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</p:sldIdLst>
  <p:sldSz cx="15544800" cy="10058400"/>
  <p:notesSz cx="15544800" cy="100584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49" d="100"/>
          <a:sy n="49" d="100"/>
        </p:scale>
        <p:origin x="126" y="60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5544800" cy="10058400"/>
          </a:xfrm>
          <a:custGeom>
            <a:avLst/>
            <a:gdLst/>
            <a:ahLst/>
            <a:cxnLst/>
            <a:rect l="l" t="t" r="r" b="b"/>
            <a:pathLst>
              <a:path w="15544800" h="10058400">
                <a:moveTo>
                  <a:pt x="15544800" y="0"/>
                </a:moveTo>
                <a:lnTo>
                  <a:pt x="0" y="0"/>
                </a:lnTo>
                <a:lnTo>
                  <a:pt x="0" y="10058400"/>
                </a:lnTo>
                <a:lnTo>
                  <a:pt x="15544800" y="10058400"/>
                </a:lnTo>
                <a:lnTo>
                  <a:pt x="15544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2874984" y="4211364"/>
            <a:ext cx="9794831" cy="17754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200" b="1" i="0">
                <a:solidFill>
                  <a:schemeClr val="bg1"/>
                </a:solidFill>
                <a:latin typeface="Palatino Linotype"/>
                <a:cs typeface="Palatino Linotype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331720" y="5632704"/>
            <a:ext cx="10881360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chemeClr val="bg1"/>
                </a:solidFill>
                <a:latin typeface="Palatino Linotype"/>
                <a:cs typeface="Palatino Linotype"/>
              </a:defRPr>
            </a:lvl1pPr>
          </a:lstStyle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fld id="{81D60167-4931-47E6-BA6A-407CBD079E47}" type="slidenum">
              <a:rPr spc="434" dirty="0"/>
              <a:t>‹#›</a:t>
            </a:fld>
            <a:endParaRPr spc="434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7200" b="1" i="0">
                <a:solidFill>
                  <a:schemeClr val="tx1"/>
                </a:solidFill>
                <a:latin typeface="Palatino Linotype"/>
                <a:cs typeface="Palatino Linotype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chemeClr val="bg1"/>
                </a:solidFill>
                <a:latin typeface="Palatino Linotype"/>
                <a:cs typeface="Palatino Linotype"/>
              </a:defRPr>
            </a:lvl1pPr>
          </a:lstStyle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fld id="{81D60167-4931-47E6-BA6A-407CBD079E47}" type="slidenum">
              <a:rPr spc="434" dirty="0"/>
              <a:t>‹#›</a:t>
            </a:fld>
            <a:endParaRPr spc="434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7200" b="1" i="0">
                <a:solidFill>
                  <a:schemeClr val="tx1"/>
                </a:solidFill>
                <a:latin typeface="Palatino Linotype"/>
                <a:cs typeface="Palatino Linotype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777240" y="2313432"/>
            <a:ext cx="6761988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8005572" y="2313432"/>
            <a:ext cx="6761988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chemeClr val="bg1"/>
                </a:solidFill>
                <a:latin typeface="Palatino Linotype"/>
                <a:cs typeface="Palatino Linotype"/>
              </a:defRPr>
            </a:lvl1pPr>
          </a:lstStyle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fld id="{81D60167-4931-47E6-BA6A-407CBD079E47}" type="slidenum">
              <a:rPr spc="434" dirty="0"/>
              <a:t>‹#›</a:t>
            </a:fld>
            <a:endParaRPr spc="434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7200" b="1" i="0">
                <a:solidFill>
                  <a:schemeClr val="tx1"/>
                </a:solidFill>
                <a:latin typeface="Palatino Linotype"/>
                <a:cs typeface="Palatino Linotype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chemeClr val="bg1"/>
                </a:solidFill>
                <a:latin typeface="Palatino Linotype"/>
                <a:cs typeface="Palatino Linotype"/>
              </a:defRPr>
            </a:lvl1pPr>
          </a:lstStyle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fld id="{81D60167-4931-47E6-BA6A-407CBD079E47}" type="slidenum">
              <a:rPr spc="434" dirty="0"/>
              <a:t>‹#›</a:t>
            </a:fld>
            <a:endParaRPr spc="434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3600" b="1" i="0">
                <a:solidFill>
                  <a:schemeClr val="bg1"/>
                </a:solidFill>
                <a:latin typeface="Palatino Linotype"/>
                <a:cs typeface="Palatino Linotype"/>
              </a:defRPr>
            </a:lvl1pPr>
          </a:lstStyle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fld id="{81D60167-4931-47E6-BA6A-407CBD079E47}" type="slidenum">
              <a:rPr spc="434" dirty="0"/>
              <a:t>‹#›</a:t>
            </a:fld>
            <a:endParaRPr spc="434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8458200"/>
            <a:ext cx="15544800" cy="1600200"/>
          </a:xfrm>
          <a:custGeom>
            <a:avLst/>
            <a:gdLst/>
            <a:ahLst/>
            <a:cxnLst/>
            <a:rect l="l" t="t" r="r" b="b"/>
            <a:pathLst>
              <a:path w="15544800" h="1600200">
                <a:moveTo>
                  <a:pt x="15544800" y="0"/>
                </a:moveTo>
                <a:lnTo>
                  <a:pt x="0" y="0"/>
                </a:lnTo>
                <a:lnTo>
                  <a:pt x="0" y="1600200"/>
                </a:lnTo>
                <a:lnTo>
                  <a:pt x="15544800" y="1600200"/>
                </a:lnTo>
                <a:lnTo>
                  <a:pt x="155448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4630400" y="8858250"/>
            <a:ext cx="685800" cy="685800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353872" y="4426247"/>
            <a:ext cx="8837055" cy="21386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200" b="1" i="0">
                <a:solidFill>
                  <a:schemeClr val="tx1"/>
                </a:solidFill>
                <a:latin typeface="Palatino Linotype"/>
                <a:cs typeface="Palatino Linotype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777240" y="2313432"/>
            <a:ext cx="13990320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15900" y="9790810"/>
            <a:ext cx="2684145" cy="1600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5614746" y="9790810"/>
            <a:ext cx="4315459" cy="1600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900" b="0" i="0">
                <a:solidFill>
                  <a:srgbClr val="76777A"/>
                </a:solidFill>
                <a:latin typeface="Gill Sans MT"/>
                <a:cs typeface="Gill Sans MT"/>
              </a:defRPr>
            </a:lvl1pPr>
          </a:lstStyle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215900" y="8967071"/>
            <a:ext cx="9780905" cy="635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600" b="1" i="0">
                <a:solidFill>
                  <a:schemeClr val="bg1"/>
                </a:solidFill>
                <a:latin typeface="Palatino Linotype"/>
                <a:cs typeface="Palatino Linotype"/>
              </a:defRPr>
            </a:lvl1pPr>
          </a:lstStyle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fld id="{81D60167-4931-47E6-BA6A-407CBD079E47}" type="slidenum">
              <a:rPr spc="434" dirty="0"/>
              <a:t>‹#›</a:t>
            </a:fld>
            <a:endParaRPr spc="434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6.png"/><Relationship Id="rId4" Type="http://schemas.openxmlformats.org/officeDocument/2006/relationships/image" Target="../media/image10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8.png"/><Relationship Id="rId4" Type="http://schemas.openxmlformats.org/officeDocument/2006/relationships/image" Target="../media/image10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1.png"/><Relationship Id="rId5" Type="http://schemas.openxmlformats.org/officeDocument/2006/relationships/image" Target="../media/image110.png"/><Relationship Id="rId4" Type="http://schemas.openxmlformats.org/officeDocument/2006/relationships/image" Target="../media/image109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0.jpg"/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7" Type="http://schemas.openxmlformats.org/officeDocument/2006/relationships/image" Target="../media/image127.png"/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6.png"/><Relationship Id="rId5" Type="http://schemas.openxmlformats.org/officeDocument/2006/relationships/image" Target="../media/image125.png"/><Relationship Id="rId4" Type="http://schemas.openxmlformats.org/officeDocument/2006/relationships/image" Target="../media/image124.jp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7" Type="http://schemas.openxmlformats.org/officeDocument/2006/relationships/image" Target="../media/image129.png"/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6.png"/><Relationship Id="rId5" Type="http://schemas.openxmlformats.org/officeDocument/2006/relationships/image" Target="../media/image125.png"/><Relationship Id="rId4" Type="http://schemas.openxmlformats.org/officeDocument/2006/relationships/image" Target="../media/image128.jp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jp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32.png"/></Relationships>
</file>

<file path=ppt/slides/_rels/slide2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6.png"/><Relationship Id="rId21" Type="http://schemas.openxmlformats.org/officeDocument/2006/relationships/image" Target="../media/image21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63" Type="http://schemas.openxmlformats.org/officeDocument/2006/relationships/image" Target="../media/image63.png"/><Relationship Id="rId68" Type="http://schemas.openxmlformats.org/officeDocument/2006/relationships/image" Target="../media/image68.png"/><Relationship Id="rId16" Type="http://schemas.openxmlformats.org/officeDocument/2006/relationships/image" Target="../media/image16.png"/><Relationship Id="rId11" Type="http://schemas.openxmlformats.org/officeDocument/2006/relationships/image" Target="../media/image11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53" Type="http://schemas.openxmlformats.org/officeDocument/2006/relationships/image" Target="../media/image53.png"/><Relationship Id="rId58" Type="http://schemas.openxmlformats.org/officeDocument/2006/relationships/image" Target="../media/image58.png"/><Relationship Id="rId74" Type="http://schemas.openxmlformats.org/officeDocument/2006/relationships/image" Target="../media/image74.png"/><Relationship Id="rId79" Type="http://schemas.openxmlformats.org/officeDocument/2006/relationships/image" Target="../media/image79.png"/><Relationship Id="rId5" Type="http://schemas.openxmlformats.org/officeDocument/2006/relationships/image" Target="../media/image5.png"/><Relationship Id="rId61" Type="http://schemas.openxmlformats.org/officeDocument/2006/relationships/image" Target="../media/image61.png"/><Relationship Id="rId82" Type="http://schemas.openxmlformats.org/officeDocument/2006/relationships/image" Target="../media/image82.png"/><Relationship Id="rId19" Type="http://schemas.openxmlformats.org/officeDocument/2006/relationships/image" Target="../media/image1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56" Type="http://schemas.openxmlformats.org/officeDocument/2006/relationships/image" Target="../media/image56.png"/><Relationship Id="rId64" Type="http://schemas.openxmlformats.org/officeDocument/2006/relationships/image" Target="../media/image64.png"/><Relationship Id="rId69" Type="http://schemas.openxmlformats.org/officeDocument/2006/relationships/image" Target="../media/image69.png"/><Relationship Id="rId77" Type="http://schemas.openxmlformats.org/officeDocument/2006/relationships/image" Target="../media/image77.png"/><Relationship Id="rId8" Type="http://schemas.openxmlformats.org/officeDocument/2006/relationships/image" Target="../media/image8.png"/><Relationship Id="rId51" Type="http://schemas.openxmlformats.org/officeDocument/2006/relationships/image" Target="../media/image51.png"/><Relationship Id="rId72" Type="http://schemas.openxmlformats.org/officeDocument/2006/relationships/image" Target="../media/image72.png"/><Relationship Id="rId80" Type="http://schemas.openxmlformats.org/officeDocument/2006/relationships/image" Target="../media/image80.png"/><Relationship Id="rId3" Type="http://schemas.openxmlformats.org/officeDocument/2006/relationships/image" Target="../media/image3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46" Type="http://schemas.openxmlformats.org/officeDocument/2006/relationships/image" Target="../media/image46.png"/><Relationship Id="rId59" Type="http://schemas.openxmlformats.org/officeDocument/2006/relationships/image" Target="../media/image59.png"/><Relationship Id="rId67" Type="http://schemas.openxmlformats.org/officeDocument/2006/relationships/image" Target="../media/image67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Relationship Id="rId54" Type="http://schemas.openxmlformats.org/officeDocument/2006/relationships/image" Target="../media/image54.png"/><Relationship Id="rId62" Type="http://schemas.openxmlformats.org/officeDocument/2006/relationships/image" Target="../media/image62.png"/><Relationship Id="rId70" Type="http://schemas.openxmlformats.org/officeDocument/2006/relationships/image" Target="../media/image70.png"/><Relationship Id="rId75" Type="http://schemas.openxmlformats.org/officeDocument/2006/relationships/image" Target="../media/image75.png"/><Relationship Id="rId83" Type="http://schemas.openxmlformats.org/officeDocument/2006/relationships/image" Target="../media/image8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36" Type="http://schemas.openxmlformats.org/officeDocument/2006/relationships/image" Target="../media/image36.png"/><Relationship Id="rId49" Type="http://schemas.openxmlformats.org/officeDocument/2006/relationships/image" Target="../media/image49.png"/><Relationship Id="rId57" Type="http://schemas.openxmlformats.org/officeDocument/2006/relationships/image" Target="../media/image57.png"/><Relationship Id="rId10" Type="http://schemas.openxmlformats.org/officeDocument/2006/relationships/image" Target="../media/image10.png"/><Relationship Id="rId31" Type="http://schemas.openxmlformats.org/officeDocument/2006/relationships/image" Target="../media/image31.png"/><Relationship Id="rId44" Type="http://schemas.openxmlformats.org/officeDocument/2006/relationships/image" Target="../media/image44.png"/><Relationship Id="rId52" Type="http://schemas.openxmlformats.org/officeDocument/2006/relationships/image" Target="../media/image52.png"/><Relationship Id="rId60" Type="http://schemas.openxmlformats.org/officeDocument/2006/relationships/image" Target="../media/image60.png"/><Relationship Id="rId65" Type="http://schemas.openxmlformats.org/officeDocument/2006/relationships/image" Target="../media/image65.png"/><Relationship Id="rId73" Type="http://schemas.openxmlformats.org/officeDocument/2006/relationships/image" Target="../media/image73.png"/><Relationship Id="rId78" Type="http://schemas.openxmlformats.org/officeDocument/2006/relationships/image" Target="../media/image78.png"/><Relationship Id="rId81" Type="http://schemas.openxmlformats.org/officeDocument/2006/relationships/image" Target="../media/image81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9" Type="http://schemas.openxmlformats.org/officeDocument/2006/relationships/image" Target="../media/image39.png"/><Relationship Id="rId34" Type="http://schemas.openxmlformats.org/officeDocument/2006/relationships/image" Target="../media/image34.png"/><Relationship Id="rId50" Type="http://schemas.openxmlformats.org/officeDocument/2006/relationships/image" Target="../media/image50.png"/><Relationship Id="rId55" Type="http://schemas.openxmlformats.org/officeDocument/2006/relationships/image" Target="../media/image55.png"/><Relationship Id="rId76" Type="http://schemas.openxmlformats.org/officeDocument/2006/relationships/image" Target="../media/image76.png"/><Relationship Id="rId7" Type="http://schemas.openxmlformats.org/officeDocument/2006/relationships/image" Target="../media/image7.png"/><Relationship Id="rId71" Type="http://schemas.openxmlformats.org/officeDocument/2006/relationships/image" Target="../media/image71.png"/><Relationship Id="rId2" Type="http://schemas.openxmlformats.org/officeDocument/2006/relationships/image" Target="../media/image2.png"/><Relationship Id="rId29" Type="http://schemas.openxmlformats.org/officeDocument/2006/relationships/image" Target="../media/image29.png"/><Relationship Id="rId24" Type="http://schemas.openxmlformats.org/officeDocument/2006/relationships/image" Target="../media/image24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66" Type="http://schemas.openxmlformats.org/officeDocument/2006/relationships/image" Target="../media/image6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jpg"/><Relationship Id="rId2" Type="http://schemas.openxmlformats.org/officeDocument/2006/relationships/image" Target="../media/image13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35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2.png"/><Relationship Id="rId3" Type="http://schemas.openxmlformats.org/officeDocument/2006/relationships/image" Target="../media/image137.png"/><Relationship Id="rId7" Type="http://schemas.openxmlformats.org/officeDocument/2006/relationships/image" Target="../media/image141.jp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0.png"/><Relationship Id="rId5" Type="http://schemas.openxmlformats.org/officeDocument/2006/relationships/image" Target="../media/image139.png"/><Relationship Id="rId4" Type="http://schemas.openxmlformats.org/officeDocument/2006/relationships/image" Target="../media/image138.png"/><Relationship Id="rId9" Type="http://schemas.openxmlformats.org/officeDocument/2006/relationships/image" Target="../media/image14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7" Type="http://schemas.openxmlformats.org/officeDocument/2006/relationships/image" Target="../media/image148.png"/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7.png"/><Relationship Id="rId5" Type="http://schemas.openxmlformats.org/officeDocument/2006/relationships/image" Target="../media/image146.jpg"/><Relationship Id="rId4" Type="http://schemas.openxmlformats.org/officeDocument/2006/relationships/image" Target="../media/image137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64.png"/><Relationship Id="rId21" Type="http://schemas.openxmlformats.org/officeDocument/2006/relationships/image" Target="../media/image168.png"/><Relationship Id="rId42" Type="http://schemas.openxmlformats.org/officeDocument/2006/relationships/image" Target="../media/image189.png"/><Relationship Id="rId63" Type="http://schemas.openxmlformats.org/officeDocument/2006/relationships/image" Target="../media/image210.png"/><Relationship Id="rId84" Type="http://schemas.openxmlformats.org/officeDocument/2006/relationships/image" Target="../media/image231.png"/><Relationship Id="rId138" Type="http://schemas.openxmlformats.org/officeDocument/2006/relationships/image" Target="../media/image285.png"/><Relationship Id="rId159" Type="http://schemas.openxmlformats.org/officeDocument/2006/relationships/image" Target="../media/image306.png"/><Relationship Id="rId170" Type="http://schemas.openxmlformats.org/officeDocument/2006/relationships/image" Target="../media/image317.png"/><Relationship Id="rId107" Type="http://schemas.openxmlformats.org/officeDocument/2006/relationships/image" Target="../media/image254.png"/><Relationship Id="rId11" Type="http://schemas.openxmlformats.org/officeDocument/2006/relationships/image" Target="../media/image158.png"/><Relationship Id="rId32" Type="http://schemas.openxmlformats.org/officeDocument/2006/relationships/image" Target="../media/image179.png"/><Relationship Id="rId53" Type="http://schemas.openxmlformats.org/officeDocument/2006/relationships/image" Target="../media/image200.png"/><Relationship Id="rId74" Type="http://schemas.openxmlformats.org/officeDocument/2006/relationships/image" Target="../media/image221.png"/><Relationship Id="rId128" Type="http://schemas.openxmlformats.org/officeDocument/2006/relationships/image" Target="../media/image275.png"/><Relationship Id="rId149" Type="http://schemas.openxmlformats.org/officeDocument/2006/relationships/image" Target="../media/image296.png"/><Relationship Id="rId5" Type="http://schemas.openxmlformats.org/officeDocument/2006/relationships/image" Target="../media/image152.png"/><Relationship Id="rId95" Type="http://schemas.openxmlformats.org/officeDocument/2006/relationships/image" Target="../media/image242.png"/><Relationship Id="rId160" Type="http://schemas.openxmlformats.org/officeDocument/2006/relationships/image" Target="../media/image307.png"/><Relationship Id="rId181" Type="http://schemas.openxmlformats.org/officeDocument/2006/relationships/image" Target="../media/image328.png"/><Relationship Id="rId22" Type="http://schemas.openxmlformats.org/officeDocument/2006/relationships/image" Target="../media/image169.png"/><Relationship Id="rId43" Type="http://schemas.openxmlformats.org/officeDocument/2006/relationships/image" Target="../media/image190.png"/><Relationship Id="rId64" Type="http://schemas.openxmlformats.org/officeDocument/2006/relationships/image" Target="../media/image211.png"/><Relationship Id="rId118" Type="http://schemas.openxmlformats.org/officeDocument/2006/relationships/image" Target="../media/image265.png"/><Relationship Id="rId139" Type="http://schemas.openxmlformats.org/officeDocument/2006/relationships/image" Target="../media/image286.png"/><Relationship Id="rId85" Type="http://schemas.openxmlformats.org/officeDocument/2006/relationships/image" Target="../media/image232.png"/><Relationship Id="rId150" Type="http://schemas.openxmlformats.org/officeDocument/2006/relationships/image" Target="../media/image297.png"/><Relationship Id="rId171" Type="http://schemas.openxmlformats.org/officeDocument/2006/relationships/image" Target="../media/image318.png"/><Relationship Id="rId12" Type="http://schemas.openxmlformats.org/officeDocument/2006/relationships/image" Target="../media/image159.png"/><Relationship Id="rId33" Type="http://schemas.openxmlformats.org/officeDocument/2006/relationships/image" Target="../media/image180.png"/><Relationship Id="rId108" Type="http://schemas.openxmlformats.org/officeDocument/2006/relationships/image" Target="../media/image255.png"/><Relationship Id="rId129" Type="http://schemas.openxmlformats.org/officeDocument/2006/relationships/image" Target="../media/image276.png"/><Relationship Id="rId54" Type="http://schemas.openxmlformats.org/officeDocument/2006/relationships/image" Target="../media/image201.png"/><Relationship Id="rId75" Type="http://schemas.openxmlformats.org/officeDocument/2006/relationships/image" Target="../media/image222.png"/><Relationship Id="rId96" Type="http://schemas.openxmlformats.org/officeDocument/2006/relationships/image" Target="../media/image243.png"/><Relationship Id="rId140" Type="http://schemas.openxmlformats.org/officeDocument/2006/relationships/image" Target="../media/image287.png"/><Relationship Id="rId161" Type="http://schemas.openxmlformats.org/officeDocument/2006/relationships/image" Target="../media/image308.png"/><Relationship Id="rId182" Type="http://schemas.openxmlformats.org/officeDocument/2006/relationships/image" Target="../media/image329.png"/><Relationship Id="rId6" Type="http://schemas.openxmlformats.org/officeDocument/2006/relationships/image" Target="../media/image153.png"/><Relationship Id="rId23" Type="http://schemas.openxmlformats.org/officeDocument/2006/relationships/image" Target="../media/image170.png"/><Relationship Id="rId119" Type="http://schemas.openxmlformats.org/officeDocument/2006/relationships/image" Target="../media/image266.png"/><Relationship Id="rId44" Type="http://schemas.openxmlformats.org/officeDocument/2006/relationships/image" Target="../media/image191.png"/><Relationship Id="rId65" Type="http://schemas.openxmlformats.org/officeDocument/2006/relationships/image" Target="../media/image212.png"/><Relationship Id="rId86" Type="http://schemas.openxmlformats.org/officeDocument/2006/relationships/image" Target="../media/image233.png"/><Relationship Id="rId130" Type="http://schemas.openxmlformats.org/officeDocument/2006/relationships/image" Target="../media/image277.png"/><Relationship Id="rId151" Type="http://schemas.openxmlformats.org/officeDocument/2006/relationships/image" Target="../media/image298.png"/><Relationship Id="rId172" Type="http://schemas.openxmlformats.org/officeDocument/2006/relationships/image" Target="../media/image319.png"/><Relationship Id="rId13" Type="http://schemas.openxmlformats.org/officeDocument/2006/relationships/image" Target="../media/image160.png"/><Relationship Id="rId18" Type="http://schemas.openxmlformats.org/officeDocument/2006/relationships/image" Target="../media/image165.png"/><Relationship Id="rId39" Type="http://schemas.openxmlformats.org/officeDocument/2006/relationships/image" Target="../media/image186.png"/><Relationship Id="rId109" Type="http://schemas.openxmlformats.org/officeDocument/2006/relationships/image" Target="../media/image256.png"/><Relationship Id="rId34" Type="http://schemas.openxmlformats.org/officeDocument/2006/relationships/image" Target="../media/image181.png"/><Relationship Id="rId50" Type="http://schemas.openxmlformats.org/officeDocument/2006/relationships/image" Target="../media/image197.png"/><Relationship Id="rId55" Type="http://schemas.openxmlformats.org/officeDocument/2006/relationships/image" Target="../media/image202.png"/><Relationship Id="rId76" Type="http://schemas.openxmlformats.org/officeDocument/2006/relationships/image" Target="../media/image223.png"/><Relationship Id="rId97" Type="http://schemas.openxmlformats.org/officeDocument/2006/relationships/image" Target="../media/image244.png"/><Relationship Id="rId104" Type="http://schemas.openxmlformats.org/officeDocument/2006/relationships/image" Target="../media/image251.png"/><Relationship Id="rId120" Type="http://schemas.openxmlformats.org/officeDocument/2006/relationships/image" Target="../media/image267.png"/><Relationship Id="rId125" Type="http://schemas.openxmlformats.org/officeDocument/2006/relationships/image" Target="../media/image272.png"/><Relationship Id="rId141" Type="http://schemas.openxmlformats.org/officeDocument/2006/relationships/image" Target="../media/image288.png"/><Relationship Id="rId146" Type="http://schemas.openxmlformats.org/officeDocument/2006/relationships/image" Target="../media/image293.png"/><Relationship Id="rId167" Type="http://schemas.openxmlformats.org/officeDocument/2006/relationships/image" Target="../media/image314.png"/><Relationship Id="rId188" Type="http://schemas.openxmlformats.org/officeDocument/2006/relationships/image" Target="../media/image335.png"/><Relationship Id="rId7" Type="http://schemas.openxmlformats.org/officeDocument/2006/relationships/image" Target="../media/image154.png"/><Relationship Id="rId71" Type="http://schemas.openxmlformats.org/officeDocument/2006/relationships/image" Target="../media/image218.png"/><Relationship Id="rId92" Type="http://schemas.openxmlformats.org/officeDocument/2006/relationships/image" Target="../media/image239.png"/><Relationship Id="rId162" Type="http://schemas.openxmlformats.org/officeDocument/2006/relationships/image" Target="../media/image309.png"/><Relationship Id="rId183" Type="http://schemas.openxmlformats.org/officeDocument/2006/relationships/image" Target="../media/image330.png"/><Relationship Id="rId2" Type="http://schemas.openxmlformats.org/officeDocument/2006/relationships/image" Target="../media/image149.png"/><Relationship Id="rId29" Type="http://schemas.openxmlformats.org/officeDocument/2006/relationships/image" Target="../media/image176.png"/><Relationship Id="rId24" Type="http://schemas.openxmlformats.org/officeDocument/2006/relationships/image" Target="../media/image171.png"/><Relationship Id="rId40" Type="http://schemas.openxmlformats.org/officeDocument/2006/relationships/image" Target="../media/image187.png"/><Relationship Id="rId45" Type="http://schemas.openxmlformats.org/officeDocument/2006/relationships/image" Target="../media/image192.png"/><Relationship Id="rId66" Type="http://schemas.openxmlformats.org/officeDocument/2006/relationships/image" Target="../media/image213.png"/><Relationship Id="rId87" Type="http://schemas.openxmlformats.org/officeDocument/2006/relationships/image" Target="../media/image234.png"/><Relationship Id="rId110" Type="http://schemas.openxmlformats.org/officeDocument/2006/relationships/image" Target="../media/image257.png"/><Relationship Id="rId115" Type="http://schemas.openxmlformats.org/officeDocument/2006/relationships/image" Target="../media/image262.png"/><Relationship Id="rId131" Type="http://schemas.openxmlformats.org/officeDocument/2006/relationships/image" Target="../media/image278.png"/><Relationship Id="rId136" Type="http://schemas.openxmlformats.org/officeDocument/2006/relationships/image" Target="../media/image283.png"/><Relationship Id="rId157" Type="http://schemas.openxmlformats.org/officeDocument/2006/relationships/image" Target="../media/image304.png"/><Relationship Id="rId178" Type="http://schemas.openxmlformats.org/officeDocument/2006/relationships/image" Target="../media/image325.png"/><Relationship Id="rId61" Type="http://schemas.openxmlformats.org/officeDocument/2006/relationships/image" Target="../media/image208.png"/><Relationship Id="rId82" Type="http://schemas.openxmlformats.org/officeDocument/2006/relationships/image" Target="../media/image229.png"/><Relationship Id="rId152" Type="http://schemas.openxmlformats.org/officeDocument/2006/relationships/image" Target="../media/image299.png"/><Relationship Id="rId173" Type="http://schemas.openxmlformats.org/officeDocument/2006/relationships/image" Target="../media/image320.png"/><Relationship Id="rId19" Type="http://schemas.openxmlformats.org/officeDocument/2006/relationships/image" Target="../media/image166.png"/><Relationship Id="rId14" Type="http://schemas.openxmlformats.org/officeDocument/2006/relationships/image" Target="../media/image161.png"/><Relationship Id="rId30" Type="http://schemas.openxmlformats.org/officeDocument/2006/relationships/image" Target="../media/image177.png"/><Relationship Id="rId35" Type="http://schemas.openxmlformats.org/officeDocument/2006/relationships/image" Target="../media/image182.png"/><Relationship Id="rId56" Type="http://schemas.openxmlformats.org/officeDocument/2006/relationships/image" Target="../media/image203.png"/><Relationship Id="rId77" Type="http://schemas.openxmlformats.org/officeDocument/2006/relationships/image" Target="../media/image224.png"/><Relationship Id="rId100" Type="http://schemas.openxmlformats.org/officeDocument/2006/relationships/image" Target="../media/image247.png"/><Relationship Id="rId105" Type="http://schemas.openxmlformats.org/officeDocument/2006/relationships/image" Target="../media/image252.png"/><Relationship Id="rId126" Type="http://schemas.openxmlformats.org/officeDocument/2006/relationships/image" Target="../media/image273.png"/><Relationship Id="rId147" Type="http://schemas.openxmlformats.org/officeDocument/2006/relationships/image" Target="../media/image294.png"/><Relationship Id="rId168" Type="http://schemas.openxmlformats.org/officeDocument/2006/relationships/image" Target="../media/image315.png"/><Relationship Id="rId8" Type="http://schemas.openxmlformats.org/officeDocument/2006/relationships/image" Target="../media/image155.png"/><Relationship Id="rId51" Type="http://schemas.openxmlformats.org/officeDocument/2006/relationships/image" Target="../media/image198.png"/><Relationship Id="rId72" Type="http://schemas.openxmlformats.org/officeDocument/2006/relationships/image" Target="../media/image219.png"/><Relationship Id="rId93" Type="http://schemas.openxmlformats.org/officeDocument/2006/relationships/image" Target="../media/image240.png"/><Relationship Id="rId98" Type="http://schemas.openxmlformats.org/officeDocument/2006/relationships/image" Target="../media/image245.png"/><Relationship Id="rId121" Type="http://schemas.openxmlformats.org/officeDocument/2006/relationships/image" Target="../media/image268.png"/><Relationship Id="rId142" Type="http://schemas.openxmlformats.org/officeDocument/2006/relationships/image" Target="../media/image289.png"/><Relationship Id="rId163" Type="http://schemas.openxmlformats.org/officeDocument/2006/relationships/image" Target="../media/image310.png"/><Relationship Id="rId184" Type="http://schemas.openxmlformats.org/officeDocument/2006/relationships/image" Target="../media/image331.png"/><Relationship Id="rId3" Type="http://schemas.openxmlformats.org/officeDocument/2006/relationships/image" Target="../media/image150.png"/><Relationship Id="rId25" Type="http://schemas.openxmlformats.org/officeDocument/2006/relationships/image" Target="../media/image172.png"/><Relationship Id="rId46" Type="http://schemas.openxmlformats.org/officeDocument/2006/relationships/image" Target="../media/image193.png"/><Relationship Id="rId67" Type="http://schemas.openxmlformats.org/officeDocument/2006/relationships/image" Target="../media/image214.png"/><Relationship Id="rId116" Type="http://schemas.openxmlformats.org/officeDocument/2006/relationships/image" Target="../media/image263.png"/><Relationship Id="rId137" Type="http://schemas.openxmlformats.org/officeDocument/2006/relationships/image" Target="../media/image284.png"/><Relationship Id="rId158" Type="http://schemas.openxmlformats.org/officeDocument/2006/relationships/image" Target="../media/image305.png"/><Relationship Id="rId20" Type="http://schemas.openxmlformats.org/officeDocument/2006/relationships/image" Target="../media/image167.png"/><Relationship Id="rId41" Type="http://schemas.openxmlformats.org/officeDocument/2006/relationships/image" Target="../media/image188.png"/><Relationship Id="rId62" Type="http://schemas.openxmlformats.org/officeDocument/2006/relationships/image" Target="../media/image209.png"/><Relationship Id="rId83" Type="http://schemas.openxmlformats.org/officeDocument/2006/relationships/image" Target="../media/image230.png"/><Relationship Id="rId88" Type="http://schemas.openxmlformats.org/officeDocument/2006/relationships/image" Target="../media/image235.png"/><Relationship Id="rId111" Type="http://schemas.openxmlformats.org/officeDocument/2006/relationships/image" Target="../media/image258.png"/><Relationship Id="rId132" Type="http://schemas.openxmlformats.org/officeDocument/2006/relationships/image" Target="../media/image279.png"/><Relationship Id="rId153" Type="http://schemas.openxmlformats.org/officeDocument/2006/relationships/image" Target="../media/image300.png"/><Relationship Id="rId174" Type="http://schemas.openxmlformats.org/officeDocument/2006/relationships/image" Target="../media/image321.png"/><Relationship Id="rId179" Type="http://schemas.openxmlformats.org/officeDocument/2006/relationships/image" Target="../media/image326.png"/><Relationship Id="rId15" Type="http://schemas.openxmlformats.org/officeDocument/2006/relationships/image" Target="../media/image162.png"/><Relationship Id="rId36" Type="http://schemas.openxmlformats.org/officeDocument/2006/relationships/image" Target="../media/image183.png"/><Relationship Id="rId57" Type="http://schemas.openxmlformats.org/officeDocument/2006/relationships/image" Target="../media/image204.png"/><Relationship Id="rId106" Type="http://schemas.openxmlformats.org/officeDocument/2006/relationships/image" Target="../media/image253.png"/><Relationship Id="rId127" Type="http://schemas.openxmlformats.org/officeDocument/2006/relationships/image" Target="../media/image274.png"/><Relationship Id="rId10" Type="http://schemas.openxmlformats.org/officeDocument/2006/relationships/image" Target="../media/image157.png"/><Relationship Id="rId31" Type="http://schemas.openxmlformats.org/officeDocument/2006/relationships/image" Target="../media/image178.png"/><Relationship Id="rId52" Type="http://schemas.openxmlformats.org/officeDocument/2006/relationships/image" Target="../media/image199.png"/><Relationship Id="rId73" Type="http://schemas.openxmlformats.org/officeDocument/2006/relationships/image" Target="../media/image220.png"/><Relationship Id="rId78" Type="http://schemas.openxmlformats.org/officeDocument/2006/relationships/image" Target="../media/image225.png"/><Relationship Id="rId94" Type="http://schemas.openxmlformats.org/officeDocument/2006/relationships/image" Target="../media/image241.png"/><Relationship Id="rId99" Type="http://schemas.openxmlformats.org/officeDocument/2006/relationships/image" Target="../media/image246.png"/><Relationship Id="rId101" Type="http://schemas.openxmlformats.org/officeDocument/2006/relationships/image" Target="../media/image248.png"/><Relationship Id="rId122" Type="http://schemas.openxmlformats.org/officeDocument/2006/relationships/image" Target="../media/image269.png"/><Relationship Id="rId143" Type="http://schemas.openxmlformats.org/officeDocument/2006/relationships/image" Target="../media/image290.png"/><Relationship Id="rId148" Type="http://schemas.openxmlformats.org/officeDocument/2006/relationships/image" Target="../media/image295.png"/><Relationship Id="rId164" Type="http://schemas.openxmlformats.org/officeDocument/2006/relationships/image" Target="../media/image311.png"/><Relationship Id="rId169" Type="http://schemas.openxmlformats.org/officeDocument/2006/relationships/image" Target="../media/image316.png"/><Relationship Id="rId185" Type="http://schemas.openxmlformats.org/officeDocument/2006/relationships/image" Target="../media/image332.png"/><Relationship Id="rId4" Type="http://schemas.openxmlformats.org/officeDocument/2006/relationships/image" Target="../media/image151.png"/><Relationship Id="rId9" Type="http://schemas.openxmlformats.org/officeDocument/2006/relationships/image" Target="../media/image156.png"/><Relationship Id="rId180" Type="http://schemas.openxmlformats.org/officeDocument/2006/relationships/image" Target="../media/image327.png"/><Relationship Id="rId26" Type="http://schemas.openxmlformats.org/officeDocument/2006/relationships/image" Target="../media/image173.png"/><Relationship Id="rId47" Type="http://schemas.openxmlformats.org/officeDocument/2006/relationships/image" Target="../media/image194.png"/><Relationship Id="rId68" Type="http://schemas.openxmlformats.org/officeDocument/2006/relationships/image" Target="../media/image215.png"/><Relationship Id="rId89" Type="http://schemas.openxmlformats.org/officeDocument/2006/relationships/image" Target="../media/image236.png"/><Relationship Id="rId112" Type="http://schemas.openxmlformats.org/officeDocument/2006/relationships/image" Target="../media/image259.png"/><Relationship Id="rId133" Type="http://schemas.openxmlformats.org/officeDocument/2006/relationships/image" Target="../media/image280.png"/><Relationship Id="rId154" Type="http://schemas.openxmlformats.org/officeDocument/2006/relationships/image" Target="../media/image301.png"/><Relationship Id="rId175" Type="http://schemas.openxmlformats.org/officeDocument/2006/relationships/image" Target="../media/image322.png"/><Relationship Id="rId16" Type="http://schemas.openxmlformats.org/officeDocument/2006/relationships/image" Target="../media/image163.png"/><Relationship Id="rId37" Type="http://schemas.openxmlformats.org/officeDocument/2006/relationships/image" Target="../media/image184.png"/><Relationship Id="rId58" Type="http://schemas.openxmlformats.org/officeDocument/2006/relationships/image" Target="../media/image205.png"/><Relationship Id="rId79" Type="http://schemas.openxmlformats.org/officeDocument/2006/relationships/image" Target="../media/image226.png"/><Relationship Id="rId102" Type="http://schemas.openxmlformats.org/officeDocument/2006/relationships/image" Target="../media/image249.png"/><Relationship Id="rId123" Type="http://schemas.openxmlformats.org/officeDocument/2006/relationships/image" Target="../media/image270.png"/><Relationship Id="rId144" Type="http://schemas.openxmlformats.org/officeDocument/2006/relationships/image" Target="../media/image291.png"/><Relationship Id="rId90" Type="http://schemas.openxmlformats.org/officeDocument/2006/relationships/image" Target="../media/image237.png"/><Relationship Id="rId165" Type="http://schemas.openxmlformats.org/officeDocument/2006/relationships/image" Target="../media/image312.png"/><Relationship Id="rId186" Type="http://schemas.openxmlformats.org/officeDocument/2006/relationships/image" Target="../media/image333.png"/><Relationship Id="rId27" Type="http://schemas.openxmlformats.org/officeDocument/2006/relationships/image" Target="../media/image174.png"/><Relationship Id="rId48" Type="http://schemas.openxmlformats.org/officeDocument/2006/relationships/image" Target="../media/image195.png"/><Relationship Id="rId69" Type="http://schemas.openxmlformats.org/officeDocument/2006/relationships/image" Target="../media/image216.png"/><Relationship Id="rId113" Type="http://schemas.openxmlformats.org/officeDocument/2006/relationships/image" Target="../media/image260.png"/><Relationship Id="rId134" Type="http://schemas.openxmlformats.org/officeDocument/2006/relationships/image" Target="../media/image281.png"/><Relationship Id="rId80" Type="http://schemas.openxmlformats.org/officeDocument/2006/relationships/image" Target="../media/image227.png"/><Relationship Id="rId155" Type="http://schemas.openxmlformats.org/officeDocument/2006/relationships/image" Target="../media/image302.png"/><Relationship Id="rId176" Type="http://schemas.openxmlformats.org/officeDocument/2006/relationships/image" Target="../media/image323.png"/><Relationship Id="rId17" Type="http://schemas.openxmlformats.org/officeDocument/2006/relationships/image" Target="../media/image164.png"/><Relationship Id="rId38" Type="http://schemas.openxmlformats.org/officeDocument/2006/relationships/image" Target="../media/image185.png"/><Relationship Id="rId59" Type="http://schemas.openxmlformats.org/officeDocument/2006/relationships/image" Target="../media/image206.png"/><Relationship Id="rId103" Type="http://schemas.openxmlformats.org/officeDocument/2006/relationships/image" Target="../media/image250.png"/><Relationship Id="rId124" Type="http://schemas.openxmlformats.org/officeDocument/2006/relationships/image" Target="../media/image271.png"/><Relationship Id="rId70" Type="http://schemas.openxmlformats.org/officeDocument/2006/relationships/image" Target="../media/image217.png"/><Relationship Id="rId91" Type="http://schemas.openxmlformats.org/officeDocument/2006/relationships/image" Target="../media/image238.png"/><Relationship Id="rId145" Type="http://schemas.openxmlformats.org/officeDocument/2006/relationships/image" Target="../media/image292.png"/><Relationship Id="rId166" Type="http://schemas.openxmlformats.org/officeDocument/2006/relationships/image" Target="../media/image313.png"/><Relationship Id="rId187" Type="http://schemas.openxmlformats.org/officeDocument/2006/relationships/image" Target="../media/image334.png"/><Relationship Id="rId1" Type="http://schemas.openxmlformats.org/officeDocument/2006/relationships/slideLayout" Target="../slideLayouts/slideLayout5.xml"/><Relationship Id="rId28" Type="http://schemas.openxmlformats.org/officeDocument/2006/relationships/image" Target="../media/image175.png"/><Relationship Id="rId49" Type="http://schemas.openxmlformats.org/officeDocument/2006/relationships/image" Target="../media/image196.png"/><Relationship Id="rId114" Type="http://schemas.openxmlformats.org/officeDocument/2006/relationships/image" Target="../media/image261.png"/><Relationship Id="rId60" Type="http://schemas.openxmlformats.org/officeDocument/2006/relationships/image" Target="../media/image207.png"/><Relationship Id="rId81" Type="http://schemas.openxmlformats.org/officeDocument/2006/relationships/image" Target="../media/image228.png"/><Relationship Id="rId135" Type="http://schemas.openxmlformats.org/officeDocument/2006/relationships/image" Target="../media/image282.png"/><Relationship Id="rId156" Type="http://schemas.openxmlformats.org/officeDocument/2006/relationships/image" Target="../media/image303.png"/><Relationship Id="rId177" Type="http://schemas.openxmlformats.org/officeDocument/2006/relationships/image" Target="../media/image324.png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49.png"/><Relationship Id="rId21" Type="http://schemas.openxmlformats.org/officeDocument/2006/relationships/image" Target="../media/image355.png"/><Relationship Id="rId42" Type="http://schemas.openxmlformats.org/officeDocument/2006/relationships/image" Target="../media/image376.png"/><Relationship Id="rId63" Type="http://schemas.openxmlformats.org/officeDocument/2006/relationships/image" Target="../media/image395.png"/><Relationship Id="rId84" Type="http://schemas.openxmlformats.org/officeDocument/2006/relationships/image" Target="../media/image416.png"/><Relationship Id="rId138" Type="http://schemas.openxmlformats.org/officeDocument/2006/relationships/image" Target="../media/image470.png"/><Relationship Id="rId107" Type="http://schemas.openxmlformats.org/officeDocument/2006/relationships/image" Target="../media/image439.png"/><Relationship Id="rId11" Type="http://schemas.openxmlformats.org/officeDocument/2006/relationships/image" Target="../media/image345.png"/><Relationship Id="rId32" Type="http://schemas.openxmlformats.org/officeDocument/2006/relationships/image" Target="../media/image366.png"/><Relationship Id="rId53" Type="http://schemas.openxmlformats.org/officeDocument/2006/relationships/image" Target="../media/image386.png"/><Relationship Id="rId74" Type="http://schemas.openxmlformats.org/officeDocument/2006/relationships/image" Target="../media/image406.png"/><Relationship Id="rId128" Type="http://schemas.openxmlformats.org/officeDocument/2006/relationships/image" Target="../media/image460.png"/><Relationship Id="rId5" Type="http://schemas.openxmlformats.org/officeDocument/2006/relationships/image" Target="../media/image339.png"/><Relationship Id="rId90" Type="http://schemas.openxmlformats.org/officeDocument/2006/relationships/image" Target="../media/image422.png"/><Relationship Id="rId95" Type="http://schemas.openxmlformats.org/officeDocument/2006/relationships/image" Target="../media/image427.png"/><Relationship Id="rId22" Type="http://schemas.openxmlformats.org/officeDocument/2006/relationships/image" Target="../media/image356.png"/><Relationship Id="rId27" Type="http://schemas.openxmlformats.org/officeDocument/2006/relationships/image" Target="../media/image361.png"/><Relationship Id="rId43" Type="http://schemas.openxmlformats.org/officeDocument/2006/relationships/image" Target="../media/image377.png"/><Relationship Id="rId48" Type="http://schemas.openxmlformats.org/officeDocument/2006/relationships/image" Target="../media/image382.png"/><Relationship Id="rId64" Type="http://schemas.openxmlformats.org/officeDocument/2006/relationships/image" Target="../media/image396.png"/><Relationship Id="rId69" Type="http://schemas.openxmlformats.org/officeDocument/2006/relationships/image" Target="../media/image401.png"/><Relationship Id="rId113" Type="http://schemas.openxmlformats.org/officeDocument/2006/relationships/image" Target="../media/image445.png"/><Relationship Id="rId118" Type="http://schemas.openxmlformats.org/officeDocument/2006/relationships/image" Target="../media/image450.png"/><Relationship Id="rId134" Type="http://schemas.openxmlformats.org/officeDocument/2006/relationships/image" Target="../media/image466.png"/><Relationship Id="rId139" Type="http://schemas.openxmlformats.org/officeDocument/2006/relationships/image" Target="../media/image471.png"/><Relationship Id="rId80" Type="http://schemas.openxmlformats.org/officeDocument/2006/relationships/image" Target="../media/image412.png"/><Relationship Id="rId85" Type="http://schemas.openxmlformats.org/officeDocument/2006/relationships/image" Target="../media/image417.png"/><Relationship Id="rId12" Type="http://schemas.openxmlformats.org/officeDocument/2006/relationships/image" Target="../media/image346.png"/><Relationship Id="rId17" Type="http://schemas.openxmlformats.org/officeDocument/2006/relationships/image" Target="../media/image351.png"/><Relationship Id="rId33" Type="http://schemas.openxmlformats.org/officeDocument/2006/relationships/image" Target="../media/image367.png"/><Relationship Id="rId38" Type="http://schemas.openxmlformats.org/officeDocument/2006/relationships/image" Target="../media/image372.png"/><Relationship Id="rId59" Type="http://schemas.openxmlformats.org/officeDocument/2006/relationships/image" Target="../media/image391.png"/><Relationship Id="rId103" Type="http://schemas.openxmlformats.org/officeDocument/2006/relationships/image" Target="../media/image435.png"/><Relationship Id="rId108" Type="http://schemas.openxmlformats.org/officeDocument/2006/relationships/image" Target="../media/image440.png"/><Relationship Id="rId124" Type="http://schemas.openxmlformats.org/officeDocument/2006/relationships/image" Target="../media/image456.png"/><Relationship Id="rId129" Type="http://schemas.openxmlformats.org/officeDocument/2006/relationships/image" Target="../media/image461.png"/><Relationship Id="rId54" Type="http://schemas.openxmlformats.org/officeDocument/2006/relationships/image" Target="../media/image183.png"/><Relationship Id="rId70" Type="http://schemas.openxmlformats.org/officeDocument/2006/relationships/image" Target="../media/image402.png"/><Relationship Id="rId75" Type="http://schemas.openxmlformats.org/officeDocument/2006/relationships/image" Target="../media/image407.png"/><Relationship Id="rId91" Type="http://schemas.openxmlformats.org/officeDocument/2006/relationships/image" Target="../media/image423.png"/><Relationship Id="rId96" Type="http://schemas.openxmlformats.org/officeDocument/2006/relationships/image" Target="../media/image428.png"/><Relationship Id="rId140" Type="http://schemas.openxmlformats.org/officeDocument/2006/relationships/image" Target="../media/image472.png"/><Relationship Id="rId145" Type="http://schemas.openxmlformats.org/officeDocument/2006/relationships/image" Target="../media/image47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40.png"/><Relationship Id="rId23" Type="http://schemas.openxmlformats.org/officeDocument/2006/relationships/image" Target="../media/image357.png"/><Relationship Id="rId28" Type="http://schemas.openxmlformats.org/officeDocument/2006/relationships/image" Target="../media/image362.png"/><Relationship Id="rId49" Type="http://schemas.openxmlformats.org/officeDocument/2006/relationships/image" Target="../media/image383.png"/><Relationship Id="rId114" Type="http://schemas.openxmlformats.org/officeDocument/2006/relationships/image" Target="../media/image446.png"/><Relationship Id="rId119" Type="http://schemas.openxmlformats.org/officeDocument/2006/relationships/image" Target="../media/image451.png"/><Relationship Id="rId44" Type="http://schemas.openxmlformats.org/officeDocument/2006/relationships/image" Target="../media/image378.png"/><Relationship Id="rId60" Type="http://schemas.openxmlformats.org/officeDocument/2006/relationships/image" Target="../media/image392.png"/><Relationship Id="rId65" Type="http://schemas.openxmlformats.org/officeDocument/2006/relationships/image" Target="../media/image397.png"/><Relationship Id="rId81" Type="http://schemas.openxmlformats.org/officeDocument/2006/relationships/image" Target="../media/image413.png"/><Relationship Id="rId86" Type="http://schemas.openxmlformats.org/officeDocument/2006/relationships/image" Target="../media/image418.png"/><Relationship Id="rId130" Type="http://schemas.openxmlformats.org/officeDocument/2006/relationships/image" Target="../media/image462.png"/><Relationship Id="rId135" Type="http://schemas.openxmlformats.org/officeDocument/2006/relationships/image" Target="../media/image467.png"/><Relationship Id="rId13" Type="http://schemas.openxmlformats.org/officeDocument/2006/relationships/image" Target="../media/image347.png"/><Relationship Id="rId18" Type="http://schemas.openxmlformats.org/officeDocument/2006/relationships/image" Target="../media/image352.png"/><Relationship Id="rId39" Type="http://schemas.openxmlformats.org/officeDocument/2006/relationships/image" Target="../media/image373.png"/><Relationship Id="rId109" Type="http://schemas.openxmlformats.org/officeDocument/2006/relationships/image" Target="../media/image441.png"/><Relationship Id="rId34" Type="http://schemas.openxmlformats.org/officeDocument/2006/relationships/image" Target="../media/image368.png"/><Relationship Id="rId50" Type="http://schemas.openxmlformats.org/officeDocument/2006/relationships/image" Target="../media/image384.png"/><Relationship Id="rId55" Type="http://schemas.openxmlformats.org/officeDocument/2006/relationships/image" Target="../media/image387.png"/><Relationship Id="rId76" Type="http://schemas.openxmlformats.org/officeDocument/2006/relationships/image" Target="../media/image408.png"/><Relationship Id="rId97" Type="http://schemas.openxmlformats.org/officeDocument/2006/relationships/image" Target="../media/image429.png"/><Relationship Id="rId104" Type="http://schemas.openxmlformats.org/officeDocument/2006/relationships/image" Target="../media/image436.png"/><Relationship Id="rId120" Type="http://schemas.openxmlformats.org/officeDocument/2006/relationships/image" Target="../media/image452.png"/><Relationship Id="rId125" Type="http://schemas.openxmlformats.org/officeDocument/2006/relationships/image" Target="../media/image457.png"/><Relationship Id="rId141" Type="http://schemas.openxmlformats.org/officeDocument/2006/relationships/image" Target="../media/image473.png"/><Relationship Id="rId146" Type="http://schemas.openxmlformats.org/officeDocument/2006/relationships/image" Target="../media/image478.png"/><Relationship Id="rId7" Type="http://schemas.openxmlformats.org/officeDocument/2006/relationships/image" Target="../media/image341.png"/><Relationship Id="rId71" Type="http://schemas.openxmlformats.org/officeDocument/2006/relationships/image" Target="../media/image403.png"/><Relationship Id="rId92" Type="http://schemas.openxmlformats.org/officeDocument/2006/relationships/image" Target="../media/image424.png"/><Relationship Id="rId2" Type="http://schemas.openxmlformats.org/officeDocument/2006/relationships/image" Target="../media/image336.png"/><Relationship Id="rId29" Type="http://schemas.openxmlformats.org/officeDocument/2006/relationships/image" Target="../media/image363.png"/><Relationship Id="rId24" Type="http://schemas.openxmlformats.org/officeDocument/2006/relationships/image" Target="../media/image358.png"/><Relationship Id="rId40" Type="http://schemas.openxmlformats.org/officeDocument/2006/relationships/image" Target="../media/image374.png"/><Relationship Id="rId45" Type="http://schemas.openxmlformats.org/officeDocument/2006/relationships/image" Target="../media/image379.png"/><Relationship Id="rId66" Type="http://schemas.openxmlformats.org/officeDocument/2006/relationships/image" Target="../media/image398.png"/><Relationship Id="rId87" Type="http://schemas.openxmlformats.org/officeDocument/2006/relationships/image" Target="../media/image419.png"/><Relationship Id="rId110" Type="http://schemas.openxmlformats.org/officeDocument/2006/relationships/image" Target="../media/image442.png"/><Relationship Id="rId115" Type="http://schemas.openxmlformats.org/officeDocument/2006/relationships/image" Target="../media/image447.png"/><Relationship Id="rId131" Type="http://schemas.openxmlformats.org/officeDocument/2006/relationships/image" Target="../media/image463.png"/><Relationship Id="rId136" Type="http://schemas.openxmlformats.org/officeDocument/2006/relationships/image" Target="../media/image468.png"/><Relationship Id="rId61" Type="http://schemas.openxmlformats.org/officeDocument/2006/relationships/image" Target="../media/image393.png"/><Relationship Id="rId82" Type="http://schemas.openxmlformats.org/officeDocument/2006/relationships/image" Target="../media/image414.png"/><Relationship Id="rId19" Type="http://schemas.openxmlformats.org/officeDocument/2006/relationships/image" Target="../media/image353.png"/><Relationship Id="rId14" Type="http://schemas.openxmlformats.org/officeDocument/2006/relationships/image" Target="../media/image348.png"/><Relationship Id="rId30" Type="http://schemas.openxmlformats.org/officeDocument/2006/relationships/image" Target="../media/image364.png"/><Relationship Id="rId35" Type="http://schemas.openxmlformats.org/officeDocument/2006/relationships/image" Target="../media/image369.png"/><Relationship Id="rId56" Type="http://schemas.openxmlformats.org/officeDocument/2006/relationships/image" Target="../media/image388.png"/><Relationship Id="rId77" Type="http://schemas.openxmlformats.org/officeDocument/2006/relationships/image" Target="../media/image409.png"/><Relationship Id="rId100" Type="http://schemas.openxmlformats.org/officeDocument/2006/relationships/image" Target="../media/image432.png"/><Relationship Id="rId105" Type="http://schemas.openxmlformats.org/officeDocument/2006/relationships/image" Target="../media/image437.png"/><Relationship Id="rId126" Type="http://schemas.openxmlformats.org/officeDocument/2006/relationships/image" Target="../media/image458.png"/><Relationship Id="rId8" Type="http://schemas.openxmlformats.org/officeDocument/2006/relationships/image" Target="../media/image342.png"/><Relationship Id="rId51" Type="http://schemas.openxmlformats.org/officeDocument/2006/relationships/image" Target="../media/image385.png"/><Relationship Id="rId72" Type="http://schemas.openxmlformats.org/officeDocument/2006/relationships/image" Target="../media/image404.png"/><Relationship Id="rId93" Type="http://schemas.openxmlformats.org/officeDocument/2006/relationships/image" Target="../media/image425.png"/><Relationship Id="rId98" Type="http://schemas.openxmlformats.org/officeDocument/2006/relationships/image" Target="../media/image430.png"/><Relationship Id="rId121" Type="http://schemas.openxmlformats.org/officeDocument/2006/relationships/image" Target="../media/image453.png"/><Relationship Id="rId142" Type="http://schemas.openxmlformats.org/officeDocument/2006/relationships/image" Target="../media/image474.png"/><Relationship Id="rId3" Type="http://schemas.openxmlformats.org/officeDocument/2006/relationships/image" Target="../media/image337.png"/><Relationship Id="rId25" Type="http://schemas.openxmlformats.org/officeDocument/2006/relationships/image" Target="../media/image359.png"/><Relationship Id="rId46" Type="http://schemas.openxmlformats.org/officeDocument/2006/relationships/image" Target="../media/image380.png"/><Relationship Id="rId67" Type="http://schemas.openxmlformats.org/officeDocument/2006/relationships/image" Target="../media/image399.png"/><Relationship Id="rId116" Type="http://schemas.openxmlformats.org/officeDocument/2006/relationships/image" Target="../media/image448.png"/><Relationship Id="rId137" Type="http://schemas.openxmlformats.org/officeDocument/2006/relationships/image" Target="../media/image469.png"/><Relationship Id="rId20" Type="http://schemas.openxmlformats.org/officeDocument/2006/relationships/image" Target="../media/image354.png"/><Relationship Id="rId41" Type="http://schemas.openxmlformats.org/officeDocument/2006/relationships/image" Target="../media/image375.png"/><Relationship Id="rId62" Type="http://schemas.openxmlformats.org/officeDocument/2006/relationships/image" Target="../media/image394.png"/><Relationship Id="rId83" Type="http://schemas.openxmlformats.org/officeDocument/2006/relationships/image" Target="../media/image415.png"/><Relationship Id="rId88" Type="http://schemas.openxmlformats.org/officeDocument/2006/relationships/image" Target="../media/image420.png"/><Relationship Id="rId111" Type="http://schemas.openxmlformats.org/officeDocument/2006/relationships/image" Target="../media/image443.png"/><Relationship Id="rId132" Type="http://schemas.openxmlformats.org/officeDocument/2006/relationships/image" Target="../media/image464.png"/><Relationship Id="rId15" Type="http://schemas.openxmlformats.org/officeDocument/2006/relationships/image" Target="../media/image349.png"/><Relationship Id="rId36" Type="http://schemas.openxmlformats.org/officeDocument/2006/relationships/image" Target="../media/image370.png"/><Relationship Id="rId57" Type="http://schemas.openxmlformats.org/officeDocument/2006/relationships/image" Target="../media/image389.png"/><Relationship Id="rId106" Type="http://schemas.openxmlformats.org/officeDocument/2006/relationships/image" Target="../media/image438.png"/><Relationship Id="rId127" Type="http://schemas.openxmlformats.org/officeDocument/2006/relationships/image" Target="../media/image459.png"/><Relationship Id="rId10" Type="http://schemas.openxmlformats.org/officeDocument/2006/relationships/image" Target="../media/image344.png"/><Relationship Id="rId31" Type="http://schemas.openxmlformats.org/officeDocument/2006/relationships/image" Target="../media/image365.png"/><Relationship Id="rId52" Type="http://schemas.openxmlformats.org/officeDocument/2006/relationships/image" Target="../media/image198.png"/><Relationship Id="rId73" Type="http://schemas.openxmlformats.org/officeDocument/2006/relationships/image" Target="../media/image405.png"/><Relationship Id="rId78" Type="http://schemas.openxmlformats.org/officeDocument/2006/relationships/image" Target="../media/image410.png"/><Relationship Id="rId94" Type="http://schemas.openxmlformats.org/officeDocument/2006/relationships/image" Target="../media/image426.png"/><Relationship Id="rId99" Type="http://schemas.openxmlformats.org/officeDocument/2006/relationships/image" Target="../media/image431.png"/><Relationship Id="rId101" Type="http://schemas.openxmlformats.org/officeDocument/2006/relationships/image" Target="../media/image433.png"/><Relationship Id="rId122" Type="http://schemas.openxmlformats.org/officeDocument/2006/relationships/image" Target="../media/image454.png"/><Relationship Id="rId143" Type="http://schemas.openxmlformats.org/officeDocument/2006/relationships/image" Target="../media/image475.png"/><Relationship Id="rId4" Type="http://schemas.openxmlformats.org/officeDocument/2006/relationships/image" Target="../media/image338.png"/><Relationship Id="rId9" Type="http://schemas.openxmlformats.org/officeDocument/2006/relationships/image" Target="../media/image343.png"/><Relationship Id="rId26" Type="http://schemas.openxmlformats.org/officeDocument/2006/relationships/image" Target="../media/image360.png"/><Relationship Id="rId47" Type="http://schemas.openxmlformats.org/officeDocument/2006/relationships/image" Target="../media/image381.png"/><Relationship Id="rId68" Type="http://schemas.openxmlformats.org/officeDocument/2006/relationships/image" Target="../media/image400.png"/><Relationship Id="rId89" Type="http://schemas.openxmlformats.org/officeDocument/2006/relationships/image" Target="../media/image421.png"/><Relationship Id="rId112" Type="http://schemas.openxmlformats.org/officeDocument/2006/relationships/image" Target="../media/image444.png"/><Relationship Id="rId133" Type="http://schemas.openxmlformats.org/officeDocument/2006/relationships/image" Target="../media/image465.png"/><Relationship Id="rId16" Type="http://schemas.openxmlformats.org/officeDocument/2006/relationships/image" Target="../media/image350.png"/><Relationship Id="rId37" Type="http://schemas.openxmlformats.org/officeDocument/2006/relationships/image" Target="../media/image371.png"/><Relationship Id="rId58" Type="http://schemas.openxmlformats.org/officeDocument/2006/relationships/image" Target="../media/image390.png"/><Relationship Id="rId79" Type="http://schemas.openxmlformats.org/officeDocument/2006/relationships/image" Target="../media/image411.png"/><Relationship Id="rId102" Type="http://schemas.openxmlformats.org/officeDocument/2006/relationships/image" Target="../media/image434.png"/><Relationship Id="rId123" Type="http://schemas.openxmlformats.org/officeDocument/2006/relationships/image" Target="../media/image455.png"/><Relationship Id="rId144" Type="http://schemas.openxmlformats.org/officeDocument/2006/relationships/image" Target="../media/image476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5.png"/><Relationship Id="rId13" Type="http://schemas.openxmlformats.org/officeDocument/2006/relationships/image" Target="../media/image490.png"/><Relationship Id="rId18" Type="http://schemas.openxmlformats.org/officeDocument/2006/relationships/image" Target="../media/image495.png"/><Relationship Id="rId26" Type="http://schemas.openxmlformats.org/officeDocument/2006/relationships/image" Target="../media/image503.jpg"/><Relationship Id="rId3" Type="http://schemas.openxmlformats.org/officeDocument/2006/relationships/image" Target="../media/image480.jpg"/><Relationship Id="rId21" Type="http://schemas.openxmlformats.org/officeDocument/2006/relationships/image" Target="../media/image498.png"/><Relationship Id="rId7" Type="http://schemas.openxmlformats.org/officeDocument/2006/relationships/image" Target="../media/image484.png"/><Relationship Id="rId12" Type="http://schemas.openxmlformats.org/officeDocument/2006/relationships/image" Target="../media/image489.jpg"/><Relationship Id="rId17" Type="http://schemas.openxmlformats.org/officeDocument/2006/relationships/image" Target="../media/image494.png"/><Relationship Id="rId25" Type="http://schemas.openxmlformats.org/officeDocument/2006/relationships/image" Target="../media/image502.jpg"/><Relationship Id="rId2" Type="http://schemas.openxmlformats.org/officeDocument/2006/relationships/image" Target="../media/image479.jpg"/><Relationship Id="rId16" Type="http://schemas.openxmlformats.org/officeDocument/2006/relationships/image" Target="../media/image493.jpg"/><Relationship Id="rId20" Type="http://schemas.openxmlformats.org/officeDocument/2006/relationships/image" Target="../media/image49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83.jpg"/><Relationship Id="rId11" Type="http://schemas.openxmlformats.org/officeDocument/2006/relationships/image" Target="../media/image488.jpg"/><Relationship Id="rId24" Type="http://schemas.openxmlformats.org/officeDocument/2006/relationships/image" Target="../media/image501.png"/><Relationship Id="rId5" Type="http://schemas.openxmlformats.org/officeDocument/2006/relationships/image" Target="../media/image482.jpg"/><Relationship Id="rId15" Type="http://schemas.openxmlformats.org/officeDocument/2006/relationships/image" Target="../media/image492.jpg"/><Relationship Id="rId23" Type="http://schemas.openxmlformats.org/officeDocument/2006/relationships/image" Target="../media/image500.png"/><Relationship Id="rId10" Type="http://schemas.openxmlformats.org/officeDocument/2006/relationships/image" Target="../media/image487.png"/><Relationship Id="rId19" Type="http://schemas.openxmlformats.org/officeDocument/2006/relationships/image" Target="../media/image496.png"/><Relationship Id="rId4" Type="http://schemas.openxmlformats.org/officeDocument/2006/relationships/image" Target="../media/image481.png"/><Relationship Id="rId9" Type="http://schemas.openxmlformats.org/officeDocument/2006/relationships/image" Target="../media/image486.png"/><Relationship Id="rId14" Type="http://schemas.openxmlformats.org/officeDocument/2006/relationships/image" Target="../media/image491.png"/><Relationship Id="rId22" Type="http://schemas.openxmlformats.org/officeDocument/2006/relationships/image" Target="../media/image499.jp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0.jpg"/><Relationship Id="rId3" Type="http://schemas.openxmlformats.org/officeDocument/2006/relationships/image" Target="../media/image505.png"/><Relationship Id="rId7" Type="http://schemas.openxmlformats.org/officeDocument/2006/relationships/image" Target="../media/image509.jpg"/><Relationship Id="rId2" Type="http://schemas.openxmlformats.org/officeDocument/2006/relationships/image" Target="../media/image50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08.jpg"/><Relationship Id="rId5" Type="http://schemas.openxmlformats.org/officeDocument/2006/relationships/image" Target="../media/image507.png"/><Relationship Id="rId10" Type="http://schemas.openxmlformats.org/officeDocument/2006/relationships/image" Target="../media/image512.jpg"/><Relationship Id="rId4" Type="http://schemas.openxmlformats.org/officeDocument/2006/relationships/image" Target="../media/image506.png"/><Relationship Id="rId9" Type="http://schemas.openxmlformats.org/officeDocument/2006/relationships/image" Target="../media/image511.jp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9.jpg"/><Relationship Id="rId3" Type="http://schemas.openxmlformats.org/officeDocument/2006/relationships/image" Target="../media/image514.jpg"/><Relationship Id="rId7" Type="http://schemas.openxmlformats.org/officeDocument/2006/relationships/image" Target="../media/image518.jpg"/><Relationship Id="rId12" Type="http://schemas.openxmlformats.org/officeDocument/2006/relationships/image" Target="../media/image523.jpg"/><Relationship Id="rId2" Type="http://schemas.openxmlformats.org/officeDocument/2006/relationships/image" Target="../media/image51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17.jpg"/><Relationship Id="rId11" Type="http://schemas.openxmlformats.org/officeDocument/2006/relationships/image" Target="../media/image522.jpg"/><Relationship Id="rId5" Type="http://schemas.openxmlformats.org/officeDocument/2006/relationships/image" Target="../media/image516.jpg"/><Relationship Id="rId10" Type="http://schemas.openxmlformats.org/officeDocument/2006/relationships/image" Target="../media/image521.jpg"/><Relationship Id="rId4" Type="http://schemas.openxmlformats.org/officeDocument/2006/relationships/image" Target="../media/image515.jpg"/><Relationship Id="rId9" Type="http://schemas.openxmlformats.org/officeDocument/2006/relationships/image" Target="../media/image520.jp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5.jpg"/><Relationship Id="rId2" Type="http://schemas.openxmlformats.org/officeDocument/2006/relationships/image" Target="../media/image524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26.jp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3.jpg"/><Relationship Id="rId3" Type="http://schemas.openxmlformats.org/officeDocument/2006/relationships/image" Target="../media/image528.jpg"/><Relationship Id="rId7" Type="http://schemas.openxmlformats.org/officeDocument/2006/relationships/image" Target="../media/image532.jpg"/><Relationship Id="rId2" Type="http://schemas.openxmlformats.org/officeDocument/2006/relationships/image" Target="../media/image527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31.jpg"/><Relationship Id="rId5" Type="http://schemas.openxmlformats.org/officeDocument/2006/relationships/image" Target="../media/image530.jpg"/><Relationship Id="rId10" Type="http://schemas.openxmlformats.org/officeDocument/2006/relationships/image" Target="../media/image535.jpg"/><Relationship Id="rId4" Type="http://schemas.openxmlformats.org/officeDocument/2006/relationships/image" Target="../media/image529.jpg"/><Relationship Id="rId9" Type="http://schemas.openxmlformats.org/officeDocument/2006/relationships/image" Target="../media/image534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jpg"/><Relationship Id="rId2" Type="http://schemas.openxmlformats.org/officeDocument/2006/relationships/image" Target="../media/image536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0.jpg"/><Relationship Id="rId5" Type="http://schemas.openxmlformats.org/officeDocument/2006/relationships/image" Target="../media/image539.jpg"/><Relationship Id="rId4" Type="http://schemas.openxmlformats.org/officeDocument/2006/relationships/image" Target="../media/image538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jpg"/><Relationship Id="rId2" Type="http://schemas.openxmlformats.org/officeDocument/2006/relationships/image" Target="../media/image541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5.jpg"/><Relationship Id="rId5" Type="http://schemas.openxmlformats.org/officeDocument/2006/relationships/image" Target="../media/image544.jpg"/><Relationship Id="rId4" Type="http://schemas.openxmlformats.org/officeDocument/2006/relationships/image" Target="../media/image543.jp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jp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3" Type="http://schemas.openxmlformats.org/officeDocument/2006/relationships/image" Target="../media/image87.png"/><Relationship Id="rId7" Type="http://schemas.openxmlformats.org/officeDocument/2006/relationships/image" Target="../media/image91.jp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0.png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8.png"/><Relationship Id="rId3" Type="http://schemas.openxmlformats.org/officeDocument/2006/relationships/image" Target="../media/image93.png"/><Relationship Id="rId7" Type="http://schemas.openxmlformats.org/officeDocument/2006/relationships/image" Target="../media/image97.jp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6.png"/><Relationship Id="rId5" Type="http://schemas.openxmlformats.org/officeDocument/2006/relationships/image" Target="../media/image95.png"/><Relationship Id="rId4" Type="http://schemas.openxmlformats.org/officeDocument/2006/relationships/image" Target="../media/image9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100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ctrTitle"/>
          </p:nvPr>
        </p:nvSpPr>
        <p:spPr>
          <a:prstGeom prst="rect">
            <a:avLst/>
          </a:prstGeom>
        </p:spPr>
        <p:txBody>
          <a:bodyPr vert="horz" wrap="square" lIns="0" tIns="227329" rIns="0" bIns="0" rtlCol="0">
            <a:spAutoFit/>
          </a:bodyPr>
          <a:lstStyle/>
          <a:p>
            <a:pPr marL="8255" algn="ctr">
              <a:lnSpc>
                <a:spcPct val="100000"/>
              </a:lnSpc>
              <a:spcBef>
                <a:spcPts val="1789"/>
              </a:spcBef>
            </a:pPr>
            <a:r>
              <a:rPr spc="305" dirty="0"/>
              <a:t>E</a:t>
            </a:r>
            <a:r>
              <a:rPr spc="395" dirty="0"/>
              <a:t>L</a:t>
            </a:r>
            <a:r>
              <a:rPr spc="400" dirty="0"/>
              <a:t>E</a:t>
            </a:r>
            <a:r>
              <a:rPr spc="-295" dirty="0"/>
              <a:t>V</a:t>
            </a:r>
            <a:r>
              <a:rPr spc="75" dirty="0"/>
              <a:t>A</a:t>
            </a:r>
            <a:r>
              <a:rPr spc="380" dirty="0"/>
              <a:t>T</a:t>
            </a:r>
            <a:r>
              <a:rPr spc="-5" dirty="0"/>
              <a:t>E</a:t>
            </a:r>
            <a:r>
              <a:rPr spc="545" dirty="0"/>
              <a:t> </a:t>
            </a:r>
            <a:r>
              <a:rPr spc="60" dirty="0"/>
              <a:t>(LINDSAY)</a:t>
            </a:r>
          </a:p>
          <a:p>
            <a:pPr marL="8255" marR="1270" algn="ctr">
              <a:lnSpc>
                <a:spcPct val="100000"/>
              </a:lnSpc>
              <a:spcBef>
                <a:spcPts val="565"/>
              </a:spcBef>
            </a:pPr>
            <a:r>
              <a:rPr sz="2400" b="0" spc="254" dirty="0">
                <a:latin typeface="Trebuchet MS"/>
                <a:cs typeface="Trebuchet MS"/>
              </a:rPr>
              <a:t>DESIGN</a:t>
            </a:r>
            <a:r>
              <a:rPr sz="2400" b="0" spc="160" dirty="0">
                <a:latin typeface="Trebuchet MS"/>
                <a:cs typeface="Trebuchet MS"/>
              </a:rPr>
              <a:t> </a:t>
            </a:r>
            <a:r>
              <a:rPr sz="2400" b="0" spc="250" dirty="0">
                <a:latin typeface="Trebuchet MS"/>
                <a:cs typeface="Trebuchet MS"/>
              </a:rPr>
              <a:t>CONCEPT</a:t>
            </a:r>
            <a:r>
              <a:rPr sz="2400" b="0" spc="160" dirty="0">
                <a:latin typeface="Trebuchet MS"/>
                <a:cs typeface="Trebuchet MS"/>
              </a:rPr>
              <a:t> </a:t>
            </a:r>
            <a:r>
              <a:rPr sz="2400" b="0" spc="204" dirty="0">
                <a:latin typeface="Trebuchet MS"/>
                <a:cs typeface="Trebuchet MS"/>
              </a:rPr>
              <a:t>PRESENTATION</a:t>
            </a:r>
            <a:r>
              <a:rPr sz="2400" b="0" spc="160" dirty="0">
                <a:latin typeface="Trebuchet MS"/>
                <a:cs typeface="Trebuchet MS"/>
              </a:rPr>
              <a:t> </a:t>
            </a:r>
            <a:r>
              <a:rPr sz="2400" b="0" spc="-25" dirty="0">
                <a:latin typeface="Trebuchet MS"/>
                <a:cs typeface="Trebuchet MS"/>
              </a:rPr>
              <a:t>R1</a:t>
            </a:r>
            <a:endParaRPr sz="24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94049" y="121157"/>
            <a:ext cx="130810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12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2801600" y="0"/>
            <a:ext cx="2743200" cy="1703070"/>
            <a:chOff x="12801600" y="0"/>
            <a:chExt cx="2743200" cy="1703070"/>
          </a:xfrm>
        </p:grpSpPr>
        <p:sp>
          <p:nvSpPr>
            <p:cNvPr id="4" name="object 4"/>
            <p:cNvSpPr/>
            <p:nvPr/>
          </p:nvSpPr>
          <p:spPr>
            <a:xfrm>
              <a:off x="12801600" y="0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102384" y="1534713"/>
              <a:ext cx="152162" cy="157460"/>
            </a:xfrm>
            <a:prstGeom prst="rect">
              <a:avLst/>
            </a:prstGeom>
          </p:spPr>
        </p:pic>
      </p:grpSp>
      <p:grpSp>
        <p:nvGrpSpPr>
          <p:cNvPr id="6" name="object 6"/>
          <p:cNvGrpSpPr/>
          <p:nvPr/>
        </p:nvGrpSpPr>
        <p:grpSpPr>
          <a:xfrm>
            <a:off x="0" y="0"/>
            <a:ext cx="15547340" cy="8458200"/>
            <a:chOff x="0" y="0"/>
            <a:chExt cx="15547340" cy="8458200"/>
          </a:xfrm>
        </p:grpSpPr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2823222" y="950018"/>
              <a:ext cx="743585" cy="119380"/>
            </a:xfrm>
            <a:custGeom>
              <a:avLst/>
              <a:gdLst/>
              <a:ahLst/>
              <a:cxnLst/>
              <a:rect l="l" t="t" r="r" b="b"/>
              <a:pathLst>
                <a:path w="743584" h="119380">
                  <a:moveTo>
                    <a:pt x="0" y="119100"/>
                  </a:moveTo>
                  <a:lnTo>
                    <a:pt x="743419" y="119100"/>
                  </a:lnTo>
                  <a:lnTo>
                    <a:pt x="743419" y="0"/>
                  </a:lnTo>
                  <a:lnTo>
                    <a:pt x="0" y="0"/>
                  </a:lnTo>
                  <a:lnTo>
                    <a:pt x="0" y="1191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4997121" y="1092855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5004752" y="122382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1385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5004752" y="1100910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4">
                  <a:moveTo>
                    <a:pt x="0" y="11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4997121" y="1362420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4997121" y="1215769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4997112" y="45541"/>
              <a:ext cx="548005" cy="24130"/>
            </a:xfrm>
            <a:custGeom>
              <a:avLst/>
              <a:gdLst/>
              <a:ahLst/>
              <a:cxnLst/>
              <a:rect l="l" t="t" r="r" b="b"/>
              <a:pathLst>
                <a:path w="548005" h="24130">
                  <a:moveTo>
                    <a:pt x="547687" y="0"/>
                  </a:moveTo>
                  <a:lnTo>
                    <a:pt x="0" y="0"/>
                  </a:lnTo>
                  <a:lnTo>
                    <a:pt x="0" y="23736"/>
                  </a:lnTo>
                  <a:lnTo>
                    <a:pt x="547687" y="23736"/>
                  </a:lnTo>
                  <a:lnTo>
                    <a:pt x="547687" y="5575"/>
                  </a:lnTo>
                  <a:lnTo>
                    <a:pt x="5476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4997123" y="45534"/>
              <a:ext cx="548005" cy="24130"/>
            </a:xfrm>
            <a:custGeom>
              <a:avLst/>
              <a:gdLst/>
              <a:ahLst/>
              <a:cxnLst/>
              <a:rect l="l" t="t" r="r" b="b"/>
              <a:pathLst>
                <a:path w="548005" h="24130">
                  <a:moveTo>
                    <a:pt x="547677" y="0"/>
                  </a:moveTo>
                  <a:lnTo>
                    <a:pt x="0" y="0"/>
                  </a:lnTo>
                  <a:lnTo>
                    <a:pt x="547677" y="5573"/>
                  </a:lnTo>
                </a:path>
                <a:path w="548005" h="24130">
                  <a:moveTo>
                    <a:pt x="0" y="0"/>
                  </a:moveTo>
                  <a:lnTo>
                    <a:pt x="547677" y="5573"/>
                  </a:lnTo>
                </a:path>
                <a:path w="548005" h="24130">
                  <a:moveTo>
                    <a:pt x="547677" y="23736"/>
                  </a:moveTo>
                  <a:lnTo>
                    <a:pt x="0" y="237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2801600" y="45534"/>
              <a:ext cx="2195830" cy="24130"/>
            </a:xfrm>
            <a:custGeom>
              <a:avLst/>
              <a:gdLst/>
              <a:ahLst/>
              <a:cxnLst/>
              <a:rect l="l" t="t" r="r" b="b"/>
              <a:pathLst>
                <a:path w="2195830" h="24130">
                  <a:moveTo>
                    <a:pt x="0" y="10257"/>
                  </a:moveTo>
                  <a:lnTo>
                    <a:pt x="0" y="23736"/>
                  </a:lnTo>
                  <a:lnTo>
                    <a:pt x="2195523" y="23736"/>
                  </a:lnTo>
                  <a:lnTo>
                    <a:pt x="0" y="10257"/>
                  </a:lnTo>
                  <a:close/>
                </a:path>
                <a:path w="2195830" h="24130">
                  <a:moveTo>
                    <a:pt x="2195523" y="0"/>
                  </a:moveTo>
                  <a:lnTo>
                    <a:pt x="0" y="0"/>
                  </a:lnTo>
                  <a:lnTo>
                    <a:pt x="0" y="10257"/>
                  </a:lnTo>
                  <a:lnTo>
                    <a:pt x="2195523" y="23736"/>
                  </a:lnTo>
                  <a:lnTo>
                    <a:pt x="2195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2801600" y="45534"/>
              <a:ext cx="2195830" cy="24130"/>
            </a:xfrm>
            <a:custGeom>
              <a:avLst/>
              <a:gdLst/>
              <a:ahLst/>
              <a:cxnLst/>
              <a:rect l="l" t="t" r="r" b="b"/>
              <a:pathLst>
                <a:path w="2195830" h="24130">
                  <a:moveTo>
                    <a:pt x="2195523" y="0"/>
                  </a:moveTo>
                  <a:lnTo>
                    <a:pt x="0" y="0"/>
                  </a:lnTo>
                </a:path>
                <a:path w="2195830" h="24130">
                  <a:moveTo>
                    <a:pt x="0" y="10257"/>
                  </a:moveTo>
                  <a:lnTo>
                    <a:pt x="2195523" y="23736"/>
                  </a:lnTo>
                  <a:lnTo>
                    <a:pt x="2195523" y="0"/>
                  </a:lnTo>
                </a:path>
                <a:path w="2195830" h="24130">
                  <a:moveTo>
                    <a:pt x="0" y="10257"/>
                  </a:moveTo>
                  <a:lnTo>
                    <a:pt x="2195523" y="23736"/>
                  </a:ln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801600" y="45529"/>
              <a:ext cx="2743200" cy="0"/>
            </a:xfrm>
            <a:custGeom>
              <a:avLst/>
              <a:gdLst/>
              <a:ahLst/>
              <a:cxnLst/>
              <a:rect l="l" t="t" r="r" b="b"/>
              <a:pathLst>
                <a:path w="2743200">
                  <a:moveTo>
                    <a:pt x="2743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063389" y="16955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4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717534" y="126705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4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770365" y="168793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1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063392" y="1267054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0"/>
                  </a:moveTo>
                  <a:lnTo>
                    <a:pt x="0" y="4285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087127" y="1267054"/>
              <a:ext cx="0" cy="405130"/>
            </a:xfrm>
            <a:custGeom>
              <a:avLst/>
              <a:gdLst/>
              <a:ahLst/>
              <a:cxnLst/>
              <a:rect l="l" t="t" r="r" b="b"/>
              <a:pathLst>
                <a:path h="405130">
                  <a:moveTo>
                    <a:pt x="0" y="0"/>
                  </a:moveTo>
                  <a:lnTo>
                    <a:pt x="0" y="4047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254122" y="16718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540"/>
                  </a:moveTo>
                  <a:lnTo>
                    <a:pt x="21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254122" y="167182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94"/>
                  </a:moveTo>
                  <a:lnTo>
                    <a:pt x="19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266414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282943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299897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6851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4333805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4350336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67288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84242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4401196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417727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434681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4451634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468588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4485542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4502071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4519025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4535979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4552933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4569462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4586416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603370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4620324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4637278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4653807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670761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4687715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704669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721200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4738153" y="1687511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254123" y="1671826"/>
              <a:ext cx="492759" cy="0"/>
            </a:xfrm>
            <a:custGeom>
              <a:avLst/>
              <a:gdLst/>
              <a:ahLst/>
              <a:cxnLst/>
              <a:rect l="l" t="t" r="r" b="b"/>
              <a:pathLst>
                <a:path w="492759">
                  <a:moveTo>
                    <a:pt x="4925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4087126" y="167182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6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5167933" y="1687932"/>
              <a:ext cx="377190" cy="0"/>
            </a:xfrm>
            <a:custGeom>
              <a:avLst/>
              <a:gdLst/>
              <a:ahLst/>
              <a:cxnLst/>
              <a:rect l="l" t="t" r="r" b="b"/>
              <a:pathLst>
                <a:path w="377190">
                  <a:moveTo>
                    <a:pt x="0" y="0"/>
                  </a:moveTo>
                  <a:lnTo>
                    <a:pt x="3768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5167933" y="1664197"/>
              <a:ext cx="377190" cy="0"/>
            </a:xfrm>
            <a:custGeom>
              <a:avLst/>
              <a:gdLst/>
              <a:ahLst/>
              <a:cxnLst/>
              <a:rect l="l" t="t" r="r" b="b"/>
              <a:pathLst>
                <a:path w="377190">
                  <a:moveTo>
                    <a:pt x="0" y="0"/>
                  </a:moveTo>
                  <a:lnTo>
                    <a:pt x="3768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2801600" y="69269"/>
              <a:ext cx="2743200" cy="0"/>
            </a:xfrm>
            <a:custGeom>
              <a:avLst/>
              <a:gdLst/>
              <a:ahLst/>
              <a:cxnLst/>
              <a:rect l="l" t="t" r="r" b="b"/>
              <a:pathLst>
                <a:path w="2743200">
                  <a:moveTo>
                    <a:pt x="2743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4997120" y="45533"/>
              <a:ext cx="15875" cy="24130"/>
            </a:xfrm>
            <a:custGeom>
              <a:avLst/>
              <a:gdLst/>
              <a:ahLst/>
              <a:cxnLst/>
              <a:rect l="l" t="t" r="r" b="b"/>
              <a:pathLst>
                <a:path w="15875" h="24130">
                  <a:moveTo>
                    <a:pt x="15684" y="23736"/>
                  </a:moveTo>
                  <a:lnTo>
                    <a:pt x="0" y="23736"/>
                  </a:lnTo>
                  <a:lnTo>
                    <a:pt x="0" y="0"/>
                  </a:lnTo>
                  <a:lnTo>
                    <a:pt x="15684" y="0"/>
                  </a:lnTo>
                  <a:lnTo>
                    <a:pt x="15684" y="23736"/>
                  </a:lnTo>
                  <a:close/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997120" y="45533"/>
              <a:ext cx="15875" cy="24130"/>
            </a:xfrm>
            <a:custGeom>
              <a:avLst/>
              <a:gdLst/>
              <a:ahLst/>
              <a:cxnLst/>
              <a:rect l="l" t="t" r="r" b="b"/>
              <a:pathLst>
                <a:path w="15875" h="24130">
                  <a:moveTo>
                    <a:pt x="15684" y="23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4997123" y="45533"/>
              <a:ext cx="15875" cy="24130"/>
            </a:xfrm>
            <a:custGeom>
              <a:avLst/>
              <a:gdLst/>
              <a:ahLst/>
              <a:cxnLst/>
              <a:rect l="l" t="t" r="r" b="b"/>
              <a:pathLst>
                <a:path w="15875" h="24130">
                  <a:moveTo>
                    <a:pt x="0" y="23736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004204" y="6926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004204" y="1247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004204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00420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2801600" y="69264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0" y="2971"/>
                  </a:moveTo>
                  <a:lnTo>
                    <a:pt x="8054" y="2971"/>
                  </a:lnTo>
                  <a:lnTo>
                    <a:pt x="80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2801600" y="116739"/>
              <a:ext cx="10160" cy="40005"/>
            </a:xfrm>
            <a:custGeom>
              <a:avLst/>
              <a:gdLst/>
              <a:ahLst/>
              <a:cxnLst/>
              <a:rect l="l" t="t" r="r" b="b"/>
              <a:pathLst>
                <a:path w="10159" h="40005">
                  <a:moveTo>
                    <a:pt x="0" y="39839"/>
                  </a:moveTo>
                  <a:lnTo>
                    <a:pt x="9749" y="39839"/>
                  </a:lnTo>
                  <a:lnTo>
                    <a:pt x="9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2801600" y="116740"/>
              <a:ext cx="12065" cy="42545"/>
            </a:xfrm>
            <a:custGeom>
              <a:avLst/>
              <a:gdLst/>
              <a:ahLst/>
              <a:cxnLst/>
              <a:rect l="l" t="t" r="r" b="b"/>
              <a:pathLst>
                <a:path w="12065" h="42544">
                  <a:moveTo>
                    <a:pt x="0" y="41960"/>
                  </a:moveTo>
                  <a:lnTo>
                    <a:pt x="11872" y="41960"/>
                  </a:lnTo>
                  <a:lnTo>
                    <a:pt x="11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2801600" y="116739"/>
              <a:ext cx="10160" cy="40005"/>
            </a:xfrm>
            <a:custGeom>
              <a:avLst/>
              <a:gdLst/>
              <a:ahLst/>
              <a:cxnLst/>
              <a:rect l="l" t="t" r="r" b="b"/>
              <a:pathLst>
                <a:path w="10159" h="40005">
                  <a:moveTo>
                    <a:pt x="9755" y="0"/>
                  </a:moveTo>
                  <a:lnTo>
                    <a:pt x="9755" y="39839"/>
                  </a:lnTo>
                  <a:lnTo>
                    <a:pt x="0" y="39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801600" y="1125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801600" y="115050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0" y="1689"/>
                  </a:moveTo>
                  <a:lnTo>
                    <a:pt x="8062" y="1689"/>
                  </a:lnTo>
                  <a:lnTo>
                    <a:pt x="80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280965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801600" y="158701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5930"/>
                  </a:moveTo>
                  <a:lnTo>
                    <a:pt x="11872" y="5930"/>
                  </a:lnTo>
                  <a:lnTo>
                    <a:pt x="11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2817289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2815592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2813472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0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2815597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281729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2813472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00038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2813472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961670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961674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3957855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0"/>
                  </a:move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144770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957855" y="124799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0" y="1689"/>
                  </a:moveTo>
                  <a:lnTo>
                    <a:pt x="190728" y="1689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152399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152404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148585" y="69268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55524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4335500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4148585" y="124792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0" y="0"/>
                  </a:moveTo>
                  <a:lnTo>
                    <a:pt x="0" y="1689"/>
                  </a:lnTo>
                  <a:lnTo>
                    <a:pt x="190728" y="1689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4339315" y="70117"/>
              <a:ext cx="20320" cy="55244"/>
            </a:xfrm>
            <a:custGeom>
              <a:avLst/>
              <a:gdLst/>
              <a:ahLst/>
              <a:cxnLst/>
              <a:rect l="l" t="t" r="r" b="b"/>
              <a:pathLst>
                <a:path w="20319" h="55244">
                  <a:moveTo>
                    <a:pt x="0" y="0"/>
                  </a:moveTo>
                  <a:lnTo>
                    <a:pt x="0" y="54673"/>
                  </a:lnTo>
                  <a:lnTo>
                    <a:pt x="19913" y="54673"/>
                  </a:lnTo>
                  <a:lnTo>
                    <a:pt x="19913" y="38989"/>
                  </a:lnTo>
                  <a:lnTo>
                    <a:pt x="16103" y="38989"/>
                  </a:lnTo>
                  <a:lnTo>
                    <a:pt x="16103" y="50863"/>
                  </a:lnTo>
                  <a:lnTo>
                    <a:pt x="3810" y="50863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3004204" y="692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5524"/>
                  </a:moveTo>
                  <a:lnTo>
                    <a:pt x="0" y="57213"/>
                  </a:ln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319493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008018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300632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004204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0" y="33908"/>
                  </a:moveTo>
                  <a:lnTo>
                    <a:pt x="190728" y="33908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006327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300802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004204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0"/>
                  </a:moveTo>
                  <a:lnTo>
                    <a:pt x="3810" y="0"/>
                  </a:lnTo>
                  <a:lnTo>
                    <a:pt x="3810" y="47472"/>
                  </a:lnTo>
                  <a:lnTo>
                    <a:pt x="3810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19112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3004204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5930"/>
                  </a:move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3385665" y="6927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3"/>
                  </a:move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3770945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3770939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3770936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0"/>
                  </a:move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767128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3385665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3767127" y="12648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3385665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358021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3578516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576396" y="116740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8051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57851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358020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3580206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357640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3576396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3389485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338778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800329" y="322309"/>
              <a:ext cx="2746520" cy="1382999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13385665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0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3387784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3389478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3389475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38566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385665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19493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19875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19705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194937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190728" y="33908"/>
                  </a:moveTo>
                  <a:lnTo>
                    <a:pt x="0" y="339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19705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19874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3198746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0"/>
                  </a:moveTo>
                  <a:lnTo>
                    <a:pt x="183108" y="0"/>
                  </a:lnTo>
                  <a:lnTo>
                    <a:pt x="183108" y="47472"/>
                  </a:lnTo>
                  <a:lnTo>
                    <a:pt x="183108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3194938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3194937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5930"/>
                  </a:move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232054" y="100750"/>
              <a:ext cx="679976" cy="705483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13232051" y="100947"/>
              <a:ext cx="678815" cy="705485"/>
            </a:xfrm>
            <a:custGeom>
              <a:avLst/>
              <a:gdLst/>
              <a:ahLst/>
              <a:cxnLst/>
              <a:rect l="l" t="t" r="r" b="b"/>
              <a:pathLst>
                <a:path w="678815" h="705485">
                  <a:moveTo>
                    <a:pt x="678802" y="0"/>
                  </a:moveTo>
                  <a:lnTo>
                    <a:pt x="0" y="124218"/>
                  </a:lnTo>
                  <a:lnTo>
                    <a:pt x="313194" y="705294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" name="object 140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215900" y="8967071"/>
            <a:ext cx="10831195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spc="140" dirty="0">
                <a:solidFill>
                  <a:srgbClr val="FFFFFF"/>
                </a:solidFill>
                <a:latin typeface="Palatino Linotype"/>
                <a:cs typeface="Palatino Linotype"/>
              </a:rPr>
              <a:t>INTERIOR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0" dirty="0">
                <a:solidFill>
                  <a:srgbClr val="FFFFFF"/>
                </a:solidFill>
                <a:latin typeface="Palatino Linotype"/>
                <a:cs typeface="Palatino Linotype"/>
              </a:rPr>
              <a:t>CONCEPT: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75" dirty="0">
                <a:solidFill>
                  <a:srgbClr val="FFFFFF"/>
                </a:solidFill>
                <a:latin typeface="Palatino Linotype"/>
                <a:cs typeface="Palatino Linotype"/>
              </a:rPr>
              <a:t>SHOWROOM</a:t>
            </a:r>
            <a:r>
              <a:rPr sz="3600" b="1" spc="28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475" dirty="0">
                <a:solidFill>
                  <a:srgbClr val="FFFFFF"/>
                </a:solidFill>
                <a:latin typeface="Palatino Linotype"/>
                <a:cs typeface="Palatino Linotype"/>
              </a:rPr>
              <a:t>-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VIEW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80" dirty="0">
                <a:solidFill>
                  <a:srgbClr val="FFFFFF"/>
                </a:solidFill>
                <a:latin typeface="Palatino Linotype"/>
                <a:cs typeface="Palatino Linotype"/>
              </a:rPr>
              <a:t>3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142" name="object 14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43" name="object 14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44" name="object 144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95385" y="121157"/>
            <a:ext cx="127635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13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2801600" y="0"/>
            <a:ext cx="2743200" cy="1703070"/>
            <a:chOff x="12801600" y="0"/>
            <a:chExt cx="2743200" cy="1703070"/>
          </a:xfrm>
        </p:grpSpPr>
        <p:sp>
          <p:nvSpPr>
            <p:cNvPr id="4" name="object 4"/>
            <p:cNvSpPr/>
            <p:nvPr/>
          </p:nvSpPr>
          <p:spPr>
            <a:xfrm>
              <a:off x="12801600" y="0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102384" y="1534713"/>
              <a:ext cx="152162" cy="157460"/>
            </a:xfrm>
            <a:prstGeom prst="rect">
              <a:avLst/>
            </a:prstGeom>
          </p:spPr>
        </p:pic>
      </p:grpSp>
      <p:grpSp>
        <p:nvGrpSpPr>
          <p:cNvPr id="6" name="object 6"/>
          <p:cNvGrpSpPr/>
          <p:nvPr/>
        </p:nvGrpSpPr>
        <p:grpSpPr>
          <a:xfrm>
            <a:off x="0" y="0"/>
            <a:ext cx="15547340" cy="8458200"/>
            <a:chOff x="0" y="0"/>
            <a:chExt cx="15547340" cy="8458200"/>
          </a:xfrm>
        </p:grpSpPr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2823222" y="950018"/>
              <a:ext cx="743585" cy="119380"/>
            </a:xfrm>
            <a:custGeom>
              <a:avLst/>
              <a:gdLst/>
              <a:ahLst/>
              <a:cxnLst/>
              <a:rect l="l" t="t" r="r" b="b"/>
              <a:pathLst>
                <a:path w="743584" h="119380">
                  <a:moveTo>
                    <a:pt x="0" y="119100"/>
                  </a:moveTo>
                  <a:lnTo>
                    <a:pt x="743419" y="119100"/>
                  </a:lnTo>
                  <a:lnTo>
                    <a:pt x="743419" y="0"/>
                  </a:lnTo>
                  <a:lnTo>
                    <a:pt x="0" y="0"/>
                  </a:lnTo>
                  <a:lnTo>
                    <a:pt x="0" y="1191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4997121" y="1092855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5004752" y="1223825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h="139065">
                  <a:moveTo>
                    <a:pt x="0" y="1385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5004752" y="1100910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4">
                  <a:moveTo>
                    <a:pt x="0" y="1148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4997121" y="1362420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4997121" y="1215769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4997112" y="45541"/>
              <a:ext cx="548005" cy="24130"/>
            </a:xfrm>
            <a:custGeom>
              <a:avLst/>
              <a:gdLst/>
              <a:ahLst/>
              <a:cxnLst/>
              <a:rect l="l" t="t" r="r" b="b"/>
              <a:pathLst>
                <a:path w="548005" h="24130">
                  <a:moveTo>
                    <a:pt x="547687" y="0"/>
                  </a:moveTo>
                  <a:lnTo>
                    <a:pt x="0" y="0"/>
                  </a:lnTo>
                  <a:lnTo>
                    <a:pt x="0" y="23736"/>
                  </a:lnTo>
                  <a:lnTo>
                    <a:pt x="547687" y="23736"/>
                  </a:lnTo>
                  <a:lnTo>
                    <a:pt x="547687" y="5575"/>
                  </a:lnTo>
                  <a:lnTo>
                    <a:pt x="5476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4997123" y="45534"/>
              <a:ext cx="548005" cy="24130"/>
            </a:xfrm>
            <a:custGeom>
              <a:avLst/>
              <a:gdLst/>
              <a:ahLst/>
              <a:cxnLst/>
              <a:rect l="l" t="t" r="r" b="b"/>
              <a:pathLst>
                <a:path w="548005" h="24130">
                  <a:moveTo>
                    <a:pt x="547677" y="0"/>
                  </a:moveTo>
                  <a:lnTo>
                    <a:pt x="0" y="0"/>
                  </a:lnTo>
                  <a:lnTo>
                    <a:pt x="547677" y="5573"/>
                  </a:lnTo>
                </a:path>
                <a:path w="548005" h="24130">
                  <a:moveTo>
                    <a:pt x="0" y="0"/>
                  </a:moveTo>
                  <a:lnTo>
                    <a:pt x="547677" y="5573"/>
                  </a:lnTo>
                </a:path>
                <a:path w="548005" h="24130">
                  <a:moveTo>
                    <a:pt x="547677" y="23736"/>
                  </a:moveTo>
                  <a:lnTo>
                    <a:pt x="0" y="237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2801600" y="45534"/>
              <a:ext cx="2195830" cy="24130"/>
            </a:xfrm>
            <a:custGeom>
              <a:avLst/>
              <a:gdLst/>
              <a:ahLst/>
              <a:cxnLst/>
              <a:rect l="l" t="t" r="r" b="b"/>
              <a:pathLst>
                <a:path w="2195830" h="24130">
                  <a:moveTo>
                    <a:pt x="0" y="10257"/>
                  </a:moveTo>
                  <a:lnTo>
                    <a:pt x="0" y="23736"/>
                  </a:lnTo>
                  <a:lnTo>
                    <a:pt x="2195523" y="23736"/>
                  </a:lnTo>
                  <a:lnTo>
                    <a:pt x="0" y="10257"/>
                  </a:lnTo>
                  <a:close/>
                </a:path>
                <a:path w="2195830" h="24130">
                  <a:moveTo>
                    <a:pt x="2195523" y="0"/>
                  </a:moveTo>
                  <a:lnTo>
                    <a:pt x="0" y="0"/>
                  </a:lnTo>
                  <a:lnTo>
                    <a:pt x="0" y="10257"/>
                  </a:lnTo>
                  <a:lnTo>
                    <a:pt x="2195523" y="23736"/>
                  </a:lnTo>
                  <a:lnTo>
                    <a:pt x="21955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2801600" y="45534"/>
              <a:ext cx="2195830" cy="24130"/>
            </a:xfrm>
            <a:custGeom>
              <a:avLst/>
              <a:gdLst/>
              <a:ahLst/>
              <a:cxnLst/>
              <a:rect l="l" t="t" r="r" b="b"/>
              <a:pathLst>
                <a:path w="2195830" h="24130">
                  <a:moveTo>
                    <a:pt x="2195523" y="0"/>
                  </a:moveTo>
                  <a:lnTo>
                    <a:pt x="0" y="0"/>
                  </a:lnTo>
                </a:path>
                <a:path w="2195830" h="24130">
                  <a:moveTo>
                    <a:pt x="0" y="10257"/>
                  </a:moveTo>
                  <a:lnTo>
                    <a:pt x="2195523" y="23736"/>
                  </a:lnTo>
                  <a:lnTo>
                    <a:pt x="2195523" y="0"/>
                  </a:lnTo>
                </a:path>
                <a:path w="2195830" h="24130">
                  <a:moveTo>
                    <a:pt x="0" y="10257"/>
                  </a:moveTo>
                  <a:lnTo>
                    <a:pt x="2195523" y="23736"/>
                  </a:ln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2801600" y="45529"/>
              <a:ext cx="2743200" cy="0"/>
            </a:xfrm>
            <a:custGeom>
              <a:avLst/>
              <a:gdLst/>
              <a:ahLst/>
              <a:cxnLst/>
              <a:rect l="l" t="t" r="r" b="b"/>
              <a:pathLst>
                <a:path w="2743200">
                  <a:moveTo>
                    <a:pt x="2743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063389" y="16955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4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717534" y="126705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4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770365" y="1687932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39">
                  <a:moveTo>
                    <a:pt x="0" y="0"/>
                  </a:moveTo>
                  <a:lnTo>
                    <a:pt x="0" y="151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063392" y="1267054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0"/>
                  </a:moveTo>
                  <a:lnTo>
                    <a:pt x="0" y="4285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087127" y="1267054"/>
              <a:ext cx="0" cy="405130"/>
            </a:xfrm>
            <a:custGeom>
              <a:avLst/>
              <a:gdLst/>
              <a:ahLst/>
              <a:cxnLst/>
              <a:rect l="l" t="t" r="r" b="b"/>
              <a:pathLst>
                <a:path h="405130">
                  <a:moveTo>
                    <a:pt x="0" y="0"/>
                  </a:moveTo>
                  <a:lnTo>
                    <a:pt x="0" y="4047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254122" y="16718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540"/>
                  </a:moveTo>
                  <a:lnTo>
                    <a:pt x="21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254122" y="167182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94"/>
                  </a:moveTo>
                  <a:lnTo>
                    <a:pt x="19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266414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282943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299897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316851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4333805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4350336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367288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4384242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4401196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4417727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4434681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4451634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468588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4485542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4502071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4519025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4535979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4552933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4569462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4586416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603370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4620324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4637278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4653807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670761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4687715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4704669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4721200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4738153" y="1687511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4254123" y="1671826"/>
              <a:ext cx="492759" cy="0"/>
            </a:xfrm>
            <a:custGeom>
              <a:avLst/>
              <a:gdLst/>
              <a:ahLst/>
              <a:cxnLst/>
              <a:rect l="l" t="t" r="r" b="b"/>
              <a:pathLst>
                <a:path w="492759">
                  <a:moveTo>
                    <a:pt x="4925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4087126" y="167182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6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5167933" y="1687932"/>
              <a:ext cx="377190" cy="0"/>
            </a:xfrm>
            <a:custGeom>
              <a:avLst/>
              <a:gdLst/>
              <a:ahLst/>
              <a:cxnLst/>
              <a:rect l="l" t="t" r="r" b="b"/>
              <a:pathLst>
                <a:path w="377190">
                  <a:moveTo>
                    <a:pt x="0" y="0"/>
                  </a:moveTo>
                  <a:lnTo>
                    <a:pt x="3768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5167933" y="1664197"/>
              <a:ext cx="377190" cy="0"/>
            </a:xfrm>
            <a:custGeom>
              <a:avLst/>
              <a:gdLst/>
              <a:ahLst/>
              <a:cxnLst/>
              <a:rect l="l" t="t" r="r" b="b"/>
              <a:pathLst>
                <a:path w="377190">
                  <a:moveTo>
                    <a:pt x="0" y="0"/>
                  </a:moveTo>
                  <a:lnTo>
                    <a:pt x="3768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2801600" y="69269"/>
              <a:ext cx="2743200" cy="0"/>
            </a:xfrm>
            <a:custGeom>
              <a:avLst/>
              <a:gdLst/>
              <a:ahLst/>
              <a:cxnLst/>
              <a:rect l="l" t="t" r="r" b="b"/>
              <a:pathLst>
                <a:path w="2743200">
                  <a:moveTo>
                    <a:pt x="2743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4997120" y="45533"/>
              <a:ext cx="15875" cy="24130"/>
            </a:xfrm>
            <a:custGeom>
              <a:avLst/>
              <a:gdLst/>
              <a:ahLst/>
              <a:cxnLst/>
              <a:rect l="l" t="t" r="r" b="b"/>
              <a:pathLst>
                <a:path w="15875" h="24130">
                  <a:moveTo>
                    <a:pt x="15684" y="23736"/>
                  </a:moveTo>
                  <a:lnTo>
                    <a:pt x="0" y="23736"/>
                  </a:lnTo>
                  <a:lnTo>
                    <a:pt x="0" y="0"/>
                  </a:lnTo>
                  <a:lnTo>
                    <a:pt x="15684" y="0"/>
                  </a:lnTo>
                  <a:lnTo>
                    <a:pt x="15684" y="23736"/>
                  </a:lnTo>
                  <a:close/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997120" y="45533"/>
              <a:ext cx="15875" cy="24130"/>
            </a:xfrm>
            <a:custGeom>
              <a:avLst/>
              <a:gdLst/>
              <a:ahLst/>
              <a:cxnLst/>
              <a:rect l="l" t="t" r="r" b="b"/>
              <a:pathLst>
                <a:path w="15875" h="24130">
                  <a:moveTo>
                    <a:pt x="15684" y="23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4997123" y="45533"/>
              <a:ext cx="15875" cy="24130"/>
            </a:xfrm>
            <a:custGeom>
              <a:avLst/>
              <a:gdLst/>
              <a:ahLst/>
              <a:cxnLst/>
              <a:rect l="l" t="t" r="r" b="b"/>
              <a:pathLst>
                <a:path w="15875" h="24130">
                  <a:moveTo>
                    <a:pt x="0" y="23736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004204" y="6926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004204" y="1247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004204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00420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2801600" y="69264"/>
              <a:ext cx="8255" cy="3175"/>
            </a:xfrm>
            <a:custGeom>
              <a:avLst/>
              <a:gdLst/>
              <a:ahLst/>
              <a:cxnLst/>
              <a:rect l="l" t="t" r="r" b="b"/>
              <a:pathLst>
                <a:path w="8254" h="3175">
                  <a:moveTo>
                    <a:pt x="0" y="2971"/>
                  </a:moveTo>
                  <a:lnTo>
                    <a:pt x="8054" y="2971"/>
                  </a:lnTo>
                  <a:lnTo>
                    <a:pt x="805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2801600" y="116739"/>
              <a:ext cx="10160" cy="40005"/>
            </a:xfrm>
            <a:custGeom>
              <a:avLst/>
              <a:gdLst/>
              <a:ahLst/>
              <a:cxnLst/>
              <a:rect l="l" t="t" r="r" b="b"/>
              <a:pathLst>
                <a:path w="10159" h="40005">
                  <a:moveTo>
                    <a:pt x="0" y="39839"/>
                  </a:moveTo>
                  <a:lnTo>
                    <a:pt x="9749" y="39839"/>
                  </a:lnTo>
                  <a:lnTo>
                    <a:pt x="97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2801600" y="116740"/>
              <a:ext cx="12065" cy="42545"/>
            </a:xfrm>
            <a:custGeom>
              <a:avLst/>
              <a:gdLst/>
              <a:ahLst/>
              <a:cxnLst/>
              <a:rect l="l" t="t" r="r" b="b"/>
              <a:pathLst>
                <a:path w="12065" h="42544">
                  <a:moveTo>
                    <a:pt x="0" y="41960"/>
                  </a:moveTo>
                  <a:lnTo>
                    <a:pt x="11872" y="41960"/>
                  </a:lnTo>
                  <a:lnTo>
                    <a:pt x="11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2801600" y="116739"/>
              <a:ext cx="10160" cy="40005"/>
            </a:xfrm>
            <a:custGeom>
              <a:avLst/>
              <a:gdLst/>
              <a:ahLst/>
              <a:cxnLst/>
              <a:rect l="l" t="t" r="r" b="b"/>
              <a:pathLst>
                <a:path w="10159" h="40005">
                  <a:moveTo>
                    <a:pt x="9755" y="0"/>
                  </a:moveTo>
                  <a:lnTo>
                    <a:pt x="9755" y="39839"/>
                  </a:lnTo>
                  <a:lnTo>
                    <a:pt x="0" y="39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801600" y="11250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80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801600" y="115050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0" y="1689"/>
                  </a:moveTo>
                  <a:lnTo>
                    <a:pt x="8062" y="1689"/>
                  </a:lnTo>
                  <a:lnTo>
                    <a:pt x="80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280965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801600" y="158701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0" y="5930"/>
                  </a:moveTo>
                  <a:lnTo>
                    <a:pt x="11872" y="5930"/>
                  </a:lnTo>
                  <a:lnTo>
                    <a:pt x="11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2817289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2815592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2813472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0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2815597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281729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2813472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00038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2813472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961670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961674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3957855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0"/>
                  </a:move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144770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957855" y="124799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0" y="1689"/>
                  </a:moveTo>
                  <a:lnTo>
                    <a:pt x="190728" y="1689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152399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152404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148585" y="69268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55524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4335500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4148585" y="124792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0" y="0"/>
                  </a:moveTo>
                  <a:lnTo>
                    <a:pt x="0" y="1689"/>
                  </a:lnTo>
                  <a:lnTo>
                    <a:pt x="190728" y="1689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4339315" y="70117"/>
              <a:ext cx="20320" cy="55244"/>
            </a:xfrm>
            <a:custGeom>
              <a:avLst/>
              <a:gdLst/>
              <a:ahLst/>
              <a:cxnLst/>
              <a:rect l="l" t="t" r="r" b="b"/>
              <a:pathLst>
                <a:path w="20319" h="55244">
                  <a:moveTo>
                    <a:pt x="0" y="0"/>
                  </a:moveTo>
                  <a:lnTo>
                    <a:pt x="0" y="54673"/>
                  </a:lnTo>
                  <a:lnTo>
                    <a:pt x="19913" y="54673"/>
                  </a:lnTo>
                  <a:lnTo>
                    <a:pt x="19913" y="38989"/>
                  </a:lnTo>
                  <a:lnTo>
                    <a:pt x="16103" y="38989"/>
                  </a:lnTo>
                  <a:lnTo>
                    <a:pt x="16103" y="50863"/>
                  </a:lnTo>
                  <a:lnTo>
                    <a:pt x="3810" y="50863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3004204" y="692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5524"/>
                  </a:moveTo>
                  <a:lnTo>
                    <a:pt x="0" y="57213"/>
                  </a:ln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319493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008018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300632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004204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0" y="33908"/>
                  </a:moveTo>
                  <a:lnTo>
                    <a:pt x="190728" y="33908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006327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300802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004204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0"/>
                  </a:moveTo>
                  <a:lnTo>
                    <a:pt x="3810" y="0"/>
                  </a:lnTo>
                  <a:lnTo>
                    <a:pt x="3810" y="47472"/>
                  </a:lnTo>
                  <a:lnTo>
                    <a:pt x="3810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19112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3004204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5930"/>
                  </a:move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3385665" y="6927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3"/>
                  </a:move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3770945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3770939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3770936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0"/>
                  </a:move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767128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3385665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3767127" y="12648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3385665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358021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3578516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576396" y="116740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8051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57851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358020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3580206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357640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3576396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3389485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338778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" name="object 1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800329" y="322309"/>
              <a:ext cx="2746520" cy="1382999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13385665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0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3387784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3389478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3389475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38566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385665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19493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19875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19705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194937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190728" y="33908"/>
                  </a:moveTo>
                  <a:lnTo>
                    <a:pt x="0" y="339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19705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19874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3198746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0"/>
                  </a:moveTo>
                  <a:lnTo>
                    <a:pt x="183108" y="0"/>
                  </a:lnTo>
                  <a:lnTo>
                    <a:pt x="183108" y="47472"/>
                  </a:lnTo>
                  <a:lnTo>
                    <a:pt x="183108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3194938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3194937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5930"/>
                  </a:move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159586" y="291299"/>
              <a:ext cx="570583" cy="793686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14160208" y="291294"/>
              <a:ext cx="570230" cy="793750"/>
            </a:xfrm>
            <a:custGeom>
              <a:avLst/>
              <a:gdLst/>
              <a:ahLst/>
              <a:cxnLst/>
              <a:rect l="l" t="t" r="r" b="b"/>
              <a:pathLst>
                <a:path w="570230" h="793750">
                  <a:moveTo>
                    <a:pt x="0" y="793287"/>
                  </a:moveTo>
                  <a:lnTo>
                    <a:pt x="569965" y="403440"/>
                  </a:lnTo>
                  <a:lnTo>
                    <a:pt x="47512" y="0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0" name="object 140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215900" y="8967071"/>
            <a:ext cx="10831195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spc="140" dirty="0">
                <a:solidFill>
                  <a:srgbClr val="FFFFFF"/>
                </a:solidFill>
                <a:latin typeface="Palatino Linotype"/>
                <a:cs typeface="Palatino Linotype"/>
              </a:rPr>
              <a:t>INTERIOR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0" dirty="0">
                <a:solidFill>
                  <a:srgbClr val="FFFFFF"/>
                </a:solidFill>
                <a:latin typeface="Palatino Linotype"/>
                <a:cs typeface="Palatino Linotype"/>
              </a:rPr>
              <a:t>CONCEPT: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75" dirty="0">
                <a:solidFill>
                  <a:srgbClr val="FFFFFF"/>
                </a:solidFill>
                <a:latin typeface="Palatino Linotype"/>
                <a:cs typeface="Palatino Linotype"/>
              </a:rPr>
              <a:t>SHOWROOM</a:t>
            </a:r>
            <a:r>
              <a:rPr sz="3600" b="1" spc="28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475" dirty="0">
                <a:solidFill>
                  <a:srgbClr val="FFFFFF"/>
                </a:solidFill>
                <a:latin typeface="Palatino Linotype"/>
                <a:cs typeface="Palatino Linotype"/>
              </a:rPr>
              <a:t>-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VIEW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80" dirty="0">
                <a:solidFill>
                  <a:srgbClr val="FFFFFF"/>
                </a:solidFill>
                <a:latin typeface="Palatino Linotype"/>
                <a:cs typeface="Palatino Linotype"/>
              </a:rPr>
              <a:t>4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142" name="object 14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43" name="object 14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44" name="object 144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200097" y="121157"/>
            <a:ext cx="120014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14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2801600" y="0"/>
            <a:ext cx="2743200" cy="1704975"/>
            <a:chOff x="12801600" y="0"/>
            <a:chExt cx="2743200" cy="1704975"/>
          </a:xfrm>
        </p:grpSpPr>
        <p:sp>
          <p:nvSpPr>
            <p:cNvPr id="4" name="object 4"/>
            <p:cNvSpPr/>
            <p:nvPr/>
          </p:nvSpPr>
          <p:spPr>
            <a:xfrm>
              <a:off x="12801600" y="0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131084" y="1534713"/>
              <a:ext cx="152162" cy="157460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2971597" y="1267052"/>
              <a:ext cx="0" cy="349250"/>
            </a:xfrm>
            <a:custGeom>
              <a:avLst/>
              <a:gdLst/>
              <a:ahLst/>
              <a:cxnLst/>
              <a:rect l="l" t="t" r="r" b="b"/>
              <a:pathLst>
                <a:path h="349250">
                  <a:moveTo>
                    <a:pt x="0" y="0"/>
                  </a:moveTo>
                  <a:lnTo>
                    <a:pt x="0" y="349250"/>
                  </a:lnTo>
                </a:path>
              </a:pathLst>
            </a:custGeom>
            <a:ln w="3175">
              <a:solidFill>
                <a:srgbClr val="8080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030934" y="1572224"/>
              <a:ext cx="151739" cy="132448"/>
            </a:xfrm>
            <a:prstGeom prst="rect">
              <a:avLst/>
            </a:prstGeom>
          </p:spPr>
        </p:pic>
      </p:grpSp>
      <p:grpSp>
        <p:nvGrpSpPr>
          <p:cNvPr id="8" name="object 8"/>
          <p:cNvGrpSpPr/>
          <p:nvPr/>
        </p:nvGrpSpPr>
        <p:grpSpPr>
          <a:xfrm>
            <a:off x="0" y="0"/>
            <a:ext cx="15546069" cy="8458200"/>
            <a:chOff x="0" y="0"/>
            <a:chExt cx="15546069" cy="8458200"/>
          </a:xfrm>
        </p:grpSpPr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3851923" y="950018"/>
              <a:ext cx="743585" cy="119380"/>
            </a:xfrm>
            <a:custGeom>
              <a:avLst/>
              <a:gdLst/>
              <a:ahLst/>
              <a:cxnLst/>
              <a:rect l="l" t="t" r="r" b="b"/>
              <a:pathLst>
                <a:path w="743584" h="119380">
                  <a:moveTo>
                    <a:pt x="0" y="119100"/>
                  </a:moveTo>
                  <a:lnTo>
                    <a:pt x="743419" y="119100"/>
                  </a:lnTo>
                  <a:lnTo>
                    <a:pt x="743419" y="0"/>
                  </a:lnTo>
                  <a:lnTo>
                    <a:pt x="0" y="0"/>
                  </a:lnTo>
                  <a:lnTo>
                    <a:pt x="0" y="1191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3467919" y="147177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3467919" y="1424302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3467919" y="137640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3467919" y="132893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3428498" y="127340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39420" y="39420"/>
                  </a:moveTo>
                  <a:lnTo>
                    <a:pt x="3942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3380606" y="1273412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3325085" y="127341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39839" y="0"/>
                  </a:moveTo>
                  <a:lnTo>
                    <a:pt x="0" y="0"/>
                  </a:ln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3325082" y="132893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3325082" y="137640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325082" y="142430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3325082" y="147177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0" y="39839"/>
                  </a:lnTo>
                  <a:lnTo>
                    <a:pt x="39839" y="39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380606" y="1511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3428501" y="151161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4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2801600" y="1267054"/>
              <a:ext cx="190500" cy="349250"/>
            </a:xfrm>
            <a:custGeom>
              <a:avLst/>
              <a:gdLst/>
              <a:ahLst/>
              <a:cxnLst/>
              <a:rect l="l" t="t" r="r" b="b"/>
              <a:pathLst>
                <a:path w="190500" h="349250">
                  <a:moveTo>
                    <a:pt x="189918" y="0"/>
                  </a:moveTo>
                  <a:lnTo>
                    <a:pt x="189918" y="349250"/>
                  </a:lnTo>
                  <a:lnTo>
                    <a:pt x="0" y="3492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2801600" y="1267061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899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2801600" y="1251372"/>
              <a:ext cx="205740" cy="381000"/>
            </a:xfrm>
            <a:custGeom>
              <a:avLst/>
              <a:gdLst/>
              <a:ahLst/>
              <a:cxnLst/>
              <a:rect l="l" t="t" r="r" b="b"/>
              <a:pathLst>
                <a:path w="205740" h="381000">
                  <a:moveTo>
                    <a:pt x="205599" y="0"/>
                  </a:moveTo>
                  <a:lnTo>
                    <a:pt x="205599" y="380606"/>
                  </a:lnTo>
                  <a:lnTo>
                    <a:pt x="0" y="38060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1600" y="1462024"/>
              <a:ext cx="134620" cy="114935"/>
            </a:xfrm>
            <a:custGeom>
              <a:avLst/>
              <a:gdLst/>
              <a:ahLst/>
              <a:cxnLst/>
              <a:rect l="l" t="t" r="r" b="b"/>
              <a:pathLst>
                <a:path w="134620" h="114934">
                  <a:moveTo>
                    <a:pt x="0" y="114858"/>
                  </a:moveTo>
                  <a:lnTo>
                    <a:pt x="134399" y="114858"/>
                  </a:lnTo>
                  <a:lnTo>
                    <a:pt x="1343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2935994" y="13064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3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2801600" y="1306466"/>
              <a:ext cx="134620" cy="0"/>
            </a:xfrm>
            <a:custGeom>
              <a:avLst/>
              <a:gdLst/>
              <a:ahLst/>
              <a:cxnLst/>
              <a:rect l="l" t="t" r="r" b="b"/>
              <a:pathLst>
                <a:path w="134620">
                  <a:moveTo>
                    <a:pt x="0" y="0"/>
                  </a:moveTo>
                  <a:lnTo>
                    <a:pt x="1343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966510" y="1298843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801600" y="1298843"/>
              <a:ext cx="165100" cy="0"/>
            </a:xfrm>
            <a:custGeom>
              <a:avLst/>
              <a:gdLst/>
              <a:ahLst/>
              <a:cxnLst/>
              <a:rect l="l" t="t" r="r" b="b"/>
              <a:pathLst>
                <a:path w="165100">
                  <a:moveTo>
                    <a:pt x="0" y="0"/>
                  </a:moveTo>
                  <a:lnTo>
                    <a:pt x="1649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2824097" y="159002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0" y="16103"/>
                  </a:moveTo>
                  <a:lnTo>
                    <a:pt x="6362" y="16103"/>
                  </a:lnTo>
                  <a:lnTo>
                    <a:pt x="6362" y="3390"/>
                  </a:lnTo>
                  <a:lnTo>
                    <a:pt x="12712" y="3390"/>
                  </a:lnTo>
                  <a:lnTo>
                    <a:pt x="12712" y="16103"/>
                  </a:lnTo>
                  <a:lnTo>
                    <a:pt x="19075" y="16103"/>
                  </a:lnTo>
                  <a:lnTo>
                    <a:pt x="19075" y="12293"/>
                  </a:lnTo>
                  <a:lnTo>
                    <a:pt x="16103" y="12293"/>
                  </a:lnTo>
                  <a:lnTo>
                    <a:pt x="16103" y="0"/>
                  </a:lnTo>
                  <a:lnTo>
                    <a:pt x="2971" y="0"/>
                  </a:lnTo>
                  <a:lnTo>
                    <a:pt x="2971" y="12293"/>
                  </a:lnTo>
                  <a:lnTo>
                    <a:pt x="0" y="12293"/>
                  </a:ln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2824097" y="127722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0" y="0"/>
                  </a:moveTo>
                  <a:lnTo>
                    <a:pt x="6362" y="0"/>
                  </a:lnTo>
                  <a:lnTo>
                    <a:pt x="6362" y="12712"/>
                  </a:lnTo>
                  <a:lnTo>
                    <a:pt x="12712" y="12712"/>
                  </a:lnTo>
                  <a:lnTo>
                    <a:pt x="12712" y="0"/>
                  </a:lnTo>
                  <a:lnTo>
                    <a:pt x="19075" y="0"/>
                  </a:lnTo>
                  <a:lnTo>
                    <a:pt x="19075" y="3810"/>
                  </a:lnTo>
                  <a:lnTo>
                    <a:pt x="16103" y="3810"/>
                  </a:lnTo>
                  <a:lnTo>
                    <a:pt x="16103" y="16103"/>
                  </a:lnTo>
                  <a:lnTo>
                    <a:pt x="2971" y="16103"/>
                  </a:lnTo>
                  <a:lnTo>
                    <a:pt x="2971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2801600" y="1251372"/>
              <a:ext cx="205740" cy="0"/>
            </a:xfrm>
            <a:custGeom>
              <a:avLst/>
              <a:gdLst/>
              <a:ahLst/>
              <a:cxnLst/>
              <a:rect l="l" t="t" r="r" b="b"/>
              <a:pathLst>
                <a:path w="205740">
                  <a:moveTo>
                    <a:pt x="0" y="0"/>
                  </a:moveTo>
                  <a:lnTo>
                    <a:pt x="20560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2801600" y="1584515"/>
              <a:ext cx="165100" cy="0"/>
            </a:xfrm>
            <a:custGeom>
              <a:avLst/>
              <a:gdLst/>
              <a:ahLst/>
              <a:cxnLst/>
              <a:rect l="l" t="t" r="r" b="b"/>
              <a:pathLst>
                <a:path w="165100">
                  <a:moveTo>
                    <a:pt x="0" y="0"/>
                  </a:moveTo>
                  <a:lnTo>
                    <a:pt x="1649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2935996" y="1462024"/>
              <a:ext cx="19685" cy="114935"/>
            </a:xfrm>
            <a:custGeom>
              <a:avLst/>
              <a:gdLst/>
              <a:ahLst/>
              <a:cxnLst/>
              <a:rect l="l" t="t" r="r" b="b"/>
              <a:pathLst>
                <a:path w="19684" h="114934">
                  <a:moveTo>
                    <a:pt x="19494" y="0"/>
                  </a:moveTo>
                  <a:lnTo>
                    <a:pt x="0" y="0"/>
                  </a:lnTo>
                  <a:lnTo>
                    <a:pt x="0" y="1148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935996" y="1306466"/>
              <a:ext cx="19685" cy="6985"/>
            </a:xfrm>
            <a:custGeom>
              <a:avLst/>
              <a:gdLst/>
              <a:ahLst/>
              <a:cxnLst/>
              <a:rect l="l" t="t" r="r" b="b"/>
              <a:pathLst>
                <a:path w="19684" h="6984">
                  <a:moveTo>
                    <a:pt x="19494" y="6362"/>
                  </a:moveTo>
                  <a:lnTo>
                    <a:pt x="0" y="6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2966510" y="1369199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2966510" y="129884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2955485" y="1306478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69">
                  <a:moveTo>
                    <a:pt x="6362" y="166141"/>
                  </a:moveTo>
                  <a:lnTo>
                    <a:pt x="6362" y="157670"/>
                  </a:lnTo>
                  <a:lnTo>
                    <a:pt x="0" y="157670"/>
                  </a:lnTo>
                  <a:lnTo>
                    <a:pt x="0" y="0"/>
                  </a:lnTo>
                  <a:lnTo>
                    <a:pt x="6362" y="0"/>
                  </a:lnTo>
                  <a:lnTo>
                    <a:pt x="6362" y="157670"/>
                  </a:lnTo>
                  <a:lnTo>
                    <a:pt x="0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2961848" y="148067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2961848" y="150440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2961848" y="152814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2961848" y="155230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2955485" y="157603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6362" y="0"/>
                  </a:moveTo>
                  <a:lnTo>
                    <a:pt x="6362" y="8470"/>
                  </a:lnTo>
                  <a:lnTo>
                    <a:pt x="0" y="8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2955490" y="155230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2955490" y="152814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2955490" y="150441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2955490" y="148067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2955490" y="146414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2963970" y="1354368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12712" y="14833"/>
                  </a:moveTo>
                  <a:lnTo>
                    <a:pt x="0" y="14833"/>
                  </a:lnTo>
                  <a:lnTo>
                    <a:pt x="0" y="0"/>
                  </a:lnTo>
                  <a:lnTo>
                    <a:pt x="12712" y="0"/>
                  </a:lnTo>
                  <a:lnTo>
                    <a:pt x="12712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2967782" y="1366658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2967782" y="1364963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2967782" y="136326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2967782" y="1361572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2967782" y="135987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2967782" y="135860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2967782" y="1356909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2966934" y="135436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2801600" y="45534"/>
              <a:ext cx="2743200" cy="24130"/>
            </a:xfrm>
            <a:custGeom>
              <a:avLst/>
              <a:gdLst/>
              <a:ahLst/>
              <a:cxnLst/>
              <a:rect l="l" t="t" r="r" b="b"/>
              <a:pathLst>
                <a:path w="2743200" h="24130">
                  <a:moveTo>
                    <a:pt x="0" y="3941"/>
                  </a:moveTo>
                  <a:lnTo>
                    <a:pt x="0" y="23736"/>
                  </a:lnTo>
                  <a:lnTo>
                    <a:pt x="2743200" y="23736"/>
                  </a:lnTo>
                  <a:lnTo>
                    <a:pt x="2743200" y="20783"/>
                  </a:lnTo>
                  <a:lnTo>
                    <a:pt x="0" y="3941"/>
                  </a:lnTo>
                  <a:close/>
                </a:path>
                <a:path w="2743200" h="24130">
                  <a:moveTo>
                    <a:pt x="2743200" y="0"/>
                  </a:moveTo>
                  <a:lnTo>
                    <a:pt x="0" y="0"/>
                  </a:lnTo>
                  <a:lnTo>
                    <a:pt x="0" y="3941"/>
                  </a:lnTo>
                  <a:lnTo>
                    <a:pt x="2743200" y="20783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2801600" y="45534"/>
              <a:ext cx="2743200" cy="24130"/>
            </a:xfrm>
            <a:custGeom>
              <a:avLst/>
              <a:gdLst/>
              <a:ahLst/>
              <a:cxnLst/>
              <a:rect l="l" t="t" r="r" b="b"/>
              <a:pathLst>
                <a:path w="2743200" h="24130">
                  <a:moveTo>
                    <a:pt x="2743200" y="0"/>
                  </a:moveTo>
                  <a:lnTo>
                    <a:pt x="0" y="0"/>
                  </a:lnTo>
                </a:path>
                <a:path w="2743200" h="24130">
                  <a:moveTo>
                    <a:pt x="0" y="3941"/>
                  </a:moveTo>
                  <a:lnTo>
                    <a:pt x="2743200" y="20783"/>
                  </a:lnTo>
                </a:path>
                <a:path w="2743200" h="24130">
                  <a:moveTo>
                    <a:pt x="0" y="3941"/>
                  </a:moveTo>
                  <a:lnTo>
                    <a:pt x="2743200" y="20783"/>
                  </a:lnTo>
                </a:path>
                <a:path w="2743200" h="24130">
                  <a:moveTo>
                    <a:pt x="2743200" y="23736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2801600" y="45529"/>
              <a:ext cx="2743200" cy="0"/>
            </a:xfrm>
            <a:custGeom>
              <a:avLst/>
              <a:gdLst/>
              <a:ahLst/>
              <a:cxnLst/>
              <a:rect l="l" t="t" r="r" b="b"/>
              <a:pathLst>
                <a:path w="2743200">
                  <a:moveTo>
                    <a:pt x="2743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2801600" y="164003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899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2801587" y="1643443"/>
              <a:ext cx="122555" cy="11430"/>
            </a:xfrm>
            <a:custGeom>
              <a:avLst/>
              <a:gdLst/>
              <a:ahLst/>
              <a:cxnLst/>
              <a:rect l="l" t="t" r="r" b="b"/>
              <a:pathLst>
                <a:path w="122554" h="11430">
                  <a:moveTo>
                    <a:pt x="116598" y="6350"/>
                  </a:moveTo>
                  <a:lnTo>
                    <a:pt x="12" y="6350"/>
                  </a:lnTo>
                  <a:lnTo>
                    <a:pt x="12" y="11430"/>
                  </a:lnTo>
                  <a:lnTo>
                    <a:pt x="116598" y="11430"/>
                  </a:lnTo>
                  <a:lnTo>
                    <a:pt x="116598" y="6350"/>
                  </a:lnTo>
                  <a:close/>
                </a:path>
                <a:path w="122554" h="11430">
                  <a:moveTo>
                    <a:pt x="12252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122529" y="5080"/>
                  </a:lnTo>
                  <a:lnTo>
                    <a:pt x="1225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5092089" y="16955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4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746234" y="126705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4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5092092" y="1267054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0"/>
                  </a:moveTo>
                  <a:lnTo>
                    <a:pt x="0" y="4285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115827" y="1267054"/>
              <a:ext cx="0" cy="405130"/>
            </a:xfrm>
            <a:custGeom>
              <a:avLst/>
              <a:gdLst/>
              <a:ahLst/>
              <a:cxnLst/>
              <a:rect l="l" t="t" r="r" b="b"/>
              <a:pathLst>
                <a:path h="405130">
                  <a:moveTo>
                    <a:pt x="0" y="0"/>
                  </a:moveTo>
                  <a:lnTo>
                    <a:pt x="0" y="4047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282822" y="16718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2540"/>
                  </a:moveTo>
                  <a:lnTo>
                    <a:pt x="21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282822" y="167182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494"/>
                  </a:moveTo>
                  <a:lnTo>
                    <a:pt x="19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295114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5311643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328597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345551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362505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379036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395988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412942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429896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5446427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463381" y="167182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480334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5497288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514242" y="16718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5530771" y="1681777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0" y="13785"/>
                  </a:moveTo>
                  <a:lnTo>
                    <a:pt x="140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5282823" y="1671826"/>
              <a:ext cx="262255" cy="0"/>
            </a:xfrm>
            <a:custGeom>
              <a:avLst/>
              <a:gdLst/>
              <a:ahLst/>
              <a:cxnLst/>
              <a:rect l="l" t="t" r="r" b="b"/>
              <a:pathLst>
                <a:path w="262255">
                  <a:moveTo>
                    <a:pt x="26197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5115826" y="167182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6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2801600" y="69269"/>
              <a:ext cx="2743200" cy="0"/>
            </a:xfrm>
            <a:custGeom>
              <a:avLst/>
              <a:gdLst/>
              <a:ahLst/>
              <a:cxnLst/>
              <a:rect l="l" t="t" r="r" b="b"/>
              <a:pathLst>
                <a:path w="2743200">
                  <a:moveTo>
                    <a:pt x="2743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585174" y="418518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581359" y="414279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3778597" y="410465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5062000" y="418518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5058184" y="414279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4032904" y="6926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4032904" y="1247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464528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3464533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460713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0"/>
                  </a:move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647628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032904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460713" y="12648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273803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3273797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3273794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0"/>
                  </a:move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403290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3269986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3269985" y="124799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190728" y="1689"/>
                  </a:moveTo>
                  <a:lnTo>
                    <a:pt x="0" y="1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083072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3083068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3083064" y="69268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55524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3079257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3079254" y="124792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190728" y="0"/>
                  </a:moveTo>
                  <a:lnTo>
                    <a:pt x="190728" y="1689"/>
                  </a:lnTo>
                  <a:lnTo>
                    <a:pt x="0" y="1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3655259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65356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651444" y="116740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8051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3653568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3655262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3651444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383835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3651444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3845988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3844292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3842173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0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384429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384599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3842173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402908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842173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079252" y="692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5524"/>
                  </a:lnTo>
                  <a:lnTo>
                    <a:pt x="0" y="572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4990370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4990374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4986555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0"/>
                  </a:move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5173470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4986555" y="124799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0" y="1689"/>
                  </a:moveTo>
                  <a:lnTo>
                    <a:pt x="190728" y="1689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5181099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5181104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5177285" y="69268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55524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5364200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5177285" y="124792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0" y="0"/>
                  </a:moveTo>
                  <a:lnTo>
                    <a:pt x="0" y="1689"/>
                  </a:lnTo>
                  <a:lnTo>
                    <a:pt x="190728" y="1689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025425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3048312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2994908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3017796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2903358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2949133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3071200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2918616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304068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2972019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2987279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294150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2956762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2888528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2924551" y="1120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935146" y="1150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2993637" y="1252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27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3041109" y="115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3051282" y="1184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2897420" y="1108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5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2945320" y="117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2966087" y="1235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3013559" y="1137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3061878" y="1209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2907598" y="1133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2922008" y="1226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2976688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2969055" y="112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3024155" y="1163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3038137" y="1260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50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3028389" y="1252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2987280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2949557" y="1239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2946591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2908869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3066115" y="1209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3025426" y="1150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3011015" y="1243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2984736" y="1108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2970326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2929637" y="1125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3048738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3008049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2960154" y="1214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2919464" y="1154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3079252" y="1247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2888524" y="124791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190728" y="2120"/>
                  </a:moveTo>
                  <a:lnTo>
                    <a:pt x="0" y="212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2888524" y="6926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0" y="0"/>
                  </a:ln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2888524" y="110806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5368015" y="70117"/>
              <a:ext cx="20320" cy="55244"/>
            </a:xfrm>
            <a:custGeom>
              <a:avLst/>
              <a:gdLst/>
              <a:ahLst/>
              <a:cxnLst/>
              <a:rect l="l" t="t" r="r" b="b"/>
              <a:pathLst>
                <a:path w="20319" h="55244">
                  <a:moveTo>
                    <a:pt x="0" y="0"/>
                  </a:moveTo>
                  <a:lnTo>
                    <a:pt x="0" y="54673"/>
                  </a:lnTo>
                  <a:lnTo>
                    <a:pt x="19913" y="54673"/>
                  </a:lnTo>
                  <a:lnTo>
                    <a:pt x="19913" y="38989"/>
                  </a:lnTo>
                  <a:lnTo>
                    <a:pt x="16103" y="38989"/>
                  </a:lnTo>
                  <a:lnTo>
                    <a:pt x="16103" y="50863"/>
                  </a:lnTo>
                  <a:lnTo>
                    <a:pt x="3810" y="50863"/>
                  </a:lnTo>
                  <a:lnTo>
                    <a:pt x="381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888522" y="7011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032904" y="692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5524"/>
                  </a:moveTo>
                  <a:lnTo>
                    <a:pt x="0" y="57213"/>
                  </a:ln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422363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4036718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403502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4032904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0" y="33908"/>
                  </a:moveTo>
                  <a:lnTo>
                    <a:pt x="190728" y="33908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4035027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403672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4032904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0"/>
                  </a:moveTo>
                  <a:lnTo>
                    <a:pt x="3810" y="0"/>
                  </a:lnTo>
                  <a:lnTo>
                    <a:pt x="3810" y="47472"/>
                  </a:lnTo>
                  <a:lnTo>
                    <a:pt x="3810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421982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4032904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5930"/>
                  </a:move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4414365" y="6927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3"/>
                  </a:move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4799645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4799639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4799636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0"/>
                  </a:move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4795828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4414365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4795827" y="12648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4414365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460891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4607216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4605096" y="116740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8051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460721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460890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4608906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460510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4605096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4418185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441648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4414365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0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4416484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4418178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4418175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441436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4414365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422363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422745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422575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4223637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190728" y="33908"/>
                  </a:moveTo>
                  <a:lnTo>
                    <a:pt x="0" y="339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422575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422744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4227446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0"/>
                  </a:moveTo>
                  <a:lnTo>
                    <a:pt x="183108" y="0"/>
                  </a:lnTo>
                  <a:lnTo>
                    <a:pt x="183108" y="47472"/>
                  </a:lnTo>
                  <a:lnTo>
                    <a:pt x="183108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4223638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4223637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5930"/>
                  </a:move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2888522" y="692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5524"/>
                  </a:lnTo>
                  <a:lnTo>
                    <a:pt x="0" y="572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2834694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" name="object 23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796553" y="647607"/>
              <a:ext cx="2749516" cy="1058002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12857582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2804178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2827065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2880469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284995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2802908" y="1252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27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2850378" y="115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2860550" y="1184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2822828" y="1137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2871147" y="1209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2833425" y="1163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2847406" y="1260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50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2837657" y="1252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5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2875385" y="1209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2834697" y="1150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2820285" y="1243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2858008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2817318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270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2888522" y="1247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2801600" y="126912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>
                  <a:moveTo>
                    <a:pt x="869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2801600" y="69269"/>
              <a:ext cx="86995" cy="6350"/>
            </a:xfrm>
            <a:custGeom>
              <a:avLst/>
              <a:gdLst/>
              <a:ahLst/>
              <a:cxnLst/>
              <a:rect l="l" t="t" r="r" b="b"/>
              <a:pathLst>
                <a:path w="86995" h="6350">
                  <a:moveTo>
                    <a:pt x="86924" y="0"/>
                  </a:moveTo>
                  <a:lnTo>
                    <a:pt x="0" y="0"/>
                  </a:lnTo>
                </a:path>
                <a:path w="86995" h="6350">
                  <a:moveTo>
                    <a:pt x="0" y="5930"/>
                  </a:moveTo>
                  <a:lnTo>
                    <a:pt x="86924" y="5930"/>
                  </a:lnTo>
                  <a:lnTo>
                    <a:pt x="869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2801600" y="110806"/>
              <a:ext cx="86995" cy="0"/>
            </a:xfrm>
            <a:custGeom>
              <a:avLst/>
              <a:gdLst/>
              <a:ahLst/>
              <a:cxnLst/>
              <a:rect l="l" t="t" r="r" b="b"/>
              <a:pathLst>
                <a:path w="86995">
                  <a:moveTo>
                    <a:pt x="8692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3154697" y="418518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3150881" y="414279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3631522" y="418518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3627709" y="414279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3865910" y="493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5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4581359" y="493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5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3252612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3255995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3270824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74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3729437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3732820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3747661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4683086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4686472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4701313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5159911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5163297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5178138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" name="object 27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849565" y="189927"/>
              <a:ext cx="795147" cy="547725"/>
            </a:xfrm>
            <a:prstGeom prst="rect">
              <a:avLst/>
            </a:prstGeom>
          </p:spPr>
        </p:pic>
        <p:sp>
          <p:nvSpPr>
            <p:cNvPr id="278" name="object 278"/>
            <p:cNvSpPr/>
            <p:nvPr/>
          </p:nvSpPr>
          <p:spPr>
            <a:xfrm>
              <a:off x="13849571" y="189932"/>
              <a:ext cx="795655" cy="548005"/>
            </a:xfrm>
            <a:custGeom>
              <a:avLst/>
              <a:gdLst/>
              <a:ahLst/>
              <a:cxnLst/>
              <a:rect l="l" t="t" r="r" b="b"/>
              <a:pathLst>
                <a:path w="795655" h="548005">
                  <a:moveTo>
                    <a:pt x="795146" y="543839"/>
                  </a:moveTo>
                  <a:lnTo>
                    <a:pt x="368388" y="0"/>
                  </a:lnTo>
                  <a:lnTo>
                    <a:pt x="0" y="547725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9" name="object 279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215900" y="8967071"/>
            <a:ext cx="10831195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spc="140" dirty="0">
                <a:solidFill>
                  <a:srgbClr val="FFFFFF"/>
                </a:solidFill>
                <a:latin typeface="Palatino Linotype"/>
                <a:cs typeface="Palatino Linotype"/>
              </a:rPr>
              <a:t>INTERIOR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0" dirty="0">
                <a:solidFill>
                  <a:srgbClr val="FFFFFF"/>
                </a:solidFill>
                <a:latin typeface="Palatino Linotype"/>
                <a:cs typeface="Palatino Linotype"/>
              </a:rPr>
              <a:t>CONCEPT: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75" dirty="0">
                <a:solidFill>
                  <a:srgbClr val="FFFFFF"/>
                </a:solidFill>
                <a:latin typeface="Palatino Linotype"/>
                <a:cs typeface="Palatino Linotype"/>
              </a:rPr>
              <a:t>SHOWROOM</a:t>
            </a:r>
            <a:r>
              <a:rPr sz="3600" b="1" spc="28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475" dirty="0">
                <a:solidFill>
                  <a:srgbClr val="FFFFFF"/>
                </a:solidFill>
                <a:latin typeface="Palatino Linotype"/>
                <a:cs typeface="Palatino Linotype"/>
              </a:rPr>
              <a:t>-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VIEW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80" dirty="0">
                <a:solidFill>
                  <a:srgbClr val="FFFFFF"/>
                </a:solidFill>
                <a:latin typeface="Palatino Linotype"/>
                <a:cs typeface="Palatino Linotype"/>
              </a:rPr>
              <a:t>5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281" name="object 28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282" name="object 282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283" name="object 283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98095" y="121157"/>
            <a:ext cx="125095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15</a:t>
            </a:r>
            <a:endParaRPr sz="900">
              <a:latin typeface="Trebuchet MS"/>
              <a:cs typeface="Trebuchet MS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800329" y="0"/>
            <a:ext cx="2745315" cy="1706223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0" y="0"/>
            <a:ext cx="15544800" cy="8458200"/>
            <a:chOff x="0" y="0"/>
            <a:chExt cx="15544800" cy="845820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419418" y="582462"/>
              <a:ext cx="608060" cy="783956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3419416" y="582462"/>
              <a:ext cx="607695" cy="784225"/>
            </a:xfrm>
            <a:custGeom>
              <a:avLst/>
              <a:gdLst/>
              <a:ahLst/>
              <a:cxnLst/>
              <a:rect l="l" t="t" r="r" b="b"/>
              <a:pathLst>
                <a:path w="607694" h="784225">
                  <a:moveTo>
                    <a:pt x="607567" y="0"/>
                  </a:moveTo>
                  <a:lnTo>
                    <a:pt x="0" y="328102"/>
                  </a:lnTo>
                  <a:lnTo>
                    <a:pt x="477431" y="783956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r>
              <a:rPr spc="434" dirty="0"/>
              <a:t>1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95112" y="121157"/>
            <a:ext cx="125730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16</a:t>
            </a:r>
            <a:endParaRPr sz="900">
              <a:latin typeface="Trebuchet MS"/>
              <a:cs typeface="Trebuchet MS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800329" y="0"/>
            <a:ext cx="2745315" cy="1706223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0" y="0"/>
            <a:ext cx="15544800" cy="8458200"/>
            <a:chOff x="0" y="0"/>
            <a:chExt cx="15544800" cy="845820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288618" y="633158"/>
              <a:ext cx="644893" cy="687946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3288613" y="633158"/>
              <a:ext cx="645160" cy="688340"/>
            </a:xfrm>
            <a:custGeom>
              <a:avLst/>
              <a:gdLst/>
              <a:ahLst/>
              <a:cxnLst/>
              <a:rect l="l" t="t" r="r" b="b"/>
              <a:pathLst>
                <a:path w="645159" h="688340">
                  <a:moveTo>
                    <a:pt x="67817" y="0"/>
                  </a:moveTo>
                  <a:lnTo>
                    <a:pt x="0" y="687946"/>
                  </a:lnTo>
                  <a:lnTo>
                    <a:pt x="644893" y="547039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r>
              <a:rPr spc="434" dirty="0"/>
              <a:t>2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202965" y="121157"/>
            <a:ext cx="120014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17</a:t>
            </a:r>
            <a:endParaRPr sz="900">
              <a:latin typeface="Trebuchet MS"/>
              <a:cs typeface="Trebuchet MS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800329" y="0"/>
            <a:ext cx="2745315" cy="1706223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0" y="0"/>
            <a:ext cx="15544800" cy="8458200"/>
            <a:chOff x="0" y="0"/>
            <a:chExt cx="15544800" cy="845820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850149" y="554520"/>
              <a:ext cx="711441" cy="654189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3850156" y="554518"/>
              <a:ext cx="711835" cy="654685"/>
            </a:xfrm>
            <a:custGeom>
              <a:avLst/>
              <a:gdLst/>
              <a:ahLst/>
              <a:cxnLst/>
              <a:rect l="l" t="t" r="r" b="b"/>
              <a:pathLst>
                <a:path w="711834" h="654685">
                  <a:moveTo>
                    <a:pt x="0" y="355180"/>
                  </a:moveTo>
                  <a:lnTo>
                    <a:pt x="623265" y="654189"/>
                  </a:lnTo>
                  <a:lnTo>
                    <a:pt x="711428" y="0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r>
              <a:rPr spc="434" dirty="0"/>
              <a:t>3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95125" y="121157"/>
            <a:ext cx="127000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18</a:t>
            </a:r>
            <a:endParaRPr sz="900">
              <a:latin typeface="Trebuchet MS"/>
              <a:cs typeface="Trebuchet MS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800755" y="0"/>
            <a:ext cx="2747750" cy="170419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0" y="0"/>
            <a:ext cx="15544800" cy="8458200"/>
            <a:chOff x="0" y="0"/>
            <a:chExt cx="15544800" cy="845820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696047" y="338987"/>
              <a:ext cx="619328" cy="779284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3696039" y="338993"/>
              <a:ext cx="619760" cy="779780"/>
            </a:xfrm>
            <a:custGeom>
              <a:avLst/>
              <a:gdLst/>
              <a:ahLst/>
              <a:cxnLst/>
              <a:rect l="l" t="t" r="r" b="b"/>
              <a:pathLst>
                <a:path w="619759" h="779780">
                  <a:moveTo>
                    <a:pt x="619340" y="0"/>
                  </a:moveTo>
                  <a:lnTo>
                    <a:pt x="0" y="307047"/>
                  </a:lnTo>
                  <a:lnTo>
                    <a:pt x="461225" y="779272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r>
              <a:rPr spc="434" dirty="0"/>
              <a:t>4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94460" y="121157"/>
            <a:ext cx="127000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19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2801600" y="0"/>
            <a:ext cx="2743200" cy="1703070"/>
            <a:chOff x="12801600" y="0"/>
            <a:chExt cx="2743200" cy="1703070"/>
          </a:xfrm>
        </p:grpSpPr>
        <p:sp>
          <p:nvSpPr>
            <p:cNvPr id="4" name="object 4"/>
            <p:cNvSpPr/>
            <p:nvPr/>
          </p:nvSpPr>
          <p:spPr>
            <a:xfrm>
              <a:off x="12801600" y="0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8299" y="547759"/>
              <a:ext cx="233108" cy="232689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45164" y="973307"/>
              <a:ext cx="242862" cy="242430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0" y="0"/>
            <a:ext cx="15545435" cy="8459470"/>
            <a:chOff x="0" y="0"/>
            <a:chExt cx="15545435" cy="845947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3189143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3284508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3379874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3475239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3570604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3665968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376133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3856699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3952064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4047429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14279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4238160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33352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428889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524254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619620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71498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810350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905716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5001081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509644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191810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8717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093779" y="548609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093779" y="643975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093779" y="738916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3093779" y="834280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093779" y="929222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093774" y="1024586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2288768" y="0"/>
                  </a:moveTo>
                  <a:lnTo>
                    <a:pt x="0" y="0"/>
                  </a:lnTo>
                  <a:lnTo>
                    <a:pt x="22887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3093779" y="1119952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093779" y="1214893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3093779" y="453249"/>
              <a:ext cx="2289175" cy="857250"/>
            </a:xfrm>
            <a:custGeom>
              <a:avLst/>
              <a:gdLst/>
              <a:ahLst/>
              <a:cxnLst/>
              <a:rect l="l" t="t" r="r" b="b"/>
              <a:pathLst>
                <a:path w="2289175" h="857250">
                  <a:moveTo>
                    <a:pt x="0" y="857008"/>
                  </a:moveTo>
                  <a:lnTo>
                    <a:pt x="2288768" y="857008"/>
                  </a:lnTo>
                  <a:lnTo>
                    <a:pt x="2288768" y="0"/>
                  </a:lnTo>
                  <a:lnTo>
                    <a:pt x="0" y="0"/>
                  </a:lnTo>
                  <a:lnTo>
                    <a:pt x="0" y="85700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3189143" y="548610"/>
              <a:ext cx="265430" cy="264795"/>
            </a:xfrm>
            <a:custGeom>
              <a:avLst/>
              <a:gdLst/>
              <a:ahLst/>
              <a:cxnLst/>
              <a:rect l="l" t="t" r="r" b="b"/>
              <a:pathLst>
                <a:path w="265430" h="264794">
                  <a:moveTo>
                    <a:pt x="0" y="264477"/>
                  </a:moveTo>
                  <a:lnTo>
                    <a:pt x="2653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189143" y="548609"/>
              <a:ext cx="299085" cy="298450"/>
            </a:xfrm>
            <a:custGeom>
              <a:avLst/>
              <a:gdLst/>
              <a:ahLst/>
              <a:cxnLst/>
              <a:rect l="l" t="t" r="r" b="b"/>
              <a:pathLst>
                <a:path w="299084" h="298450">
                  <a:moveTo>
                    <a:pt x="0" y="298386"/>
                  </a:moveTo>
                  <a:lnTo>
                    <a:pt x="2988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3189143" y="548603"/>
              <a:ext cx="332740" cy="332105"/>
            </a:xfrm>
            <a:custGeom>
              <a:avLst/>
              <a:gdLst/>
              <a:ahLst/>
              <a:cxnLst/>
              <a:rect l="l" t="t" r="r" b="b"/>
              <a:pathLst>
                <a:path w="332740" h="332105">
                  <a:moveTo>
                    <a:pt x="0" y="331876"/>
                  </a:moveTo>
                  <a:lnTo>
                    <a:pt x="3327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3189143" y="548614"/>
              <a:ext cx="366395" cy="366395"/>
            </a:xfrm>
            <a:custGeom>
              <a:avLst/>
              <a:gdLst/>
              <a:ahLst/>
              <a:cxnLst/>
              <a:rect l="l" t="t" r="r" b="b"/>
              <a:pathLst>
                <a:path w="366394" h="366394">
                  <a:moveTo>
                    <a:pt x="0" y="365772"/>
                  </a:moveTo>
                  <a:lnTo>
                    <a:pt x="36620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189143" y="548608"/>
              <a:ext cx="400685" cy="399415"/>
            </a:xfrm>
            <a:custGeom>
              <a:avLst/>
              <a:gdLst/>
              <a:ahLst/>
              <a:cxnLst/>
              <a:rect l="l" t="t" r="r" b="b"/>
              <a:pathLst>
                <a:path w="400684" h="399415">
                  <a:moveTo>
                    <a:pt x="0" y="399262"/>
                  </a:moveTo>
                  <a:lnTo>
                    <a:pt x="4001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189143" y="548607"/>
              <a:ext cx="434340" cy="433705"/>
            </a:xfrm>
            <a:custGeom>
              <a:avLst/>
              <a:gdLst/>
              <a:ahLst/>
              <a:cxnLst/>
              <a:rect l="l" t="t" r="r" b="b"/>
              <a:pathLst>
                <a:path w="434340" h="433705">
                  <a:moveTo>
                    <a:pt x="0" y="433171"/>
                  </a:moveTo>
                  <a:lnTo>
                    <a:pt x="4340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189143" y="548613"/>
              <a:ext cx="467995" cy="466725"/>
            </a:xfrm>
            <a:custGeom>
              <a:avLst/>
              <a:gdLst/>
              <a:ahLst/>
              <a:cxnLst/>
              <a:rect l="l" t="t" r="r" b="b"/>
              <a:pathLst>
                <a:path w="467994" h="466725">
                  <a:moveTo>
                    <a:pt x="0" y="466648"/>
                  </a:moveTo>
                  <a:lnTo>
                    <a:pt x="4674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189143" y="548607"/>
              <a:ext cx="501650" cy="500380"/>
            </a:xfrm>
            <a:custGeom>
              <a:avLst/>
              <a:gdLst/>
              <a:ahLst/>
              <a:cxnLst/>
              <a:rect l="l" t="t" r="r" b="b"/>
              <a:pathLst>
                <a:path w="501650" h="500380">
                  <a:moveTo>
                    <a:pt x="0" y="500138"/>
                  </a:moveTo>
                  <a:lnTo>
                    <a:pt x="50140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189143" y="548605"/>
              <a:ext cx="535305" cy="534670"/>
            </a:xfrm>
            <a:custGeom>
              <a:avLst/>
              <a:gdLst/>
              <a:ahLst/>
              <a:cxnLst/>
              <a:rect l="l" t="t" r="r" b="b"/>
              <a:pathLst>
                <a:path w="535305" h="534669">
                  <a:moveTo>
                    <a:pt x="0" y="534047"/>
                  </a:moveTo>
                  <a:lnTo>
                    <a:pt x="5348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3189143" y="548612"/>
              <a:ext cx="568960" cy="567690"/>
            </a:xfrm>
            <a:custGeom>
              <a:avLst/>
              <a:gdLst/>
              <a:ahLst/>
              <a:cxnLst/>
              <a:rect l="l" t="t" r="r" b="b"/>
              <a:pathLst>
                <a:path w="568959" h="567690">
                  <a:moveTo>
                    <a:pt x="0" y="567524"/>
                  </a:moveTo>
                  <a:lnTo>
                    <a:pt x="56879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3189143" y="548610"/>
              <a:ext cx="602615" cy="601980"/>
            </a:xfrm>
            <a:custGeom>
              <a:avLst/>
              <a:gdLst/>
              <a:ahLst/>
              <a:cxnLst/>
              <a:rect l="l" t="t" r="r" b="b"/>
              <a:pathLst>
                <a:path w="602615" h="601980">
                  <a:moveTo>
                    <a:pt x="0" y="601433"/>
                  </a:moveTo>
                  <a:lnTo>
                    <a:pt x="6022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3189143" y="548605"/>
              <a:ext cx="636270" cy="635000"/>
            </a:xfrm>
            <a:custGeom>
              <a:avLst/>
              <a:gdLst/>
              <a:ahLst/>
              <a:cxnLst/>
              <a:rect l="l" t="t" r="r" b="b"/>
              <a:pathLst>
                <a:path w="636269" h="635000">
                  <a:moveTo>
                    <a:pt x="0" y="634923"/>
                  </a:moveTo>
                  <a:lnTo>
                    <a:pt x="63619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319126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322517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325865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3292562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3326470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335995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339386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342734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3461252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3494735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52864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562127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596035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62994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663426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369733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3730817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3764725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798208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832116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865600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3899508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93299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966899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000807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034290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068198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10168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135589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16907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20298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23646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270372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304280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33776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37167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40515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439062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4472546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450645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4539937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4573845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4607328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4641236" y="570228"/>
              <a:ext cx="646430" cy="645160"/>
            </a:xfrm>
            <a:custGeom>
              <a:avLst/>
              <a:gdLst/>
              <a:ahLst/>
              <a:cxnLst/>
              <a:rect l="l" t="t" r="r" b="b"/>
              <a:pathLst>
                <a:path w="646430" h="645160">
                  <a:moveTo>
                    <a:pt x="0" y="644664"/>
                  </a:moveTo>
                  <a:lnTo>
                    <a:pt x="64593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4675144" y="603705"/>
              <a:ext cx="612140" cy="611505"/>
            </a:xfrm>
            <a:custGeom>
              <a:avLst/>
              <a:gdLst/>
              <a:ahLst/>
              <a:cxnLst/>
              <a:rect l="l" t="t" r="r" b="b"/>
              <a:pathLst>
                <a:path w="612140" h="611505">
                  <a:moveTo>
                    <a:pt x="0" y="611187"/>
                  </a:moveTo>
                  <a:lnTo>
                    <a:pt x="61202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4708627" y="637195"/>
              <a:ext cx="579120" cy="577850"/>
            </a:xfrm>
            <a:custGeom>
              <a:avLst/>
              <a:gdLst/>
              <a:ahLst/>
              <a:cxnLst/>
              <a:rect l="l" t="t" r="r" b="b"/>
              <a:pathLst>
                <a:path w="579119" h="577850">
                  <a:moveTo>
                    <a:pt x="0" y="577697"/>
                  </a:moveTo>
                  <a:lnTo>
                    <a:pt x="5785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4742535" y="671104"/>
              <a:ext cx="544830" cy="544195"/>
            </a:xfrm>
            <a:custGeom>
              <a:avLst/>
              <a:gdLst/>
              <a:ahLst/>
              <a:cxnLst/>
              <a:rect l="l" t="t" r="r" b="b"/>
              <a:pathLst>
                <a:path w="544830" h="544194">
                  <a:moveTo>
                    <a:pt x="0" y="543788"/>
                  </a:moveTo>
                  <a:lnTo>
                    <a:pt x="5446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776019" y="704582"/>
              <a:ext cx="511175" cy="510540"/>
            </a:xfrm>
            <a:custGeom>
              <a:avLst/>
              <a:gdLst/>
              <a:ahLst/>
              <a:cxnLst/>
              <a:rect l="l" t="t" r="r" b="b"/>
              <a:pathLst>
                <a:path w="511175" h="510540">
                  <a:moveTo>
                    <a:pt x="0" y="510311"/>
                  </a:moveTo>
                  <a:lnTo>
                    <a:pt x="5111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4809927" y="738491"/>
              <a:ext cx="477520" cy="476884"/>
            </a:xfrm>
            <a:custGeom>
              <a:avLst/>
              <a:gdLst/>
              <a:ahLst/>
              <a:cxnLst/>
              <a:rect l="l" t="t" r="r" b="b"/>
              <a:pathLst>
                <a:path w="477519" h="476884">
                  <a:moveTo>
                    <a:pt x="0" y="476402"/>
                  </a:moveTo>
                  <a:lnTo>
                    <a:pt x="4772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4843410" y="771980"/>
              <a:ext cx="443865" cy="443230"/>
            </a:xfrm>
            <a:custGeom>
              <a:avLst/>
              <a:gdLst/>
              <a:ahLst/>
              <a:cxnLst/>
              <a:rect l="l" t="t" r="r" b="b"/>
              <a:pathLst>
                <a:path w="443865" h="443230">
                  <a:moveTo>
                    <a:pt x="0" y="442912"/>
                  </a:moveTo>
                  <a:lnTo>
                    <a:pt x="44376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877318" y="805877"/>
              <a:ext cx="410209" cy="409575"/>
            </a:xfrm>
            <a:custGeom>
              <a:avLst/>
              <a:gdLst/>
              <a:ahLst/>
              <a:cxnLst/>
              <a:rect l="l" t="t" r="r" b="b"/>
              <a:pathLst>
                <a:path w="410209" h="409575">
                  <a:moveTo>
                    <a:pt x="0" y="409016"/>
                  </a:moveTo>
                  <a:lnTo>
                    <a:pt x="40985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4910801" y="839367"/>
              <a:ext cx="376555" cy="375920"/>
            </a:xfrm>
            <a:custGeom>
              <a:avLst/>
              <a:gdLst/>
              <a:ahLst/>
              <a:cxnLst/>
              <a:rect l="l" t="t" r="r" b="b"/>
              <a:pathLst>
                <a:path w="376555" h="375919">
                  <a:moveTo>
                    <a:pt x="0" y="375526"/>
                  </a:moveTo>
                  <a:lnTo>
                    <a:pt x="3763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4944709" y="872857"/>
              <a:ext cx="342900" cy="342265"/>
            </a:xfrm>
            <a:custGeom>
              <a:avLst/>
              <a:gdLst/>
              <a:ahLst/>
              <a:cxnLst/>
              <a:rect l="l" t="t" r="r" b="b"/>
              <a:pathLst>
                <a:path w="342900" h="342265">
                  <a:moveTo>
                    <a:pt x="0" y="342036"/>
                  </a:moveTo>
                  <a:lnTo>
                    <a:pt x="3424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4978617" y="906753"/>
              <a:ext cx="308610" cy="308610"/>
            </a:xfrm>
            <a:custGeom>
              <a:avLst/>
              <a:gdLst/>
              <a:ahLst/>
              <a:cxnLst/>
              <a:rect l="l" t="t" r="r" b="b"/>
              <a:pathLst>
                <a:path w="308609" h="308609">
                  <a:moveTo>
                    <a:pt x="0" y="308140"/>
                  </a:moveTo>
                  <a:lnTo>
                    <a:pt x="3085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5012100" y="940243"/>
              <a:ext cx="275590" cy="274955"/>
            </a:xfrm>
            <a:custGeom>
              <a:avLst/>
              <a:gdLst/>
              <a:ahLst/>
              <a:cxnLst/>
              <a:rect l="l" t="t" r="r" b="b"/>
              <a:pathLst>
                <a:path w="275590" h="274955">
                  <a:moveTo>
                    <a:pt x="0" y="274650"/>
                  </a:moveTo>
                  <a:lnTo>
                    <a:pt x="27506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189143" y="548613"/>
              <a:ext cx="2098040" cy="666750"/>
            </a:xfrm>
            <a:custGeom>
              <a:avLst/>
              <a:gdLst/>
              <a:ahLst/>
              <a:cxnLst/>
              <a:rect l="l" t="t" r="r" b="b"/>
              <a:pathLst>
                <a:path w="2098040" h="666750">
                  <a:moveTo>
                    <a:pt x="0" y="666280"/>
                  </a:moveTo>
                  <a:lnTo>
                    <a:pt x="2098027" y="666280"/>
                  </a:lnTo>
                  <a:lnTo>
                    <a:pt x="2098027" y="0"/>
                  </a:lnTo>
                  <a:lnTo>
                    <a:pt x="0" y="0"/>
                  </a:lnTo>
                  <a:lnTo>
                    <a:pt x="0" y="66628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00478" y="451150"/>
              <a:ext cx="2744747" cy="1253188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801324" y="0"/>
              <a:ext cx="2743900" cy="383575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810486" y="352704"/>
              <a:ext cx="564768" cy="794067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14810475" y="352715"/>
              <a:ext cx="565150" cy="794385"/>
            </a:xfrm>
            <a:custGeom>
              <a:avLst/>
              <a:gdLst/>
              <a:ahLst/>
              <a:cxnLst/>
              <a:rect l="l" t="t" r="r" b="b"/>
              <a:pathLst>
                <a:path w="565150" h="794385">
                  <a:moveTo>
                    <a:pt x="42049" y="794054"/>
                  </a:moveTo>
                  <a:lnTo>
                    <a:pt x="564781" y="341706"/>
                  </a:lnTo>
                  <a:lnTo>
                    <a:pt x="0" y="0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" name="object 113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r>
              <a:rPr spc="434" dirty="0"/>
              <a:t>5</a:t>
            </a:r>
          </a:p>
        </p:txBody>
      </p:sp>
      <p:sp>
        <p:nvSpPr>
          <p:cNvPr id="115" name="object 1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16" name="object 11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17" name="object 117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66240" y="121157"/>
            <a:ext cx="155575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105" dirty="0">
                <a:solidFill>
                  <a:srgbClr val="76777A"/>
                </a:solidFill>
                <a:latin typeface="Trebuchet MS"/>
                <a:cs typeface="Trebuchet MS"/>
              </a:rPr>
              <a:t>20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2801600" y="0"/>
            <a:ext cx="2743200" cy="1703070"/>
            <a:chOff x="12801600" y="0"/>
            <a:chExt cx="2743200" cy="1703070"/>
          </a:xfrm>
        </p:grpSpPr>
        <p:sp>
          <p:nvSpPr>
            <p:cNvPr id="4" name="object 4"/>
            <p:cNvSpPr/>
            <p:nvPr/>
          </p:nvSpPr>
          <p:spPr>
            <a:xfrm>
              <a:off x="12801600" y="0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8299" y="547759"/>
              <a:ext cx="233108" cy="232689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45164" y="973307"/>
              <a:ext cx="242862" cy="242430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0" y="0"/>
            <a:ext cx="15545435" cy="8459470"/>
            <a:chOff x="0" y="0"/>
            <a:chExt cx="15545435" cy="845947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3189143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3284508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3379874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3475239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3570604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3665968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376133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3856699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3952064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4047429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14279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4238160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33352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428889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524254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619620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71498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810350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905716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5001081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509644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191810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87175" y="45324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093779" y="548609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093779" y="643975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093779" y="738916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3093779" y="834280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093779" y="929222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093774" y="1024586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2288768" y="0"/>
                  </a:moveTo>
                  <a:lnTo>
                    <a:pt x="0" y="0"/>
                  </a:lnTo>
                  <a:lnTo>
                    <a:pt x="22887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3093779" y="1119952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093779" y="1214893"/>
              <a:ext cx="2289175" cy="0"/>
            </a:xfrm>
            <a:custGeom>
              <a:avLst/>
              <a:gdLst/>
              <a:ahLst/>
              <a:cxnLst/>
              <a:rect l="l" t="t" r="r" b="b"/>
              <a:pathLst>
                <a:path w="2289175">
                  <a:moveTo>
                    <a:pt x="0" y="0"/>
                  </a:moveTo>
                  <a:lnTo>
                    <a:pt x="22887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3093779" y="453249"/>
              <a:ext cx="2289175" cy="857250"/>
            </a:xfrm>
            <a:custGeom>
              <a:avLst/>
              <a:gdLst/>
              <a:ahLst/>
              <a:cxnLst/>
              <a:rect l="l" t="t" r="r" b="b"/>
              <a:pathLst>
                <a:path w="2289175" h="857250">
                  <a:moveTo>
                    <a:pt x="0" y="857008"/>
                  </a:moveTo>
                  <a:lnTo>
                    <a:pt x="2288768" y="857008"/>
                  </a:lnTo>
                  <a:lnTo>
                    <a:pt x="2288768" y="0"/>
                  </a:lnTo>
                  <a:lnTo>
                    <a:pt x="0" y="0"/>
                  </a:lnTo>
                  <a:lnTo>
                    <a:pt x="0" y="85700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3189143" y="548610"/>
              <a:ext cx="265430" cy="264795"/>
            </a:xfrm>
            <a:custGeom>
              <a:avLst/>
              <a:gdLst/>
              <a:ahLst/>
              <a:cxnLst/>
              <a:rect l="l" t="t" r="r" b="b"/>
              <a:pathLst>
                <a:path w="265430" h="264794">
                  <a:moveTo>
                    <a:pt x="0" y="264477"/>
                  </a:moveTo>
                  <a:lnTo>
                    <a:pt x="2653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189143" y="548609"/>
              <a:ext cx="299085" cy="298450"/>
            </a:xfrm>
            <a:custGeom>
              <a:avLst/>
              <a:gdLst/>
              <a:ahLst/>
              <a:cxnLst/>
              <a:rect l="l" t="t" r="r" b="b"/>
              <a:pathLst>
                <a:path w="299084" h="298450">
                  <a:moveTo>
                    <a:pt x="0" y="298386"/>
                  </a:moveTo>
                  <a:lnTo>
                    <a:pt x="2988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3189143" y="548603"/>
              <a:ext cx="332740" cy="332105"/>
            </a:xfrm>
            <a:custGeom>
              <a:avLst/>
              <a:gdLst/>
              <a:ahLst/>
              <a:cxnLst/>
              <a:rect l="l" t="t" r="r" b="b"/>
              <a:pathLst>
                <a:path w="332740" h="332105">
                  <a:moveTo>
                    <a:pt x="0" y="331876"/>
                  </a:moveTo>
                  <a:lnTo>
                    <a:pt x="3327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3189143" y="548614"/>
              <a:ext cx="366395" cy="366395"/>
            </a:xfrm>
            <a:custGeom>
              <a:avLst/>
              <a:gdLst/>
              <a:ahLst/>
              <a:cxnLst/>
              <a:rect l="l" t="t" r="r" b="b"/>
              <a:pathLst>
                <a:path w="366394" h="366394">
                  <a:moveTo>
                    <a:pt x="0" y="365772"/>
                  </a:moveTo>
                  <a:lnTo>
                    <a:pt x="36620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189143" y="548608"/>
              <a:ext cx="400685" cy="399415"/>
            </a:xfrm>
            <a:custGeom>
              <a:avLst/>
              <a:gdLst/>
              <a:ahLst/>
              <a:cxnLst/>
              <a:rect l="l" t="t" r="r" b="b"/>
              <a:pathLst>
                <a:path w="400684" h="399415">
                  <a:moveTo>
                    <a:pt x="0" y="399262"/>
                  </a:moveTo>
                  <a:lnTo>
                    <a:pt x="4001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189143" y="548607"/>
              <a:ext cx="434340" cy="433705"/>
            </a:xfrm>
            <a:custGeom>
              <a:avLst/>
              <a:gdLst/>
              <a:ahLst/>
              <a:cxnLst/>
              <a:rect l="l" t="t" r="r" b="b"/>
              <a:pathLst>
                <a:path w="434340" h="433705">
                  <a:moveTo>
                    <a:pt x="0" y="433171"/>
                  </a:moveTo>
                  <a:lnTo>
                    <a:pt x="4340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189143" y="548613"/>
              <a:ext cx="467995" cy="466725"/>
            </a:xfrm>
            <a:custGeom>
              <a:avLst/>
              <a:gdLst/>
              <a:ahLst/>
              <a:cxnLst/>
              <a:rect l="l" t="t" r="r" b="b"/>
              <a:pathLst>
                <a:path w="467994" h="466725">
                  <a:moveTo>
                    <a:pt x="0" y="466648"/>
                  </a:moveTo>
                  <a:lnTo>
                    <a:pt x="4674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189143" y="548607"/>
              <a:ext cx="501650" cy="500380"/>
            </a:xfrm>
            <a:custGeom>
              <a:avLst/>
              <a:gdLst/>
              <a:ahLst/>
              <a:cxnLst/>
              <a:rect l="l" t="t" r="r" b="b"/>
              <a:pathLst>
                <a:path w="501650" h="500380">
                  <a:moveTo>
                    <a:pt x="0" y="500138"/>
                  </a:moveTo>
                  <a:lnTo>
                    <a:pt x="50140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189143" y="548605"/>
              <a:ext cx="535305" cy="534670"/>
            </a:xfrm>
            <a:custGeom>
              <a:avLst/>
              <a:gdLst/>
              <a:ahLst/>
              <a:cxnLst/>
              <a:rect l="l" t="t" r="r" b="b"/>
              <a:pathLst>
                <a:path w="535305" h="534669">
                  <a:moveTo>
                    <a:pt x="0" y="534047"/>
                  </a:moveTo>
                  <a:lnTo>
                    <a:pt x="5348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3189143" y="548612"/>
              <a:ext cx="568960" cy="567690"/>
            </a:xfrm>
            <a:custGeom>
              <a:avLst/>
              <a:gdLst/>
              <a:ahLst/>
              <a:cxnLst/>
              <a:rect l="l" t="t" r="r" b="b"/>
              <a:pathLst>
                <a:path w="568959" h="567690">
                  <a:moveTo>
                    <a:pt x="0" y="567524"/>
                  </a:moveTo>
                  <a:lnTo>
                    <a:pt x="56879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3189143" y="548610"/>
              <a:ext cx="602615" cy="601980"/>
            </a:xfrm>
            <a:custGeom>
              <a:avLst/>
              <a:gdLst/>
              <a:ahLst/>
              <a:cxnLst/>
              <a:rect l="l" t="t" r="r" b="b"/>
              <a:pathLst>
                <a:path w="602615" h="601980">
                  <a:moveTo>
                    <a:pt x="0" y="601433"/>
                  </a:moveTo>
                  <a:lnTo>
                    <a:pt x="6022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3189143" y="548605"/>
              <a:ext cx="636270" cy="635000"/>
            </a:xfrm>
            <a:custGeom>
              <a:avLst/>
              <a:gdLst/>
              <a:ahLst/>
              <a:cxnLst/>
              <a:rect l="l" t="t" r="r" b="b"/>
              <a:pathLst>
                <a:path w="636269" h="635000">
                  <a:moveTo>
                    <a:pt x="0" y="634923"/>
                  </a:moveTo>
                  <a:lnTo>
                    <a:pt x="63619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319126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322517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325865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3292562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3326470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335995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339386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342734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3461252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3494735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52864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562127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596035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62994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663426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369733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3730817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3764725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798208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832116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865600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3899508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93299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966899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000807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034290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068198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10168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135589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416907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420298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423646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4270372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4304280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4337763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4371671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440515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4439062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4472546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4506454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4539937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4573845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4607328" y="548613"/>
              <a:ext cx="668020" cy="666750"/>
            </a:xfrm>
            <a:custGeom>
              <a:avLst/>
              <a:gdLst/>
              <a:ahLst/>
              <a:cxnLst/>
              <a:rect l="l" t="t" r="r" b="b"/>
              <a:pathLst>
                <a:path w="668019" h="666750">
                  <a:moveTo>
                    <a:pt x="0" y="666280"/>
                  </a:moveTo>
                  <a:lnTo>
                    <a:pt x="6675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4641236" y="570228"/>
              <a:ext cx="646430" cy="645160"/>
            </a:xfrm>
            <a:custGeom>
              <a:avLst/>
              <a:gdLst/>
              <a:ahLst/>
              <a:cxnLst/>
              <a:rect l="l" t="t" r="r" b="b"/>
              <a:pathLst>
                <a:path w="646430" h="645160">
                  <a:moveTo>
                    <a:pt x="0" y="644664"/>
                  </a:moveTo>
                  <a:lnTo>
                    <a:pt x="64593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4675144" y="603705"/>
              <a:ext cx="612140" cy="611505"/>
            </a:xfrm>
            <a:custGeom>
              <a:avLst/>
              <a:gdLst/>
              <a:ahLst/>
              <a:cxnLst/>
              <a:rect l="l" t="t" r="r" b="b"/>
              <a:pathLst>
                <a:path w="612140" h="611505">
                  <a:moveTo>
                    <a:pt x="0" y="611187"/>
                  </a:moveTo>
                  <a:lnTo>
                    <a:pt x="61202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4708627" y="637195"/>
              <a:ext cx="579120" cy="577850"/>
            </a:xfrm>
            <a:custGeom>
              <a:avLst/>
              <a:gdLst/>
              <a:ahLst/>
              <a:cxnLst/>
              <a:rect l="l" t="t" r="r" b="b"/>
              <a:pathLst>
                <a:path w="579119" h="577850">
                  <a:moveTo>
                    <a:pt x="0" y="577697"/>
                  </a:moveTo>
                  <a:lnTo>
                    <a:pt x="5785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4742535" y="671104"/>
              <a:ext cx="544830" cy="544195"/>
            </a:xfrm>
            <a:custGeom>
              <a:avLst/>
              <a:gdLst/>
              <a:ahLst/>
              <a:cxnLst/>
              <a:rect l="l" t="t" r="r" b="b"/>
              <a:pathLst>
                <a:path w="544830" h="544194">
                  <a:moveTo>
                    <a:pt x="0" y="543788"/>
                  </a:moveTo>
                  <a:lnTo>
                    <a:pt x="5446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776019" y="704582"/>
              <a:ext cx="511175" cy="510540"/>
            </a:xfrm>
            <a:custGeom>
              <a:avLst/>
              <a:gdLst/>
              <a:ahLst/>
              <a:cxnLst/>
              <a:rect l="l" t="t" r="r" b="b"/>
              <a:pathLst>
                <a:path w="511175" h="510540">
                  <a:moveTo>
                    <a:pt x="0" y="510311"/>
                  </a:moveTo>
                  <a:lnTo>
                    <a:pt x="5111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4809927" y="738491"/>
              <a:ext cx="477520" cy="476884"/>
            </a:xfrm>
            <a:custGeom>
              <a:avLst/>
              <a:gdLst/>
              <a:ahLst/>
              <a:cxnLst/>
              <a:rect l="l" t="t" r="r" b="b"/>
              <a:pathLst>
                <a:path w="477519" h="476884">
                  <a:moveTo>
                    <a:pt x="0" y="476402"/>
                  </a:moveTo>
                  <a:lnTo>
                    <a:pt x="4772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4843410" y="771980"/>
              <a:ext cx="443865" cy="443230"/>
            </a:xfrm>
            <a:custGeom>
              <a:avLst/>
              <a:gdLst/>
              <a:ahLst/>
              <a:cxnLst/>
              <a:rect l="l" t="t" r="r" b="b"/>
              <a:pathLst>
                <a:path w="443865" h="443230">
                  <a:moveTo>
                    <a:pt x="0" y="442912"/>
                  </a:moveTo>
                  <a:lnTo>
                    <a:pt x="44376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877318" y="805877"/>
              <a:ext cx="410209" cy="409575"/>
            </a:xfrm>
            <a:custGeom>
              <a:avLst/>
              <a:gdLst/>
              <a:ahLst/>
              <a:cxnLst/>
              <a:rect l="l" t="t" r="r" b="b"/>
              <a:pathLst>
                <a:path w="410209" h="409575">
                  <a:moveTo>
                    <a:pt x="0" y="409016"/>
                  </a:moveTo>
                  <a:lnTo>
                    <a:pt x="40985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4910801" y="839367"/>
              <a:ext cx="376555" cy="375920"/>
            </a:xfrm>
            <a:custGeom>
              <a:avLst/>
              <a:gdLst/>
              <a:ahLst/>
              <a:cxnLst/>
              <a:rect l="l" t="t" r="r" b="b"/>
              <a:pathLst>
                <a:path w="376555" h="375919">
                  <a:moveTo>
                    <a:pt x="0" y="375526"/>
                  </a:moveTo>
                  <a:lnTo>
                    <a:pt x="3763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4944709" y="872857"/>
              <a:ext cx="342900" cy="342265"/>
            </a:xfrm>
            <a:custGeom>
              <a:avLst/>
              <a:gdLst/>
              <a:ahLst/>
              <a:cxnLst/>
              <a:rect l="l" t="t" r="r" b="b"/>
              <a:pathLst>
                <a:path w="342900" h="342265">
                  <a:moveTo>
                    <a:pt x="0" y="342036"/>
                  </a:moveTo>
                  <a:lnTo>
                    <a:pt x="3424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4978617" y="906753"/>
              <a:ext cx="308610" cy="308610"/>
            </a:xfrm>
            <a:custGeom>
              <a:avLst/>
              <a:gdLst/>
              <a:ahLst/>
              <a:cxnLst/>
              <a:rect l="l" t="t" r="r" b="b"/>
              <a:pathLst>
                <a:path w="308609" h="308609">
                  <a:moveTo>
                    <a:pt x="0" y="308140"/>
                  </a:moveTo>
                  <a:lnTo>
                    <a:pt x="3085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5012100" y="940243"/>
              <a:ext cx="275590" cy="274955"/>
            </a:xfrm>
            <a:custGeom>
              <a:avLst/>
              <a:gdLst/>
              <a:ahLst/>
              <a:cxnLst/>
              <a:rect l="l" t="t" r="r" b="b"/>
              <a:pathLst>
                <a:path w="275590" h="274955">
                  <a:moveTo>
                    <a:pt x="0" y="274650"/>
                  </a:moveTo>
                  <a:lnTo>
                    <a:pt x="27506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3189143" y="548613"/>
              <a:ext cx="2098040" cy="666750"/>
            </a:xfrm>
            <a:custGeom>
              <a:avLst/>
              <a:gdLst/>
              <a:ahLst/>
              <a:cxnLst/>
              <a:rect l="l" t="t" r="r" b="b"/>
              <a:pathLst>
                <a:path w="2098040" h="666750">
                  <a:moveTo>
                    <a:pt x="0" y="666280"/>
                  </a:moveTo>
                  <a:lnTo>
                    <a:pt x="2098027" y="666280"/>
                  </a:lnTo>
                  <a:lnTo>
                    <a:pt x="2098027" y="0"/>
                  </a:lnTo>
                  <a:lnTo>
                    <a:pt x="0" y="0"/>
                  </a:lnTo>
                  <a:lnTo>
                    <a:pt x="0" y="66628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00478" y="451150"/>
              <a:ext cx="2744747" cy="1253188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801324" y="0"/>
              <a:ext cx="2743900" cy="383575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556271" y="931074"/>
              <a:ext cx="686307" cy="681812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14556264" y="931062"/>
              <a:ext cx="686435" cy="681990"/>
            </a:xfrm>
            <a:custGeom>
              <a:avLst/>
              <a:gdLst/>
              <a:ahLst/>
              <a:cxnLst/>
              <a:rect l="l" t="t" r="r" b="b"/>
              <a:pathLst>
                <a:path w="686434" h="681990">
                  <a:moveTo>
                    <a:pt x="0" y="681824"/>
                  </a:moveTo>
                  <a:lnTo>
                    <a:pt x="686308" y="599109"/>
                  </a:lnTo>
                  <a:lnTo>
                    <a:pt x="409168" y="0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3" name="object 113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r>
              <a:rPr spc="434" dirty="0"/>
              <a:t>6</a:t>
            </a:r>
          </a:p>
        </p:txBody>
      </p:sp>
      <p:sp>
        <p:nvSpPr>
          <p:cNvPr id="115" name="object 1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16" name="object 11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17" name="object 117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95729" y="121157"/>
            <a:ext cx="127000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21</a:t>
            </a:r>
            <a:endParaRPr sz="900">
              <a:latin typeface="Trebuchet MS"/>
              <a:cs typeface="Trebuchet MS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800330" y="0"/>
            <a:ext cx="2745314" cy="170561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0" y="0"/>
            <a:ext cx="15544800" cy="8458200"/>
            <a:chOff x="0" y="0"/>
            <a:chExt cx="15544800" cy="845820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548028" y="47206"/>
              <a:ext cx="623455" cy="767969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4548028" y="47212"/>
              <a:ext cx="623570" cy="768350"/>
            </a:xfrm>
            <a:custGeom>
              <a:avLst/>
              <a:gdLst/>
              <a:ahLst/>
              <a:cxnLst/>
              <a:rect l="l" t="t" r="r" b="b"/>
              <a:pathLst>
                <a:path w="623569" h="768350">
                  <a:moveTo>
                    <a:pt x="206209" y="767956"/>
                  </a:moveTo>
                  <a:lnTo>
                    <a:pt x="623455" y="216827"/>
                  </a:lnTo>
                  <a:lnTo>
                    <a:pt x="0" y="0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r>
              <a:rPr spc="434" dirty="0"/>
              <a:t>7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238465" y="101600"/>
            <a:ext cx="9080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40" dirty="0">
                <a:solidFill>
                  <a:srgbClr val="76777A"/>
                </a:solidFill>
                <a:latin typeface="Trebuchet MS"/>
                <a:cs typeface="Trebuchet MS"/>
              </a:rPr>
              <a:t>4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900" y="9004575"/>
            <a:ext cx="817372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85" dirty="0">
                <a:solidFill>
                  <a:srgbClr val="FFFFFF"/>
                </a:solidFill>
                <a:latin typeface="Palatino Linotype"/>
                <a:cs typeface="Palatino Linotype"/>
              </a:rPr>
              <a:t>SPACEPLAN: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45" dirty="0">
                <a:solidFill>
                  <a:srgbClr val="FFFFFF"/>
                </a:solidFill>
                <a:latin typeface="Palatino Linotype"/>
                <a:cs typeface="Palatino Linotype"/>
              </a:rPr>
              <a:t>UPDATED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14" dirty="0">
                <a:solidFill>
                  <a:srgbClr val="FFFFFF"/>
                </a:solidFill>
                <a:latin typeface="Palatino Linotype"/>
                <a:cs typeface="Palatino Linotype"/>
              </a:rPr>
              <a:t>CONCEPT</a:t>
            </a:r>
            <a:endParaRPr sz="3600">
              <a:latin typeface="Palatino Linotype"/>
              <a:cs typeface="Palatino Linotype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953659" y="295373"/>
            <a:ext cx="11405235" cy="3320415"/>
            <a:chOff x="1953659" y="295373"/>
            <a:chExt cx="11405235" cy="3320415"/>
          </a:xfrm>
        </p:grpSpPr>
        <p:sp>
          <p:nvSpPr>
            <p:cNvPr id="6" name="object 6"/>
            <p:cNvSpPr/>
            <p:nvPr/>
          </p:nvSpPr>
          <p:spPr>
            <a:xfrm>
              <a:off x="6473650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641527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809404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977281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145158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313034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480911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648788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16665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84542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8152418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320295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488172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8656049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8823925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991803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9159679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9327556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9495433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9663310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831186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99064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166940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305774" y="1453487"/>
              <a:ext cx="4029075" cy="0"/>
            </a:xfrm>
            <a:custGeom>
              <a:avLst/>
              <a:gdLst/>
              <a:ahLst/>
              <a:cxnLst/>
              <a:rect l="l" t="t" r="r" b="b"/>
              <a:pathLst>
                <a:path w="4029075">
                  <a:moveTo>
                    <a:pt x="0" y="0"/>
                  </a:moveTo>
                  <a:lnTo>
                    <a:pt x="402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305774" y="1610839"/>
              <a:ext cx="4029075" cy="0"/>
            </a:xfrm>
            <a:custGeom>
              <a:avLst/>
              <a:gdLst/>
              <a:ahLst/>
              <a:cxnLst/>
              <a:rect l="l" t="t" r="r" b="b"/>
              <a:pathLst>
                <a:path w="4029075">
                  <a:moveTo>
                    <a:pt x="0" y="0"/>
                  </a:moveTo>
                  <a:lnTo>
                    <a:pt x="402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305774" y="1767491"/>
              <a:ext cx="4029075" cy="0"/>
            </a:xfrm>
            <a:custGeom>
              <a:avLst/>
              <a:gdLst/>
              <a:ahLst/>
              <a:cxnLst/>
              <a:rect l="l" t="t" r="r" b="b"/>
              <a:pathLst>
                <a:path w="4029075">
                  <a:moveTo>
                    <a:pt x="0" y="0"/>
                  </a:moveTo>
                  <a:lnTo>
                    <a:pt x="402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305774" y="1924843"/>
              <a:ext cx="4029075" cy="0"/>
            </a:xfrm>
            <a:custGeom>
              <a:avLst/>
              <a:gdLst/>
              <a:ahLst/>
              <a:cxnLst/>
              <a:rect l="l" t="t" r="r" b="b"/>
              <a:pathLst>
                <a:path w="4029075">
                  <a:moveTo>
                    <a:pt x="0" y="0"/>
                  </a:moveTo>
                  <a:lnTo>
                    <a:pt x="402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6305774" y="2081495"/>
              <a:ext cx="4029075" cy="0"/>
            </a:xfrm>
            <a:custGeom>
              <a:avLst/>
              <a:gdLst/>
              <a:ahLst/>
              <a:cxnLst/>
              <a:rect l="l" t="t" r="r" b="b"/>
              <a:pathLst>
                <a:path w="4029075">
                  <a:moveTo>
                    <a:pt x="0" y="0"/>
                  </a:moveTo>
                  <a:lnTo>
                    <a:pt x="402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305774" y="2238847"/>
              <a:ext cx="4029075" cy="0"/>
            </a:xfrm>
            <a:custGeom>
              <a:avLst/>
              <a:gdLst/>
              <a:ahLst/>
              <a:cxnLst/>
              <a:rect l="l" t="t" r="r" b="b"/>
              <a:pathLst>
                <a:path w="4029075">
                  <a:moveTo>
                    <a:pt x="4029043" y="0"/>
                  </a:moveTo>
                  <a:lnTo>
                    <a:pt x="0" y="0"/>
                  </a:lnTo>
                  <a:lnTo>
                    <a:pt x="402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6305774" y="2396199"/>
              <a:ext cx="4029075" cy="0"/>
            </a:xfrm>
            <a:custGeom>
              <a:avLst/>
              <a:gdLst/>
              <a:ahLst/>
              <a:cxnLst/>
              <a:rect l="l" t="t" r="r" b="b"/>
              <a:pathLst>
                <a:path w="4029075">
                  <a:moveTo>
                    <a:pt x="0" y="0"/>
                  </a:moveTo>
                  <a:lnTo>
                    <a:pt x="402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305774" y="2552851"/>
              <a:ext cx="4029075" cy="0"/>
            </a:xfrm>
            <a:custGeom>
              <a:avLst/>
              <a:gdLst/>
              <a:ahLst/>
              <a:cxnLst/>
              <a:rect l="l" t="t" r="r" b="b"/>
              <a:pathLst>
                <a:path w="4029075">
                  <a:moveTo>
                    <a:pt x="0" y="0"/>
                  </a:moveTo>
                  <a:lnTo>
                    <a:pt x="402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6305772" y="1296132"/>
              <a:ext cx="4029075" cy="1414145"/>
            </a:xfrm>
            <a:custGeom>
              <a:avLst/>
              <a:gdLst/>
              <a:ahLst/>
              <a:cxnLst/>
              <a:rect l="l" t="t" r="r" b="b"/>
              <a:pathLst>
                <a:path w="4029075" h="1414145">
                  <a:moveTo>
                    <a:pt x="0" y="1414070"/>
                  </a:moveTo>
                  <a:lnTo>
                    <a:pt x="4029043" y="1414070"/>
                  </a:lnTo>
                  <a:lnTo>
                    <a:pt x="4029043" y="0"/>
                  </a:lnTo>
                  <a:lnTo>
                    <a:pt x="0" y="0"/>
                  </a:lnTo>
                  <a:lnTo>
                    <a:pt x="0" y="141407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473650" y="1453486"/>
              <a:ext cx="52069" cy="48260"/>
            </a:xfrm>
            <a:custGeom>
              <a:avLst/>
              <a:gdLst/>
              <a:ahLst/>
              <a:cxnLst/>
              <a:rect l="l" t="t" r="r" b="b"/>
              <a:pathLst>
                <a:path w="52070" h="48259">
                  <a:moveTo>
                    <a:pt x="0" y="48254"/>
                  </a:moveTo>
                  <a:lnTo>
                    <a:pt x="514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6473650" y="1453486"/>
              <a:ext cx="110489" cy="103505"/>
            </a:xfrm>
            <a:custGeom>
              <a:avLst/>
              <a:gdLst/>
              <a:ahLst/>
              <a:cxnLst/>
              <a:rect l="l" t="t" r="r" b="b"/>
              <a:pathLst>
                <a:path w="110490" h="103505">
                  <a:moveTo>
                    <a:pt x="0" y="103502"/>
                  </a:moveTo>
                  <a:lnTo>
                    <a:pt x="11042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473650" y="1453486"/>
              <a:ext cx="170180" cy="158750"/>
            </a:xfrm>
            <a:custGeom>
              <a:avLst/>
              <a:gdLst/>
              <a:ahLst/>
              <a:cxnLst/>
              <a:rect l="l" t="t" r="r" b="b"/>
              <a:pathLst>
                <a:path w="170179" h="158750">
                  <a:moveTo>
                    <a:pt x="0" y="158750"/>
                  </a:moveTo>
                  <a:lnTo>
                    <a:pt x="1701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473650" y="1453487"/>
              <a:ext cx="229870" cy="215265"/>
            </a:xfrm>
            <a:custGeom>
              <a:avLst/>
              <a:gdLst/>
              <a:ahLst/>
              <a:cxnLst/>
              <a:rect l="l" t="t" r="r" b="b"/>
              <a:pathLst>
                <a:path w="229870" h="215264">
                  <a:moveTo>
                    <a:pt x="0" y="214698"/>
                  </a:moveTo>
                  <a:lnTo>
                    <a:pt x="22980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473650" y="1453487"/>
              <a:ext cx="288925" cy="270510"/>
            </a:xfrm>
            <a:custGeom>
              <a:avLst/>
              <a:gdLst/>
              <a:ahLst/>
              <a:cxnLst/>
              <a:rect l="l" t="t" r="r" b="b"/>
              <a:pathLst>
                <a:path w="288925" h="270510">
                  <a:moveTo>
                    <a:pt x="0" y="269946"/>
                  </a:moveTo>
                  <a:lnTo>
                    <a:pt x="2887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473650" y="1453487"/>
              <a:ext cx="348615" cy="326390"/>
            </a:xfrm>
            <a:custGeom>
              <a:avLst/>
              <a:gdLst/>
              <a:ahLst/>
              <a:cxnLst/>
              <a:rect l="l" t="t" r="r" b="b"/>
              <a:pathLst>
                <a:path w="348615" h="326389">
                  <a:moveTo>
                    <a:pt x="0" y="325893"/>
                  </a:moveTo>
                  <a:lnTo>
                    <a:pt x="3484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473650" y="1453487"/>
              <a:ext cx="407670" cy="381635"/>
            </a:xfrm>
            <a:custGeom>
              <a:avLst/>
              <a:gdLst/>
              <a:ahLst/>
              <a:cxnLst/>
              <a:rect l="l" t="t" r="r" b="b"/>
              <a:pathLst>
                <a:path w="407670" h="381635">
                  <a:moveTo>
                    <a:pt x="0" y="381141"/>
                  </a:moveTo>
                  <a:lnTo>
                    <a:pt x="40738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473650" y="1453487"/>
              <a:ext cx="467359" cy="436880"/>
            </a:xfrm>
            <a:custGeom>
              <a:avLst/>
              <a:gdLst/>
              <a:ahLst/>
              <a:cxnLst/>
              <a:rect l="l" t="t" r="r" b="b"/>
              <a:pathLst>
                <a:path w="467359" h="436880">
                  <a:moveTo>
                    <a:pt x="0" y="436389"/>
                  </a:moveTo>
                  <a:lnTo>
                    <a:pt x="4670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473650" y="1453487"/>
              <a:ext cx="526415" cy="492759"/>
            </a:xfrm>
            <a:custGeom>
              <a:avLst/>
              <a:gdLst/>
              <a:ahLst/>
              <a:cxnLst/>
              <a:rect l="l" t="t" r="r" b="b"/>
              <a:pathLst>
                <a:path w="526415" h="492760">
                  <a:moveTo>
                    <a:pt x="0" y="492336"/>
                  </a:moveTo>
                  <a:lnTo>
                    <a:pt x="5260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473650" y="1453487"/>
              <a:ext cx="586105" cy="548005"/>
            </a:xfrm>
            <a:custGeom>
              <a:avLst/>
              <a:gdLst/>
              <a:ahLst/>
              <a:cxnLst/>
              <a:rect l="l" t="t" r="r" b="b"/>
              <a:pathLst>
                <a:path w="586104" h="548005">
                  <a:moveTo>
                    <a:pt x="0" y="547584"/>
                  </a:moveTo>
                  <a:lnTo>
                    <a:pt x="5857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473650" y="1453486"/>
              <a:ext cx="645160" cy="603885"/>
            </a:xfrm>
            <a:custGeom>
              <a:avLst/>
              <a:gdLst/>
              <a:ahLst/>
              <a:cxnLst/>
              <a:rect l="l" t="t" r="r" b="b"/>
              <a:pathLst>
                <a:path w="645159" h="603885">
                  <a:moveTo>
                    <a:pt x="0" y="603532"/>
                  </a:moveTo>
                  <a:lnTo>
                    <a:pt x="6446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473650" y="1453486"/>
              <a:ext cx="704850" cy="659130"/>
            </a:xfrm>
            <a:custGeom>
              <a:avLst/>
              <a:gdLst/>
              <a:ahLst/>
              <a:cxnLst/>
              <a:rect l="l" t="t" r="r" b="b"/>
              <a:pathLst>
                <a:path w="704850" h="659130">
                  <a:moveTo>
                    <a:pt x="0" y="658780"/>
                  </a:moveTo>
                  <a:lnTo>
                    <a:pt x="7043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473650" y="1453487"/>
              <a:ext cx="764540" cy="715010"/>
            </a:xfrm>
            <a:custGeom>
              <a:avLst/>
              <a:gdLst/>
              <a:ahLst/>
              <a:cxnLst/>
              <a:rect l="l" t="t" r="r" b="b"/>
              <a:pathLst>
                <a:path w="764540" h="715010">
                  <a:moveTo>
                    <a:pt x="0" y="714727"/>
                  </a:moveTo>
                  <a:lnTo>
                    <a:pt x="76402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473650" y="1453487"/>
              <a:ext cx="823594" cy="770255"/>
            </a:xfrm>
            <a:custGeom>
              <a:avLst/>
              <a:gdLst/>
              <a:ahLst/>
              <a:cxnLst/>
              <a:rect l="l" t="t" r="r" b="b"/>
              <a:pathLst>
                <a:path w="823595" h="770255">
                  <a:moveTo>
                    <a:pt x="0" y="769975"/>
                  </a:moveTo>
                  <a:lnTo>
                    <a:pt x="82296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473650" y="1453487"/>
              <a:ext cx="883285" cy="825500"/>
            </a:xfrm>
            <a:custGeom>
              <a:avLst/>
              <a:gdLst/>
              <a:ahLst/>
              <a:cxnLst/>
              <a:rect l="l" t="t" r="r" b="b"/>
              <a:pathLst>
                <a:path w="883284" h="825500">
                  <a:moveTo>
                    <a:pt x="0" y="825223"/>
                  </a:moveTo>
                  <a:lnTo>
                    <a:pt x="8826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473650" y="1453485"/>
              <a:ext cx="941705" cy="881380"/>
            </a:xfrm>
            <a:custGeom>
              <a:avLst/>
              <a:gdLst/>
              <a:ahLst/>
              <a:cxnLst/>
              <a:rect l="l" t="t" r="r" b="b"/>
              <a:pathLst>
                <a:path w="941704" h="881380">
                  <a:moveTo>
                    <a:pt x="0" y="881171"/>
                  </a:moveTo>
                  <a:lnTo>
                    <a:pt x="94160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473650" y="1453485"/>
              <a:ext cx="1001394" cy="936625"/>
            </a:xfrm>
            <a:custGeom>
              <a:avLst/>
              <a:gdLst/>
              <a:ahLst/>
              <a:cxnLst/>
              <a:rect l="l" t="t" r="r" b="b"/>
              <a:pathLst>
                <a:path w="1001395" h="936625">
                  <a:moveTo>
                    <a:pt x="0" y="936419"/>
                  </a:moveTo>
                  <a:lnTo>
                    <a:pt x="10012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6473650" y="1453486"/>
              <a:ext cx="1060450" cy="992505"/>
            </a:xfrm>
            <a:custGeom>
              <a:avLst/>
              <a:gdLst/>
              <a:ahLst/>
              <a:cxnLst/>
              <a:rect l="l" t="t" r="r" b="b"/>
              <a:pathLst>
                <a:path w="1060450" h="992505">
                  <a:moveTo>
                    <a:pt x="0" y="992366"/>
                  </a:moveTo>
                  <a:lnTo>
                    <a:pt x="10602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6473650" y="1453486"/>
              <a:ext cx="1120140" cy="1047750"/>
            </a:xfrm>
            <a:custGeom>
              <a:avLst/>
              <a:gdLst/>
              <a:ahLst/>
              <a:cxnLst/>
              <a:rect l="l" t="t" r="r" b="b"/>
              <a:pathLst>
                <a:path w="1120140" h="1047750">
                  <a:moveTo>
                    <a:pt x="0" y="1047614"/>
                  </a:moveTo>
                  <a:lnTo>
                    <a:pt x="111992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6477381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6537070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6596014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6655704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6715393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6774336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834026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892969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952659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011602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071292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130235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189925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249614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308558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368247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427190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486880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7545824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7605513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664457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724146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783089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842779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02468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61412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021102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080044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9735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98678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258367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317311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377000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436689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495633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555323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614266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673956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732898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792589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851532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911222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970165" y="1453485"/>
              <a:ext cx="1175385" cy="1099820"/>
            </a:xfrm>
            <a:custGeom>
              <a:avLst/>
              <a:gdLst/>
              <a:ahLst/>
              <a:cxnLst/>
              <a:rect l="l" t="t" r="r" b="b"/>
              <a:pathLst>
                <a:path w="1175384" h="1099820">
                  <a:moveTo>
                    <a:pt x="0" y="1099366"/>
                  </a:moveTo>
                  <a:lnTo>
                    <a:pt x="11751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9029855" y="1489152"/>
              <a:ext cx="1137285" cy="1064260"/>
            </a:xfrm>
            <a:custGeom>
              <a:avLst/>
              <a:gdLst/>
              <a:ahLst/>
              <a:cxnLst/>
              <a:rect l="l" t="t" r="r" b="b"/>
              <a:pathLst>
                <a:path w="1137284" h="1064260">
                  <a:moveTo>
                    <a:pt x="0" y="1063699"/>
                  </a:moveTo>
                  <a:lnTo>
                    <a:pt x="113708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9089543" y="1544400"/>
              <a:ext cx="1077595" cy="1009015"/>
            </a:xfrm>
            <a:custGeom>
              <a:avLst/>
              <a:gdLst/>
              <a:ahLst/>
              <a:cxnLst/>
              <a:rect l="l" t="t" r="r" b="b"/>
              <a:pathLst>
                <a:path w="1077595" h="1009014">
                  <a:moveTo>
                    <a:pt x="0" y="1008451"/>
                  </a:moveTo>
                  <a:lnTo>
                    <a:pt x="10773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9148488" y="1599648"/>
              <a:ext cx="1018540" cy="953769"/>
            </a:xfrm>
            <a:custGeom>
              <a:avLst/>
              <a:gdLst/>
              <a:ahLst/>
              <a:cxnLst/>
              <a:rect l="l" t="t" r="r" b="b"/>
              <a:pathLst>
                <a:path w="1018540" h="953769">
                  <a:moveTo>
                    <a:pt x="0" y="953203"/>
                  </a:moveTo>
                  <a:lnTo>
                    <a:pt x="10184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9208177" y="1655595"/>
              <a:ext cx="958850" cy="897255"/>
            </a:xfrm>
            <a:custGeom>
              <a:avLst/>
              <a:gdLst/>
              <a:ahLst/>
              <a:cxnLst/>
              <a:rect l="l" t="t" r="r" b="b"/>
              <a:pathLst>
                <a:path w="958850" h="897255">
                  <a:moveTo>
                    <a:pt x="0" y="897256"/>
                  </a:moveTo>
                  <a:lnTo>
                    <a:pt x="95876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9267121" y="1710843"/>
              <a:ext cx="900430" cy="842010"/>
            </a:xfrm>
            <a:custGeom>
              <a:avLst/>
              <a:gdLst/>
              <a:ahLst/>
              <a:cxnLst/>
              <a:rect l="l" t="t" r="r" b="b"/>
              <a:pathLst>
                <a:path w="900429" h="842010">
                  <a:moveTo>
                    <a:pt x="0" y="842008"/>
                  </a:moveTo>
                  <a:lnTo>
                    <a:pt x="89981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9326810" y="1766791"/>
              <a:ext cx="840740" cy="786130"/>
            </a:xfrm>
            <a:custGeom>
              <a:avLst/>
              <a:gdLst/>
              <a:ahLst/>
              <a:cxnLst/>
              <a:rect l="l" t="t" r="r" b="b"/>
              <a:pathLst>
                <a:path w="840740" h="786130">
                  <a:moveTo>
                    <a:pt x="0" y="786060"/>
                  </a:moveTo>
                  <a:lnTo>
                    <a:pt x="8401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9385753" y="1822039"/>
              <a:ext cx="781685" cy="730885"/>
            </a:xfrm>
            <a:custGeom>
              <a:avLst/>
              <a:gdLst/>
              <a:ahLst/>
              <a:cxnLst/>
              <a:rect l="l" t="t" r="r" b="b"/>
              <a:pathLst>
                <a:path w="781684" h="730885">
                  <a:moveTo>
                    <a:pt x="0" y="730812"/>
                  </a:moveTo>
                  <a:lnTo>
                    <a:pt x="78118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9445443" y="1877986"/>
              <a:ext cx="721995" cy="675005"/>
            </a:xfrm>
            <a:custGeom>
              <a:avLst/>
              <a:gdLst/>
              <a:ahLst/>
              <a:cxnLst/>
              <a:rect l="l" t="t" r="r" b="b"/>
              <a:pathLst>
                <a:path w="721995" h="675005">
                  <a:moveTo>
                    <a:pt x="0" y="674865"/>
                  </a:moveTo>
                  <a:lnTo>
                    <a:pt x="7214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9504386" y="1933234"/>
              <a:ext cx="662940" cy="619760"/>
            </a:xfrm>
            <a:custGeom>
              <a:avLst/>
              <a:gdLst/>
              <a:ahLst/>
              <a:cxnLst/>
              <a:rect l="l" t="t" r="r" b="b"/>
              <a:pathLst>
                <a:path w="662940" h="619760">
                  <a:moveTo>
                    <a:pt x="0" y="619617"/>
                  </a:moveTo>
                  <a:lnTo>
                    <a:pt x="6625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9564076" y="1988482"/>
              <a:ext cx="603250" cy="564515"/>
            </a:xfrm>
            <a:custGeom>
              <a:avLst/>
              <a:gdLst/>
              <a:ahLst/>
              <a:cxnLst/>
              <a:rect l="l" t="t" r="r" b="b"/>
              <a:pathLst>
                <a:path w="603250" h="564514">
                  <a:moveTo>
                    <a:pt x="0" y="564369"/>
                  </a:moveTo>
                  <a:lnTo>
                    <a:pt x="6028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9623766" y="2044430"/>
              <a:ext cx="543560" cy="508634"/>
            </a:xfrm>
            <a:custGeom>
              <a:avLst/>
              <a:gdLst/>
              <a:ahLst/>
              <a:cxnLst/>
              <a:rect l="l" t="t" r="r" b="b"/>
              <a:pathLst>
                <a:path w="543559" h="508635">
                  <a:moveTo>
                    <a:pt x="0" y="508421"/>
                  </a:moveTo>
                  <a:lnTo>
                    <a:pt x="54317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9682709" y="2099678"/>
              <a:ext cx="484505" cy="453390"/>
            </a:xfrm>
            <a:custGeom>
              <a:avLst/>
              <a:gdLst/>
              <a:ahLst/>
              <a:cxnLst/>
              <a:rect l="l" t="t" r="r" b="b"/>
              <a:pathLst>
                <a:path w="484504" h="453389">
                  <a:moveTo>
                    <a:pt x="0" y="453173"/>
                  </a:moveTo>
                  <a:lnTo>
                    <a:pt x="4842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9742398" y="2155625"/>
              <a:ext cx="424815" cy="397510"/>
            </a:xfrm>
            <a:custGeom>
              <a:avLst/>
              <a:gdLst/>
              <a:ahLst/>
              <a:cxnLst/>
              <a:rect l="l" t="t" r="r" b="b"/>
              <a:pathLst>
                <a:path w="424815" h="397510">
                  <a:moveTo>
                    <a:pt x="0" y="397226"/>
                  </a:moveTo>
                  <a:lnTo>
                    <a:pt x="4245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9801342" y="2210873"/>
              <a:ext cx="365760" cy="342265"/>
            </a:xfrm>
            <a:custGeom>
              <a:avLst/>
              <a:gdLst/>
              <a:ahLst/>
              <a:cxnLst/>
              <a:rect l="l" t="t" r="r" b="b"/>
              <a:pathLst>
                <a:path w="365759" h="342264">
                  <a:moveTo>
                    <a:pt x="0" y="341978"/>
                  </a:moveTo>
                  <a:lnTo>
                    <a:pt x="3655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9861031" y="2266820"/>
              <a:ext cx="306070" cy="286385"/>
            </a:xfrm>
            <a:custGeom>
              <a:avLst/>
              <a:gdLst/>
              <a:ahLst/>
              <a:cxnLst/>
              <a:rect l="l" t="t" r="r" b="b"/>
              <a:pathLst>
                <a:path w="306070" h="286385">
                  <a:moveTo>
                    <a:pt x="0" y="286030"/>
                  </a:moveTo>
                  <a:lnTo>
                    <a:pt x="30590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9919975" y="2322068"/>
              <a:ext cx="247015" cy="231140"/>
            </a:xfrm>
            <a:custGeom>
              <a:avLst/>
              <a:gdLst/>
              <a:ahLst/>
              <a:cxnLst/>
              <a:rect l="l" t="t" r="r" b="b"/>
              <a:pathLst>
                <a:path w="247015" h="231139">
                  <a:moveTo>
                    <a:pt x="0" y="230782"/>
                  </a:moveTo>
                  <a:lnTo>
                    <a:pt x="2469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9979664" y="2377316"/>
              <a:ext cx="187325" cy="175895"/>
            </a:xfrm>
            <a:custGeom>
              <a:avLst/>
              <a:gdLst/>
              <a:ahLst/>
              <a:cxnLst/>
              <a:rect l="l" t="t" r="r" b="b"/>
              <a:pathLst>
                <a:path w="187325" h="175894">
                  <a:moveTo>
                    <a:pt x="0" y="175534"/>
                  </a:moveTo>
                  <a:lnTo>
                    <a:pt x="1872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038607" y="2433264"/>
              <a:ext cx="128905" cy="120014"/>
            </a:xfrm>
            <a:custGeom>
              <a:avLst/>
              <a:gdLst/>
              <a:ahLst/>
              <a:cxnLst/>
              <a:rect l="l" t="t" r="r" b="b"/>
              <a:pathLst>
                <a:path w="128904" h="120014">
                  <a:moveTo>
                    <a:pt x="0" y="119587"/>
                  </a:moveTo>
                  <a:lnTo>
                    <a:pt x="12833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098297" y="2488512"/>
              <a:ext cx="69215" cy="64769"/>
            </a:xfrm>
            <a:custGeom>
              <a:avLst/>
              <a:gdLst/>
              <a:ahLst/>
              <a:cxnLst/>
              <a:rect l="l" t="t" r="r" b="b"/>
              <a:pathLst>
                <a:path w="69215" h="64769">
                  <a:moveTo>
                    <a:pt x="0" y="64339"/>
                  </a:moveTo>
                  <a:lnTo>
                    <a:pt x="686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0157241" y="254445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89">
                  <a:moveTo>
                    <a:pt x="0" y="8392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6473649" y="1453484"/>
              <a:ext cx="3693795" cy="1099820"/>
            </a:xfrm>
            <a:custGeom>
              <a:avLst/>
              <a:gdLst/>
              <a:ahLst/>
              <a:cxnLst/>
              <a:rect l="l" t="t" r="r" b="b"/>
              <a:pathLst>
                <a:path w="3693795" h="1099820">
                  <a:moveTo>
                    <a:pt x="0" y="1099366"/>
                  </a:moveTo>
                  <a:lnTo>
                    <a:pt x="3693289" y="1099366"/>
                  </a:lnTo>
                  <a:lnTo>
                    <a:pt x="3693289" y="0"/>
                  </a:lnTo>
                  <a:lnTo>
                    <a:pt x="0" y="0"/>
                  </a:lnTo>
                  <a:lnTo>
                    <a:pt x="0" y="109936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0334817" y="1296135"/>
              <a:ext cx="0" cy="1414145"/>
            </a:xfrm>
            <a:custGeom>
              <a:avLst/>
              <a:gdLst/>
              <a:ahLst/>
              <a:cxnLst/>
              <a:rect l="l" t="t" r="r" b="b"/>
              <a:pathLst>
                <a:path h="1414145">
                  <a:moveTo>
                    <a:pt x="0" y="0"/>
                  </a:moveTo>
                  <a:lnTo>
                    <a:pt x="0" y="14140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878993" y="3534729"/>
              <a:ext cx="6936105" cy="0"/>
            </a:xfrm>
            <a:custGeom>
              <a:avLst/>
              <a:gdLst/>
              <a:ahLst/>
              <a:cxnLst/>
              <a:rect l="l" t="t" r="r" b="b"/>
              <a:pathLst>
                <a:path w="6936105">
                  <a:moveTo>
                    <a:pt x="0" y="0"/>
                  </a:moveTo>
                  <a:lnTo>
                    <a:pt x="6935924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2842524" y="3469690"/>
              <a:ext cx="53340" cy="65405"/>
            </a:xfrm>
            <a:custGeom>
              <a:avLst/>
              <a:gdLst/>
              <a:ahLst/>
              <a:cxnLst/>
              <a:rect l="l" t="t" r="r" b="b"/>
              <a:pathLst>
                <a:path w="53340" h="65404">
                  <a:moveTo>
                    <a:pt x="0" y="65038"/>
                  </a:moveTo>
                  <a:lnTo>
                    <a:pt x="52974" y="65038"/>
                  </a:lnTo>
                  <a:lnTo>
                    <a:pt x="529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2895498" y="339136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2895498" y="331233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2895498" y="323401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2846254" y="3142399"/>
              <a:ext cx="49530" cy="65405"/>
            </a:xfrm>
            <a:custGeom>
              <a:avLst/>
              <a:gdLst/>
              <a:ahLst/>
              <a:cxnLst/>
              <a:rect l="l" t="t" r="r" b="b"/>
              <a:pathLst>
                <a:path w="49529" h="65405">
                  <a:moveTo>
                    <a:pt x="49243" y="65038"/>
                  </a:moveTo>
                  <a:lnTo>
                    <a:pt x="4924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1671117" y="3142397"/>
              <a:ext cx="1146810" cy="0"/>
            </a:xfrm>
            <a:custGeom>
              <a:avLst/>
              <a:gdLst/>
              <a:ahLst/>
              <a:cxnLst/>
              <a:rect l="l" t="t" r="r" b="b"/>
              <a:pathLst>
                <a:path w="1146809">
                  <a:moveTo>
                    <a:pt x="0" y="0"/>
                  </a:moveTo>
                  <a:lnTo>
                    <a:pt x="1146784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594266" y="3038895"/>
              <a:ext cx="48895" cy="103505"/>
            </a:xfrm>
            <a:custGeom>
              <a:avLst/>
              <a:gdLst/>
              <a:ahLst/>
              <a:cxnLst/>
              <a:rect l="l" t="t" r="r" b="b"/>
              <a:pathLst>
                <a:path w="48895" h="103505">
                  <a:moveTo>
                    <a:pt x="48497" y="103502"/>
                  </a:moveTo>
                  <a:lnTo>
                    <a:pt x="0" y="103502"/>
                  </a:lnTo>
                  <a:lnTo>
                    <a:pt x="0" y="3776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1594266" y="993319"/>
              <a:ext cx="0" cy="2019935"/>
            </a:xfrm>
            <a:custGeom>
              <a:avLst/>
              <a:gdLst/>
              <a:ahLst/>
              <a:cxnLst/>
              <a:rect l="l" t="t" r="r" b="b"/>
              <a:pathLst>
                <a:path h="2019935">
                  <a:moveTo>
                    <a:pt x="0" y="0"/>
                  </a:moveTo>
                  <a:lnTo>
                    <a:pt x="0" y="2019701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1524131" y="929679"/>
              <a:ext cx="70485" cy="38100"/>
            </a:xfrm>
            <a:custGeom>
              <a:avLst/>
              <a:gdLst/>
              <a:ahLst/>
              <a:cxnLst/>
              <a:rect l="l" t="t" r="r" b="b"/>
              <a:pathLst>
                <a:path w="70484" h="38100">
                  <a:moveTo>
                    <a:pt x="70135" y="37764"/>
                  </a:moveTo>
                  <a:lnTo>
                    <a:pt x="701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1440566" y="9296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1356254" y="92967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1258512" y="863941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70135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84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1335363" y="863941"/>
              <a:ext cx="1482725" cy="0"/>
            </a:xfrm>
            <a:custGeom>
              <a:avLst/>
              <a:gdLst/>
              <a:ahLst/>
              <a:cxnLst/>
              <a:rect l="l" t="t" r="r" b="b"/>
              <a:pathLst>
                <a:path w="1482725">
                  <a:moveTo>
                    <a:pt x="0" y="0"/>
                  </a:moveTo>
                  <a:lnTo>
                    <a:pt x="1482538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2846254" y="798902"/>
              <a:ext cx="49530" cy="65405"/>
            </a:xfrm>
            <a:custGeom>
              <a:avLst/>
              <a:gdLst/>
              <a:ahLst/>
              <a:cxnLst/>
              <a:rect l="l" t="t" r="r" b="b"/>
              <a:pathLst>
                <a:path w="49529" h="65405">
                  <a:moveTo>
                    <a:pt x="0" y="65038"/>
                  </a:moveTo>
                  <a:lnTo>
                    <a:pt x="49243" y="65038"/>
                  </a:lnTo>
                  <a:lnTo>
                    <a:pt x="492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2895498" y="72057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2895498" y="64154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2895498" y="56322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2844016" y="471609"/>
              <a:ext cx="52069" cy="65405"/>
            </a:xfrm>
            <a:custGeom>
              <a:avLst/>
              <a:gdLst/>
              <a:ahLst/>
              <a:cxnLst/>
              <a:rect l="l" t="t" r="r" b="b"/>
              <a:pathLst>
                <a:path w="52070" h="65404">
                  <a:moveTo>
                    <a:pt x="51482" y="65038"/>
                  </a:moveTo>
                  <a:lnTo>
                    <a:pt x="514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93190" y="471611"/>
              <a:ext cx="7023734" cy="0"/>
            </a:xfrm>
            <a:custGeom>
              <a:avLst/>
              <a:gdLst/>
              <a:ahLst/>
              <a:cxnLst/>
              <a:rect l="l" t="t" r="r" b="b"/>
              <a:pathLst>
                <a:path w="7023734">
                  <a:moveTo>
                    <a:pt x="0" y="0"/>
                  </a:moveTo>
                  <a:lnTo>
                    <a:pt x="7023219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5714101" y="471611"/>
              <a:ext cx="52069" cy="55244"/>
            </a:xfrm>
            <a:custGeom>
              <a:avLst/>
              <a:gdLst/>
              <a:ahLst/>
              <a:cxnLst/>
              <a:rect l="l" t="t" r="r" b="b"/>
              <a:pathLst>
                <a:path w="52070" h="55245">
                  <a:moveTo>
                    <a:pt x="51482" y="0"/>
                  </a:moveTo>
                  <a:lnTo>
                    <a:pt x="0" y="0"/>
                  </a:lnTo>
                  <a:lnTo>
                    <a:pt x="0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5714102" y="55343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5714102" y="63176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5714102" y="7107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5714102" y="78911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5714102" y="8681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5714102" y="94646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5714102" y="1025488"/>
              <a:ext cx="31115" cy="55244"/>
            </a:xfrm>
            <a:custGeom>
              <a:avLst/>
              <a:gdLst/>
              <a:ahLst/>
              <a:cxnLst/>
              <a:rect l="l" t="t" r="r" b="b"/>
              <a:pathLst>
                <a:path w="31114" h="55244">
                  <a:moveTo>
                    <a:pt x="0" y="0"/>
                  </a:moveTo>
                  <a:lnTo>
                    <a:pt x="0" y="55248"/>
                  </a:lnTo>
                  <a:lnTo>
                    <a:pt x="30590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5772299" y="1080387"/>
              <a:ext cx="4924425" cy="635"/>
            </a:xfrm>
            <a:custGeom>
              <a:avLst/>
              <a:gdLst/>
              <a:ahLst/>
              <a:cxnLst/>
              <a:rect l="l" t="t" r="r" b="b"/>
              <a:pathLst>
                <a:path w="4924425" h="634">
                  <a:moveTo>
                    <a:pt x="0" y="349"/>
                  </a:moveTo>
                  <a:lnTo>
                    <a:pt x="1734727" y="349"/>
                  </a:lnTo>
                </a:path>
                <a:path w="4924425" h="634">
                  <a:moveTo>
                    <a:pt x="1762030" y="0"/>
                  </a:moveTo>
                  <a:lnTo>
                    <a:pt x="4924386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0725037" y="1080038"/>
              <a:ext cx="29845" cy="51435"/>
            </a:xfrm>
            <a:custGeom>
              <a:avLst/>
              <a:gdLst/>
              <a:ahLst/>
              <a:cxnLst/>
              <a:rect l="l" t="t" r="r" b="b"/>
              <a:pathLst>
                <a:path w="29845" h="51434">
                  <a:moveTo>
                    <a:pt x="0" y="0"/>
                  </a:moveTo>
                  <a:lnTo>
                    <a:pt x="29844" y="0"/>
                  </a:lnTo>
                  <a:lnTo>
                    <a:pt x="29844" y="51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0754882" y="1157664"/>
              <a:ext cx="0" cy="1626235"/>
            </a:xfrm>
            <a:custGeom>
              <a:avLst/>
              <a:gdLst/>
              <a:ahLst/>
              <a:cxnLst/>
              <a:rect l="l" t="t" r="r" b="b"/>
              <a:pathLst>
                <a:path h="1626235">
                  <a:moveTo>
                    <a:pt x="0" y="0"/>
                  </a:moveTo>
                  <a:lnTo>
                    <a:pt x="0" y="162597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0723545" y="2809510"/>
              <a:ext cx="31750" cy="51435"/>
            </a:xfrm>
            <a:custGeom>
              <a:avLst/>
              <a:gdLst/>
              <a:ahLst/>
              <a:cxnLst/>
              <a:rect l="l" t="t" r="r" b="b"/>
              <a:pathLst>
                <a:path w="31750" h="51435">
                  <a:moveTo>
                    <a:pt x="31337" y="0"/>
                  </a:moveTo>
                  <a:lnTo>
                    <a:pt x="31337" y="51051"/>
                  </a:lnTo>
                  <a:lnTo>
                    <a:pt x="0" y="51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5938683" y="2860564"/>
              <a:ext cx="4756785" cy="0"/>
            </a:xfrm>
            <a:custGeom>
              <a:avLst/>
              <a:gdLst/>
              <a:ahLst/>
              <a:cxnLst/>
              <a:rect l="l" t="t" r="r" b="b"/>
              <a:pathLst>
                <a:path w="4756784">
                  <a:moveTo>
                    <a:pt x="0" y="0"/>
                  </a:moveTo>
                  <a:lnTo>
                    <a:pt x="4756509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878994" y="2860564"/>
              <a:ext cx="32384" cy="49530"/>
            </a:xfrm>
            <a:custGeom>
              <a:avLst/>
              <a:gdLst/>
              <a:ahLst/>
              <a:cxnLst/>
              <a:rect l="l" t="t" r="r" b="b"/>
              <a:pathLst>
                <a:path w="32385" h="49530">
                  <a:moveTo>
                    <a:pt x="32083" y="0"/>
                  </a:moveTo>
                  <a:lnTo>
                    <a:pt x="0" y="0"/>
                  </a:lnTo>
                  <a:lnTo>
                    <a:pt x="0" y="489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878993" y="29353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878993" y="301441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5878993" y="309274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878993" y="317177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878993" y="325009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878993" y="332912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878993" y="340744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878993" y="3486475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60">
                  <a:moveTo>
                    <a:pt x="0" y="0"/>
                  </a:moveTo>
                  <a:lnTo>
                    <a:pt x="0" y="48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951768" y="995417"/>
              <a:ext cx="1231265" cy="0"/>
            </a:xfrm>
            <a:custGeom>
              <a:avLst/>
              <a:gdLst/>
              <a:ahLst/>
              <a:cxnLst/>
              <a:rect l="l" t="t" r="r" b="b"/>
              <a:pathLst>
                <a:path w="1231264">
                  <a:moveTo>
                    <a:pt x="0" y="0"/>
                  </a:moveTo>
                  <a:lnTo>
                    <a:pt x="1231095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867457" y="942967"/>
              <a:ext cx="56515" cy="52705"/>
            </a:xfrm>
            <a:custGeom>
              <a:avLst/>
              <a:gdLst/>
              <a:ahLst/>
              <a:cxnLst/>
              <a:rect l="l" t="t" r="r" b="b"/>
              <a:pathLst>
                <a:path w="56514" h="52705">
                  <a:moveTo>
                    <a:pt x="55958" y="52450"/>
                  </a:moveTo>
                  <a:lnTo>
                    <a:pt x="0" y="5245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3867457" y="86464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3867457" y="78561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3867457" y="70728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3867457" y="62826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3867457" y="54993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867457" y="471610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4" h="52070">
                  <a:moveTo>
                    <a:pt x="0" y="51751"/>
                  </a:moveTo>
                  <a:lnTo>
                    <a:pt x="0" y="0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951768" y="471611"/>
              <a:ext cx="1651000" cy="0"/>
            </a:xfrm>
            <a:custGeom>
              <a:avLst/>
              <a:gdLst/>
              <a:ahLst/>
              <a:cxnLst/>
              <a:rect l="l" t="t" r="r" b="b"/>
              <a:pathLst>
                <a:path w="1651000">
                  <a:moveTo>
                    <a:pt x="0" y="0"/>
                  </a:moveTo>
                  <a:lnTo>
                    <a:pt x="1650415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630536" y="471611"/>
              <a:ext cx="56515" cy="55244"/>
            </a:xfrm>
            <a:custGeom>
              <a:avLst/>
              <a:gdLst/>
              <a:ahLst/>
              <a:cxnLst/>
              <a:rect l="l" t="t" r="r" b="b"/>
              <a:pathLst>
                <a:path w="56514" h="55245">
                  <a:moveTo>
                    <a:pt x="0" y="0"/>
                  </a:moveTo>
                  <a:lnTo>
                    <a:pt x="55958" y="0"/>
                  </a:lnTo>
                  <a:lnTo>
                    <a:pt x="55958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686495" y="55343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686495" y="63176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686495" y="7107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86495" y="78911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86495" y="8681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686495" y="94646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630536" y="1025488"/>
              <a:ext cx="56515" cy="55244"/>
            </a:xfrm>
            <a:custGeom>
              <a:avLst/>
              <a:gdLst/>
              <a:ahLst/>
              <a:cxnLst/>
              <a:rect l="l" t="t" r="r" b="b"/>
              <a:pathLst>
                <a:path w="56514" h="55244">
                  <a:moveTo>
                    <a:pt x="55958" y="0"/>
                  </a:moveTo>
                  <a:lnTo>
                    <a:pt x="55958" y="55248"/>
                  </a:lnTo>
                  <a:lnTo>
                    <a:pt x="0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546225" y="108073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62659" y="108073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78348" y="108073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294782" y="108073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210471" y="108073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04355" y="602385"/>
              <a:ext cx="1343025" cy="1257300"/>
            </a:xfrm>
            <a:custGeom>
              <a:avLst/>
              <a:gdLst/>
              <a:ahLst/>
              <a:cxnLst/>
              <a:rect l="l" t="t" r="r" b="b"/>
              <a:pathLst>
                <a:path w="1343025" h="1257300">
                  <a:moveTo>
                    <a:pt x="0" y="1256718"/>
                  </a:moveTo>
                  <a:lnTo>
                    <a:pt x="1343014" y="1256718"/>
                  </a:lnTo>
                  <a:lnTo>
                    <a:pt x="1343014" y="0"/>
                  </a:lnTo>
                  <a:lnTo>
                    <a:pt x="0" y="0"/>
                  </a:lnTo>
                  <a:lnTo>
                    <a:pt x="0" y="125671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04357" y="60238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091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04357" y="602388"/>
              <a:ext cx="69215" cy="64769"/>
            </a:xfrm>
            <a:custGeom>
              <a:avLst/>
              <a:gdLst/>
              <a:ahLst/>
              <a:cxnLst/>
              <a:rect l="l" t="t" r="r" b="b"/>
              <a:pathLst>
                <a:path w="69214" h="64770">
                  <a:moveTo>
                    <a:pt x="0" y="64339"/>
                  </a:moveTo>
                  <a:lnTo>
                    <a:pt x="686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04357" y="602387"/>
              <a:ext cx="128905" cy="120650"/>
            </a:xfrm>
            <a:custGeom>
              <a:avLst/>
              <a:gdLst/>
              <a:ahLst/>
              <a:cxnLst/>
              <a:rect l="l" t="t" r="r" b="b"/>
              <a:pathLst>
                <a:path w="128905" h="120650">
                  <a:moveTo>
                    <a:pt x="0" y="120286"/>
                  </a:moveTo>
                  <a:lnTo>
                    <a:pt x="12833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04357" y="602387"/>
              <a:ext cx="187325" cy="175895"/>
            </a:xfrm>
            <a:custGeom>
              <a:avLst/>
              <a:gdLst/>
              <a:ahLst/>
              <a:cxnLst/>
              <a:rect l="l" t="t" r="r" b="b"/>
              <a:pathLst>
                <a:path w="187325" h="175895">
                  <a:moveTo>
                    <a:pt x="0" y="175534"/>
                  </a:moveTo>
                  <a:lnTo>
                    <a:pt x="1872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04357" y="602386"/>
              <a:ext cx="247015" cy="231775"/>
            </a:xfrm>
            <a:custGeom>
              <a:avLst/>
              <a:gdLst/>
              <a:ahLst/>
              <a:cxnLst/>
              <a:rect l="l" t="t" r="r" b="b"/>
              <a:pathLst>
                <a:path w="247014" h="231775">
                  <a:moveTo>
                    <a:pt x="0" y="231482"/>
                  </a:moveTo>
                  <a:lnTo>
                    <a:pt x="2469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04357" y="602386"/>
              <a:ext cx="306070" cy="287020"/>
            </a:xfrm>
            <a:custGeom>
              <a:avLst/>
              <a:gdLst/>
              <a:ahLst/>
              <a:cxnLst/>
              <a:rect l="l" t="t" r="r" b="b"/>
              <a:pathLst>
                <a:path w="306069" h="287019">
                  <a:moveTo>
                    <a:pt x="0" y="286730"/>
                  </a:moveTo>
                  <a:lnTo>
                    <a:pt x="30590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04357" y="787713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402079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04357" y="842960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461022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04357" y="898908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520711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04357" y="954156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580401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04357" y="1009404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639344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04357" y="1065351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699034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04357" y="1120600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757978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204357" y="117654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817667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04357" y="1231796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876609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204357" y="1287743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936299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04357" y="1342990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995243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04357" y="1398238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054933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204357" y="1454186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3114622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204357" y="1509434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173565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204357" y="1565381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3233256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204357" y="1620628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3292198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204357" y="1675876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351889" y="60238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5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235694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3379495" y="631760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79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295383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379495" y="687707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354326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379495" y="742955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14016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3379495" y="798902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72960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3379495" y="854149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532650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3379495" y="910098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592339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379495" y="965345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651282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379495" y="102059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710972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379495" y="1076540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769915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379495" y="1131789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829605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3379495" y="1187736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888548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3379495" y="1242984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948237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379495" y="129823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007180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379495" y="1354180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066870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379495" y="1409429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126559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379495" y="1465375"/>
              <a:ext cx="168275" cy="156845"/>
            </a:xfrm>
            <a:custGeom>
              <a:avLst/>
              <a:gdLst/>
              <a:ahLst/>
              <a:cxnLst/>
              <a:rect l="l" t="t" r="r" b="b"/>
              <a:pathLst>
                <a:path w="168275" h="156844">
                  <a:moveTo>
                    <a:pt x="0" y="1566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185504" y="170175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379495" y="1520623"/>
              <a:ext cx="168275" cy="157480"/>
            </a:xfrm>
            <a:custGeom>
              <a:avLst/>
              <a:gdLst/>
              <a:ahLst/>
              <a:cxnLst/>
              <a:rect l="l" t="t" r="r" b="b"/>
              <a:pathLst>
                <a:path w="168275" h="157480">
                  <a:moveTo>
                    <a:pt x="0" y="157352"/>
                  </a:moveTo>
                  <a:lnTo>
                    <a:pt x="1678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245193" y="1576571"/>
              <a:ext cx="302260" cy="282575"/>
            </a:xfrm>
            <a:custGeom>
              <a:avLst/>
              <a:gdLst/>
              <a:ahLst/>
              <a:cxnLst/>
              <a:rect l="l" t="t" r="r" b="b"/>
              <a:pathLst>
                <a:path w="302260" h="282575">
                  <a:moveTo>
                    <a:pt x="0" y="282534"/>
                  </a:moveTo>
                  <a:lnTo>
                    <a:pt x="30217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304136" y="1631819"/>
              <a:ext cx="243840" cy="227329"/>
            </a:xfrm>
            <a:custGeom>
              <a:avLst/>
              <a:gdLst/>
              <a:ahLst/>
              <a:cxnLst/>
              <a:rect l="l" t="t" r="r" b="b"/>
              <a:pathLst>
                <a:path w="243839" h="227330">
                  <a:moveTo>
                    <a:pt x="0" y="227286"/>
                  </a:moveTo>
                  <a:lnTo>
                    <a:pt x="24323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63826" y="1687067"/>
              <a:ext cx="184150" cy="172085"/>
            </a:xfrm>
            <a:custGeom>
              <a:avLst/>
              <a:gdLst/>
              <a:ahLst/>
              <a:cxnLst/>
              <a:rect l="l" t="t" r="r" b="b"/>
              <a:pathLst>
                <a:path w="184150" h="172085">
                  <a:moveTo>
                    <a:pt x="0" y="172038"/>
                  </a:moveTo>
                  <a:lnTo>
                    <a:pt x="18354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422769" y="1743014"/>
              <a:ext cx="125095" cy="116205"/>
            </a:xfrm>
            <a:custGeom>
              <a:avLst/>
              <a:gdLst/>
              <a:ahLst/>
              <a:cxnLst/>
              <a:rect l="l" t="t" r="r" b="b"/>
              <a:pathLst>
                <a:path w="125095" h="116205">
                  <a:moveTo>
                    <a:pt x="0" y="116090"/>
                  </a:moveTo>
                  <a:lnTo>
                    <a:pt x="1246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482459" y="1798262"/>
              <a:ext cx="65405" cy="60960"/>
            </a:xfrm>
            <a:custGeom>
              <a:avLst/>
              <a:gdLst/>
              <a:ahLst/>
              <a:cxnLst/>
              <a:rect l="l" t="t" r="r" b="b"/>
              <a:pathLst>
                <a:path w="65404" h="60960">
                  <a:moveTo>
                    <a:pt x="0" y="60842"/>
                  </a:moveTo>
                  <a:lnTo>
                    <a:pt x="649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541403" y="185421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0" y="4895"/>
                  </a:moveTo>
                  <a:lnTo>
                    <a:pt x="59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372232" y="759037"/>
              <a:ext cx="1007744" cy="942975"/>
            </a:xfrm>
            <a:custGeom>
              <a:avLst/>
              <a:gdLst/>
              <a:ahLst/>
              <a:cxnLst/>
              <a:rect l="l" t="t" r="r" b="b"/>
              <a:pathLst>
                <a:path w="1007745" h="942975">
                  <a:moveTo>
                    <a:pt x="0" y="942713"/>
                  </a:moveTo>
                  <a:lnTo>
                    <a:pt x="1007260" y="942713"/>
                  </a:lnTo>
                  <a:lnTo>
                    <a:pt x="1007260" y="0"/>
                  </a:lnTo>
                  <a:lnTo>
                    <a:pt x="0" y="0"/>
                  </a:lnTo>
                  <a:lnTo>
                    <a:pt x="0" y="9427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025288" y="1479361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248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025288" y="432447"/>
              <a:ext cx="10912475" cy="3141980"/>
            </a:xfrm>
            <a:custGeom>
              <a:avLst/>
              <a:gdLst/>
              <a:ahLst/>
              <a:cxnLst/>
              <a:rect l="l" t="t" r="r" b="b"/>
              <a:pathLst>
                <a:path w="10912475" h="3141979">
                  <a:moveTo>
                    <a:pt x="0" y="379742"/>
                  </a:moveTo>
                  <a:lnTo>
                    <a:pt x="0" y="0"/>
                  </a:lnTo>
                  <a:lnTo>
                    <a:pt x="10911992" y="0"/>
                  </a:lnTo>
                  <a:lnTo>
                    <a:pt x="10911992" y="3141445"/>
                  </a:lnTo>
                  <a:lnTo>
                    <a:pt x="0" y="3141445"/>
                  </a:lnTo>
                  <a:lnTo>
                    <a:pt x="0" y="27624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025288" y="2278010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248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934061" y="2447950"/>
              <a:ext cx="556895" cy="576580"/>
            </a:xfrm>
            <a:custGeom>
              <a:avLst/>
              <a:gdLst/>
              <a:ahLst/>
              <a:cxnLst/>
              <a:rect l="l" t="t" r="r" b="b"/>
              <a:pathLst>
                <a:path w="556895" h="576580">
                  <a:moveTo>
                    <a:pt x="0" y="0"/>
                  </a:moveTo>
                  <a:lnTo>
                    <a:pt x="0" y="576258"/>
                  </a:lnTo>
                  <a:lnTo>
                    <a:pt x="556604" y="576258"/>
                  </a:lnTo>
                  <a:lnTo>
                    <a:pt x="556604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934061" y="2447952"/>
              <a:ext cx="556895" cy="72390"/>
            </a:xfrm>
            <a:custGeom>
              <a:avLst/>
              <a:gdLst/>
              <a:ahLst/>
              <a:cxnLst/>
              <a:rect l="l" t="t" r="r" b="b"/>
              <a:pathLst>
                <a:path w="556895" h="72389">
                  <a:moveTo>
                    <a:pt x="556604" y="72032"/>
                  </a:moveTo>
                  <a:lnTo>
                    <a:pt x="55660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907202" y="2422074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4">
                  <a:moveTo>
                    <a:pt x="0" y="0"/>
                  </a:moveTo>
                  <a:lnTo>
                    <a:pt x="0" y="628009"/>
                  </a:lnTo>
                  <a:lnTo>
                    <a:pt x="611071" y="628009"/>
                  </a:lnTo>
                  <a:lnTo>
                    <a:pt x="611071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3518272" y="2422076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79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3481712" y="2755662"/>
              <a:ext cx="46355" cy="20320"/>
            </a:xfrm>
            <a:custGeom>
              <a:avLst/>
              <a:gdLst/>
              <a:ahLst/>
              <a:cxnLst/>
              <a:rect l="l" t="t" r="r" b="b"/>
              <a:pathLst>
                <a:path w="46354" h="20319">
                  <a:moveTo>
                    <a:pt x="36559" y="20280"/>
                  </a:moveTo>
                  <a:lnTo>
                    <a:pt x="46259" y="20280"/>
                  </a:lnTo>
                  <a:lnTo>
                    <a:pt x="46259" y="0"/>
                  </a:lnTo>
                  <a:lnTo>
                    <a:pt x="0" y="0"/>
                  </a:lnTo>
                  <a:lnTo>
                    <a:pt x="0" y="20280"/>
                  </a:lnTo>
                  <a:lnTo>
                    <a:pt x="8953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3480220" y="2499702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19">
                  <a:moveTo>
                    <a:pt x="10445" y="0"/>
                  </a:moveTo>
                  <a:lnTo>
                    <a:pt x="0" y="0"/>
                  </a:lnTo>
                  <a:lnTo>
                    <a:pt x="0" y="20280"/>
                  </a:lnTo>
                  <a:lnTo>
                    <a:pt x="47005" y="20280"/>
                  </a:lnTo>
                  <a:lnTo>
                    <a:pt x="47005" y="0"/>
                  </a:lnTo>
                  <a:lnTo>
                    <a:pt x="380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032549" y="2769649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4">
                  <a:moveTo>
                    <a:pt x="394697" y="0"/>
                  </a:moveTo>
                  <a:lnTo>
                    <a:pt x="360375" y="0"/>
                  </a:lnTo>
                  <a:lnTo>
                    <a:pt x="360375" y="189521"/>
                  </a:lnTo>
                  <a:lnTo>
                    <a:pt x="0" y="1895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3032549" y="251299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3032549" y="2512990"/>
              <a:ext cx="394970" cy="10795"/>
            </a:xfrm>
            <a:custGeom>
              <a:avLst/>
              <a:gdLst/>
              <a:ahLst/>
              <a:cxnLst/>
              <a:rect l="l" t="t" r="r" b="b"/>
              <a:pathLst>
                <a:path w="394970" h="10794">
                  <a:moveTo>
                    <a:pt x="394697" y="10490"/>
                  </a:moveTo>
                  <a:lnTo>
                    <a:pt x="360375" y="10490"/>
                  </a:lnTo>
                  <a:lnTo>
                    <a:pt x="3603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3309358" y="2980850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978082" y="2500401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5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3446646" y="2616492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978083" y="2500402"/>
              <a:ext cx="468630" cy="92075"/>
            </a:xfrm>
            <a:custGeom>
              <a:avLst/>
              <a:gdLst/>
              <a:ahLst/>
              <a:cxnLst/>
              <a:rect l="l" t="t" r="r" b="b"/>
              <a:pathLst>
                <a:path w="468629" h="92075">
                  <a:moveTo>
                    <a:pt x="468562" y="91613"/>
                  </a:moveTo>
                  <a:lnTo>
                    <a:pt x="4685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969129" y="2447951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427245" y="2512990"/>
              <a:ext cx="10795" cy="274320"/>
            </a:xfrm>
            <a:custGeom>
              <a:avLst/>
              <a:gdLst/>
              <a:ahLst/>
              <a:cxnLst/>
              <a:rect l="l" t="t" r="r" b="b"/>
              <a:pathLst>
                <a:path w="10795" h="274319">
                  <a:moveTo>
                    <a:pt x="10445" y="274142"/>
                  </a:moveTo>
                  <a:lnTo>
                    <a:pt x="10445" y="260155"/>
                  </a:lnTo>
                  <a:lnTo>
                    <a:pt x="0" y="260155"/>
                  </a:lnTo>
                  <a:lnTo>
                    <a:pt x="0" y="0"/>
                  </a:lnTo>
                  <a:lnTo>
                    <a:pt x="10445" y="0"/>
                  </a:lnTo>
                  <a:lnTo>
                    <a:pt x="10445" y="260155"/>
                  </a:lnTo>
                  <a:lnTo>
                    <a:pt x="0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437691" y="28004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437691" y="283958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3437691" y="287874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437691" y="2918609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3427245" y="2957772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5">
                  <a:moveTo>
                    <a:pt x="10445" y="0"/>
                  </a:moveTo>
                  <a:lnTo>
                    <a:pt x="10445" y="13986"/>
                  </a:lnTo>
                  <a:lnTo>
                    <a:pt x="0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427246" y="2918609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3427246" y="287874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3427246" y="283958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3427246" y="2800419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427246" y="277314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3455599" y="2447951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3442166" y="2592013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4">
                  <a:moveTo>
                    <a:pt x="21637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1637" y="0"/>
                  </a:lnTo>
                  <a:lnTo>
                    <a:pt x="21637" y="24476"/>
                  </a:lnTo>
                  <a:close/>
                </a:path>
                <a:path w="22225" h="24764">
                  <a:moveTo>
                    <a:pt x="18652" y="20280"/>
                  </a:moveTo>
                  <a:lnTo>
                    <a:pt x="5968" y="20280"/>
                  </a:lnTo>
                  <a:lnTo>
                    <a:pt x="5968" y="21679"/>
                  </a:lnTo>
                  <a:lnTo>
                    <a:pt x="18652" y="21679"/>
                  </a:lnTo>
                  <a:lnTo>
                    <a:pt x="18652" y="20280"/>
                  </a:lnTo>
                  <a:close/>
                </a:path>
                <a:path w="22225" h="24764">
                  <a:moveTo>
                    <a:pt x="18652" y="17483"/>
                  </a:moveTo>
                  <a:lnTo>
                    <a:pt x="5968" y="17483"/>
                  </a:lnTo>
                  <a:lnTo>
                    <a:pt x="5968" y="18882"/>
                  </a:lnTo>
                  <a:lnTo>
                    <a:pt x="18652" y="18882"/>
                  </a:lnTo>
                  <a:lnTo>
                    <a:pt x="18652" y="17483"/>
                  </a:lnTo>
                  <a:close/>
                </a:path>
                <a:path w="22225" h="24764">
                  <a:moveTo>
                    <a:pt x="18652" y="14686"/>
                  </a:moveTo>
                  <a:lnTo>
                    <a:pt x="5968" y="14686"/>
                  </a:lnTo>
                  <a:lnTo>
                    <a:pt x="5968" y="16084"/>
                  </a:lnTo>
                  <a:lnTo>
                    <a:pt x="18652" y="16084"/>
                  </a:lnTo>
                  <a:lnTo>
                    <a:pt x="18652" y="14686"/>
                  </a:lnTo>
                  <a:close/>
                </a:path>
                <a:path w="22225" h="24764">
                  <a:moveTo>
                    <a:pt x="18652" y="11888"/>
                  </a:moveTo>
                  <a:lnTo>
                    <a:pt x="5968" y="11888"/>
                  </a:lnTo>
                  <a:lnTo>
                    <a:pt x="5968" y="13287"/>
                  </a:lnTo>
                  <a:lnTo>
                    <a:pt x="18652" y="13287"/>
                  </a:lnTo>
                  <a:lnTo>
                    <a:pt x="18652" y="11888"/>
                  </a:lnTo>
                  <a:close/>
                </a:path>
                <a:path w="22225" h="24764">
                  <a:moveTo>
                    <a:pt x="18652" y="9091"/>
                  </a:moveTo>
                  <a:lnTo>
                    <a:pt x="5968" y="9091"/>
                  </a:lnTo>
                  <a:lnTo>
                    <a:pt x="5968" y="10490"/>
                  </a:lnTo>
                  <a:lnTo>
                    <a:pt x="18652" y="10490"/>
                  </a:lnTo>
                  <a:lnTo>
                    <a:pt x="18652" y="9091"/>
                  </a:lnTo>
                  <a:close/>
                </a:path>
                <a:path w="22225" h="24764">
                  <a:moveTo>
                    <a:pt x="18652" y="6993"/>
                  </a:moveTo>
                  <a:lnTo>
                    <a:pt x="5968" y="6993"/>
                  </a:lnTo>
                  <a:lnTo>
                    <a:pt x="5968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225" h="24764">
                  <a:moveTo>
                    <a:pt x="18652" y="4196"/>
                  </a:moveTo>
                  <a:lnTo>
                    <a:pt x="5968" y="4196"/>
                  </a:lnTo>
                  <a:lnTo>
                    <a:pt x="5968" y="5594"/>
                  </a:lnTo>
                  <a:lnTo>
                    <a:pt x="18652" y="5594"/>
                  </a:lnTo>
                  <a:lnTo>
                    <a:pt x="18652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3446646" y="259201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3195203" y="2980849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69">
                  <a:moveTo>
                    <a:pt x="34321" y="26575"/>
                  </a:moveTo>
                  <a:lnTo>
                    <a:pt x="23129" y="26575"/>
                  </a:lnTo>
                  <a:lnTo>
                    <a:pt x="23129" y="5594"/>
                  </a:lnTo>
                  <a:lnTo>
                    <a:pt x="11937" y="5594"/>
                  </a:lnTo>
                  <a:lnTo>
                    <a:pt x="11937" y="26575"/>
                  </a:lnTo>
                  <a:lnTo>
                    <a:pt x="0" y="26575"/>
                  </a:lnTo>
                  <a:lnTo>
                    <a:pt x="0" y="20280"/>
                  </a:lnTo>
                  <a:lnTo>
                    <a:pt x="5222" y="20280"/>
                  </a:lnTo>
                  <a:lnTo>
                    <a:pt x="5222" y="0"/>
                  </a:lnTo>
                  <a:lnTo>
                    <a:pt x="29098" y="0"/>
                  </a:lnTo>
                  <a:lnTo>
                    <a:pt x="29098" y="20280"/>
                  </a:lnTo>
                  <a:lnTo>
                    <a:pt x="34321" y="20280"/>
                  </a:lnTo>
                  <a:lnTo>
                    <a:pt x="34321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3309358" y="2466134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195203" y="2464735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69">
                  <a:moveTo>
                    <a:pt x="34321" y="0"/>
                  </a:moveTo>
                  <a:lnTo>
                    <a:pt x="23129" y="0"/>
                  </a:lnTo>
                  <a:lnTo>
                    <a:pt x="23129" y="20980"/>
                  </a:lnTo>
                  <a:lnTo>
                    <a:pt x="11937" y="20980"/>
                  </a:lnTo>
                  <a:lnTo>
                    <a:pt x="11937" y="0"/>
                  </a:lnTo>
                  <a:lnTo>
                    <a:pt x="0" y="0"/>
                  </a:lnTo>
                  <a:lnTo>
                    <a:pt x="0" y="6294"/>
                  </a:lnTo>
                  <a:lnTo>
                    <a:pt x="5222" y="6294"/>
                  </a:lnTo>
                  <a:lnTo>
                    <a:pt x="5222" y="26575"/>
                  </a:lnTo>
                  <a:lnTo>
                    <a:pt x="29098" y="26575"/>
                  </a:lnTo>
                  <a:lnTo>
                    <a:pt x="29098" y="6294"/>
                  </a:lnTo>
                  <a:lnTo>
                    <a:pt x="34321" y="6294"/>
                  </a:ln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907200" y="2422074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611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3469773" y="2512288"/>
              <a:ext cx="10795" cy="260350"/>
            </a:xfrm>
            <a:custGeom>
              <a:avLst/>
              <a:gdLst/>
              <a:ahLst/>
              <a:cxnLst/>
              <a:rect l="l" t="t" r="r" b="b"/>
              <a:pathLst>
                <a:path w="10795" h="260350">
                  <a:moveTo>
                    <a:pt x="0" y="260155"/>
                  </a:moveTo>
                  <a:lnTo>
                    <a:pt x="10445" y="260155"/>
                  </a:lnTo>
                  <a:lnTo>
                    <a:pt x="10445" y="0"/>
                  </a:lnTo>
                  <a:lnTo>
                    <a:pt x="0" y="0"/>
                  </a:lnTo>
                  <a:lnTo>
                    <a:pt x="0" y="26015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3463806" y="2494107"/>
              <a:ext cx="27305" cy="408940"/>
            </a:xfrm>
            <a:custGeom>
              <a:avLst/>
              <a:gdLst/>
              <a:ahLst/>
              <a:cxnLst/>
              <a:rect l="l" t="t" r="r" b="b"/>
              <a:pathLst>
                <a:path w="27304" h="408939">
                  <a:moveTo>
                    <a:pt x="26860" y="0"/>
                  </a:moveTo>
                  <a:lnTo>
                    <a:pt x="0" y="0"/>
                  </a:lnTo>
                  <a:lnTo>
                    <a:pt x="0" y="408415"/>
                  </a:lnTo>
                  <a:lnTo>
                    <a:pt x="26860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978083" y="2971758"/>
              <a:ext cx="468630" cy="0"/>
            </a:xfrm>
            <a:custGeom>
              <a:avLst/>
              <a:gdLst/>
              <a:ahLst/>
              <a:cxnLst/>
              <a:rect l="l" t="t" r="r" b="b"/>
              <a:pathLst>
                <a:path w="468629">
                  <a:moveTo>
                    <a:pt x="4685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998227" y="2769649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4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998227" y="2512990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4">
                  <a:moveTo>
                    <a:pt x="0" y="10490"/>
                  </a:moveTo>
                  <a:lnTo>
                    <a:pt x="34321" y="10490"/>
                  </a:ln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978082" y="2616492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978082" y="2500402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987036" y="2512990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30" h="274319">
                  <a:moveTo>
                    <a:pt x="0" y="274142"/>
                  </a:moveTo>
                  <a:lnTo>
                    <a:pt x="0" y="260155"/>
                  </a:lnTo>
                  <a:lnTo>
                    <a:pt x="11191" y="2601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60155"/>
                  </a:lnTo>
                  <a:lnTo>
                    <a:pt x="11191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987036" y="28004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987036" y="283958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987036" y="287874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987036" y="2918609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987036" y="2957772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5">
                  <a:moveTo>
                    <a:pt x="0" y="0"/>
                  </a:moveTo>
                  <a:lnTo>
                    <a:pt x="0" y="13986"/>
                  </a:lnTo>
                  <a:lnTo>
                    <a:pt x="11191" y="139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998227" y="2918609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998227" y="287874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998227" y="283958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998227" y="2800419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998227" y="2773145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960920" y="2592013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4">
                  <a:moveTo>
                    <a:pt x="0" y="24476"/>
                  </a:moveTo>
                  <a:lnTo>
                    <a:pt x="21637" y="24476"/>
                  </a:lnTo>
                  <a:lnTo>
                    <a:pt x="21637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225" h="24764">
                  <a:moveTo>
                    <a:pt x="2984" y="20280"/>
                  </a:moveTo>
                  <a:lnTo>
                    <a:pt x="15668" y="20280"/>
                  </a:lnTo>
                  <a:lnTo>
                    <a:pt x="15668" y="21679"/>
                  </a:lnTo>
                  <a:lnTo>
                    <a:pt x="2984" y="21679"/>
                  </a:lnTo>
                  <a:lnTo>
                    <a:pt x="2984" y="20280"/>
                  </a:lnTo>
                  <a:close/>
                </a:path>
                <a:path w="22225" h="24764">
                  <a:moveTo>
                    <a:pt x="2984" y="17483"/>
                  </a:moveTo>
                  <a:lnTo>
                    <a:pt x="15668" y="17483"/>
                  </a:lnTo>
                  <a:lnTo>
                    <a:pt x="15668" y="18882"/>
                  </a:lnTo>
                  <a:lnTo>
                    <a:pt x="2984" y="18882"/>
                  </a:lnTo>
                  <a:lnTo>
                    <a:pt x="2984" y="17483"/>
                  </a:lnTo>
                  <a:close/>
                </a:path>
                <a:path w="22225" h="24764">
                  <a:moveTo>
                    <a:pt x="2984" y="14686"/>
                  </a:moveTo>
                  <a:lnTo>
                    <a:pt x="15668" y="14686"/>
                  </a:lnTo>
                  <a:lnTo>
                    <a:pt x="15668" y="16084"/>
                  </a:lnTo>
                  <a:lnTo>
                    <a:pt x="2984" y="16084"/>
                  </a:lnTo>
                  <a:lnTo>
                    <a:pt x="2984" y="14686"/>
                  </a:lnTo>
                  <a:close/>
                </a:path>
                <a:path w="22225" h="24764">
                  <a:moveTo>
                    <a:pt x="2984" y="11888"/>
                  </a:moveTo>
                  <a:lnTo>
                    <a:pt x="15668" y="11888"/>
                  </a:lnTo>
                  <a:lnTo>
                    <a:pt x="15668" y="13287"/>
                  </a:lnTo>
                  <a:lnTo>
                    <a:pt x="2984" y="13287"/>
                  </a:lnTo>
                  <a:lnTo>
                    <a:pt x="2984" y="11888"/>
                  </a:lnTo>
                  <a:close/>
                </a:path>
                <a:path w="22225" h="24764">
                  <a:moveTo>
                    <a:pt x="2984" y="9091"/>
                  </a:moveTo>
                  <a:lnTo>
                    <a:pt x="15668" y="9091"/>
                  </a:lnTo>
                  <a:lnTo>
                    <a:pt x="15668" y="10490"/>
                  </a:lnTo>
                  <a:lnTo>
                    <a:pt x="2984" y="10490"/>
                  </a:lnTo>
                  <a:lnTo>
                    <a:pt x="2984" y="9091"/>
                  </a:lnTo>
                  <a:close/>
                </a:path>
                <a:path w="22225" h="24764">
                  <a:moveTo>
                    <a:pt x="2984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2984" y="8392"/>
                  </a:lnTo>
                  <a:lnTo>
                    <a:pt x="2984" y="6993"/>
                  </a:lnTo>
                  <a:close/>
                </a:path>
                <a:path w="22225" h="24764">
                  <a:moveTo>
                    <a:pt x="2984" y="4196"/>
                  </a:moveTo>
                  <a:lnTo>
                    <a:pt x="15668" y="4196"/>
                  </a:lnTo>
                  <a:lnTo>
                    <a:pt x="15668" y="5594"/>
                  </a:lnTo>
                  <a:lnTo>
                    <a:pt x="2984" y="5594"/>
                  </a:lnTo>
                  <a:lnTo>
                    <a:pt x="2984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978082" y="2592015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5116460" y="731066"/>
              <a:ext cx="31750" cy="6350"/>
            </a:xfrm>
            <a:custGeom>
              <a:avLst/>
              <a:gdLst/>
              <a:ahLst/>
              <a:cxnLst/>
              <a:rect l="l" t="t" r="r" b="b"/>
              <a:pathLst>
                <a:path w="31750" h="6350">
                  <a:moveTo>
                    <a:pt x="31337" y="6294"/>
                  </a:moveTo>
                  <a:lnTo>
                    <a:pt x="5968" y="13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5040356" y="697498"/>
              <a:ext cx="49530" cy="25400"/>
            </a:xfrm>
            <a:custGeom>
              <a:avLst/>
              <a:gdLst/>
              <a:ahLst/>
              <a:cxnLst/>
              <a:rect l="l" t="t" r="r" b="b"/>
              <a:pathLst>
                <a:path w="49529" h="25400">
                  <a:moveTo>
                    <a:pt x="49243" y="25176"/>
                  </a:moveTo>
                  <a:lnTo>
                    <a:pt x="33575" y="18882"/>
                  </a:lnTo>
                  <a:lnTo>
                    <a:pt x="10445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4980666" y="642949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38052" y="38463"/>
                  </a:moveTo>
                  <a:lnTo>
                    <a:pt x="29098" y="31470"/>
                  </a:lnTo>
                  <a:lnTo>
                    <a:pt x="11191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4943361" y="573013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22383" y="48254"/>
                  </a:moveTo>
                  <a:lnTo>
                    <a:pt x="19399" y="43359"/>
                  </a:lnTo>
                  <a:lnTo>
                    <a:pt x="8207" y="216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006035" y="504479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185783" y="6993"/>
                  </a:moveTo>
                  <a:lnTo>
                    <a:pt x="178322" y="0"/>
                  </a:lnTo>
                  <a:lnTo>
                    <a:pt x="0" y="166443"/>
                  </a:lnTo>
                  <a:lnTo>
                    <a:pt x="7461" y="173436"/>
                  </a:lnTo>
                  <a:lnTo>
                    <a:pt x="185783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184357" y="497486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5184357" y="73316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13287"/>
                  </a:moveTo>
                  <a:lnTo>
                    <a:pt x="27606" y="13287"/>
                  </a:lnTo>
                  <a:lnTo>
                    <a:pt x="27606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0" name="object 33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682882" y="1495335"/>
              <a:ext cx="88759" cy="83445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783676" y="1177176"/>
              <a:ext cx="235558" cy="161688"/>
            </a:xfrm>
            <a:prstGeom prst="rect">
              <a:avLst/>
            </a:prstGeom>
          </p:spPr>
        </p:pic>
        <p:sp>
          <p:nvSpPr>
            <p:cNvPr id="332" name="object 332"/>
            <p:cNvSpPr/>
            <p:nvPr/>
          </p:nvSpPr>
          <p:spPr>
            <a:xfrm>
              <a:off x="12877591" y="1537406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59">
                  <a:moveTo>
                    <a:pt x="0" y="86019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2817902" y="1587061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2882814" y="1422016"/>
              <a:ext cx="0" cy="502920"/>
            </a:xfrm>
            <a:custGeom>
              <a:avLst/>
              <a:gdLst/>
              <a:ahLst/>
              <a:cxnLst/>
              <a:rect l="l" t="t" r="r" b="b"/>
              <a:pathLst>
                <a:path h="502919">
                  <a:moveTo>
                    <a:pt x="0" y="0"/>
                  </a:moveTo>
                  <a:lnTo>
                    <a:pt x="0" y="502827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2740305" y="1537408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59">
                  <a:moveTo>
                    <a:pt x="0" y="0"/>
                  </a:moveTo>
                  <a:lnTo>
                    <a:pt x="0" y="86019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2741797" y="1587061"/>
              <a:ext cx="58419" cy="39370"/>
            </a:xfrm>
            <a:custGeom>
              <a:avLst/>
              <a:gdLst/>
              <a:ahLst/>
              <a:cxnLst/>
              <a:rect l="l" t="t" r="r" b="b"/>
              <a:pathLst>
                <a:path w="58420" h="39369">
                  <a:moveTo>
                    <a:pt x="0" y="39163"/>
                  </a:moveTo>
                  <a:lnTo>
                    <a:pt x="58197" y="0"/>
                  </a:lnTo>
                </a:path>
              </a:pathLst>
            </a:custGeom>
            <a:ln w="57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2737321" y="1435304"/>
              <a:ext cx="0" cy="476250"/>
            </a:xfrm>
            <a:custGeom>
              <a:avLst/>
              <a:gdLst/>
              <a:ahLst/>
              <a:cxnLst/>
              <a:rect l="l" t="t" r="r" b="b"/>
              <a:pathLst>
                <a:path h="476250">
                  <a:moveTo>
                    <a:pt x="0" y="476252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2727621" y="1432506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481846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2738813" y="1422016"/>
              <a:ext cx="156845" cy="502920"/>
            </a:xfrm>
            <a:custGeom>
              <a:avLst/>
              <a:gdLst/>
              <a:ahLst/>
              <a:cxnLst/>
              <a:rect l="l" t="t" r="r" b="b"/>
              <a:pathLst>
                <a:path w="156845" h="502919">
                  <a:moveTo>
                    <a:pt x="0" y="0"/>
                  </a:moveTo>
                  <a:lnTo>
                    <a:pt x="156685" y="0"/>
                  </a:lnTo>
                  <a:lnTo>
                    <a:pt x="156685" y="502827"/>
                  </a:lnTo>
                  <a:lnTo>
                    <a:pt x="0" y="502827"/>
                  </a:lnTo>
                </a:path>
              </a:pathLst>
            </a:custGeom>
            <a:ln w="59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2726875" y="1422016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1564" y="0"/>
                  </a:moveTo>
                  <a:lnTo>
                    <a:pt x="5179" y="0"/>
                  </a:lnTo>
                  <a:lnTo>
                    <a:pt x="0" y="4539"/>
                  </a:lnTo>
                  <a:lnTo>
                    <a:pt x="0" y="10140"/>
                  </a:lnTo>
                </a:path>
              </a:pathLst>
            </a:custGeom>
            <a:ln w="57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2817902" y="1534610"/>
              <a:ext cx="58419" cy="39370"/>
            </a:xfrm>
            <a:custGeom>
              <a:avLst/>
              <a:gdLst/>
              <a:ahLst/>
              <a:cxnLst/>
              <a:rect l="l" t="t" r="r" b="b"/>
              <a:pathLst>
                <a:path w="58420" h="39369">
                  <a:moveTo>
                    <a:pt x="58197" y="0"/>
                  </a:moveTo>
                  <a:lnTo>
                    <a:pt x="0" y="39163"/>
                  </a:lnTo>
                </a:path>
              </a:pathLst>
            </a:custGeom>
            <a:ln w="57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2797757" y="1570276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2741797" y="1431106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016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2741051" y="1431106"/>
              <a:ext cx="5715" cy="102235"/>
            </a:xfrm>
            <a:custGeom>
              <a:avLst/>
              <a:gdLst/>
              <a:ahLst/>
              <a:cxnLst/>
              <a:rect l="l" t="t" r="r" b="b"/>
              <a:pathLst>
                <a:path w="5715" h="102234">
                  <a:moveTo>
                    <a:pt x="0" y="0"/>
                  </a:moveTo>
                  <a:lnTo>
                    <a:pt x="5222" y="102103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2740858" y="1431106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65" y="0"/>
                  </a:moveTo>
                </a:path>
                <a:path w="634" h="634">
                  <a:moveTo>
                    <a:pt x="565" y="0"/>
                  </a:moveTo>
                  <a:lnTo>
                    <a:pt x="373" y="0"/>
                  </a:lnTo>
                  <a:lnTo>
                    <a:pt x="186" y="17"/>
                  </a:lnTo>
                  <a:lnTo>
                    <a:pt x="0" y="46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2737322" y="14311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444" y="0"/>
                  </a:moveTo>
                  <a:lnTo>
                    <a:pt x="1461" y="303"/>
                  </a:lnTo>
                  <a:lnTo>
                    <a:pt x="0" y="1911"/>
                  </a:lnTo>
                  <a:lnTo>
                    <a:pt x="0" y="3793"/>
                  </a:lnTo>
                </a:path>
              </a:pathLst>
            </a:custGeom>
            <a:ln w="57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2871623" y="1431106"/>
              <a:ext cx="6350" cy="102235"/>
            </a:xfrm>
            <a:custGeom>
              <a:avLst/>
              <a:gdLst/>
              <a:ahLst/>
              <a:cxnLst/>
              <a:rect l="l" t="t" r="r" b="b"/>
              <a:pathLst>
                <a:path w="6350" h="102234">
                  <a:moveTo>
                    <a:pt x="5968" y="0"/>
                  </a:moveTo>
                  <a:lnTo>
                    <a:pt x="0" y="102103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2873488" y="15332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3846"/>
                  </a:moveTo>
                  <a:lnTo>
                    <a:pt x="4103" y="1719"/>
                  </a:lnTo>
                  <a:lnTo>
                    <a:pt x="2269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9" name="object 34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723990" y="1620186"/>
              <a:ext cx="158823" cy="306842"/>
            </a:xfrm>
            <a:prstGeom prst="rect">
              <a:avLst/>
            </a:prstGeom>
          </p:spPr>
        </p:pic>
        <p:sp>
          <p:nvSpPr>
            <p:cNvPr id="350" name="object 350"/>
            <p:cNvSpPr/>
            <p:nvPr/>
          </p:nvSpPr>
          <p:spPr>
            <a:xfrm>
              <a:off x="12744781" y="1533210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40">
                  <a:moveTo>
                    <a:pt x="129078" y="0"/>
                  </a:moveTo>
                  <a:lnTo>
                    <a:pt x="0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2740305" y="15332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0"/>
                  </a:moveTo>
                  <a:lnTo>
                    <a:pt x="1834" y="0"/>
                  </a:lnTo>
                  <a:lnTo>
                    <a:pt x="0" y="1725"/>
                  </a:lnTo>
                  <a:lnTo>
                    <a:pt x="0" y="3846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2741051" y="1536009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9623765" y="2443755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117140" y="0"/>
                  </a:moveTo>
                  <a:lnTo>
                    <a:pt x="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9624511" y="259551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0"/>
                  </a:moveTo>
                  <a:lnTo>
                    <a:pt x="122363" y="1139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9621574" y="258623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157" y="0"/>
                  </a:moveTo>
                  <a:lnTo>
                    <a:pt x="0" y="2645"/>
                  </a:lnTo>
                  <a:lnTo>
                    <a:pt x="261" y="6375"/>
                  </a:lnTo>
                  <a:lnTo>
                    <a:pt x="2773" y="8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9745968" y="2709657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505" y="2348"/>
                  </a:lnTo>
                  <a:lnTo>
                    <a:pt x="6485" y="2605"/>
                  </a:lnTo>
                  <a:lnTo>
                    <a:pt x="9307" y="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9755828" y="2601106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0" y="109097"/>
                  </a:moveTo>
                  <a:lnTo>
                    <a:pt x="152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9634957" y="2459140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128332" y="0"/>
                  </a:moveTo>
                  <a:lnTo>
                    <a:pt x="0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9736429" y="2580127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0" y="119587"/>
                  </a:moveTo>
                  <a:lnTo>
                    <a:pt x="1559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9663783" y="2592332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80063"/>
                  </a:moveTo>
                  <a:lnTo>
                    <a:pt x="67164" y="57401"/>
                  </a:lnTo>
                  <a:lnTo>
                    <a:pt x="46663" y="36423"/>
                  </a:lnTo>
                  <a:lnTo>
                    <a:pt x="24231" y="172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9646416" y="258833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0" y="3514"/>
                  </a:moveTo>
                  <a:lnTo>
                    <a:pt x="12665" y="0"/>
                  </a:lnTo>
                  <a:lnTo>
                    <a:pt x="5465" y="0"/>
                  </a:lnTo>
                  <a:lnTo>
                    <a:pt x="0" y="35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9750033" y="267197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6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9892108" y="257939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89">
                  <a:moveTo>
                    <a:pt x="16818" y="21120"/>
                  </a:moveTo>
                  <a:lnTo>
                    <a:pt x="14619" y="14596"/>
                  </a:lnTo>
                  <a:lnTo>
                    <a:pt x="10974" y="8763"/>
                  </a:lnTo>
                  <a:lnTo>
                    <a:pt x="6046" y="382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9740522" y="2443011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22060" y="15676"/>
                  </a:moveTo>
                  <a:lnTo>
                    <a:pt x="18052" y="10096"/>
                  </a:lnTo>
                  <a:lnTo>
                    <a:pt x="12902" y="5526"/>
                  </a:lnTo>
                  <a:lnTo>
                    <a:pt x="6815" y="21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9762342" y="2458993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14" y="121155"/>
                  </a:moveTo>
                  <a:lnTo>
                    <a:pt x="101961" y="86500"/>
                  </a:lnTo>
                  <a:lnTo>
                    <a:pt x="71084" y="54609"/>
                  </a:lnTo>
                  <a:lnTo>
                    <a:pt x="37018" y="2570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9858047" y="2255632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9755828" y="2036738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152954" y="1097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9624511" y="2037436"/>
              <a:ext cx="122555" cy="114935"/>
            </a:xfrm>
            <a:custGeom>
              <a:avLst/>
              <a:gdLst/>
              <a:ahLst/>
              <a:cxnLst/>
              <a:rect l="l" t="t" r="r" b="b"/>
              <a:pathLst>
                <a:path w="122554" h="114935">
                  <a:moveTo>
                    <a:pt x="122363" y="0"/>
                  </a:moveTo>
                  <a:lnTo>
                    <a:pt x="0" y="1146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9745970" y="2034683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14" y="2022"/>
                  </a:moveTo>
                  <a:lnTo>
                    <a:pt x="6491" y="0"/>
                  </a:lnTo>
                  <a:lnTo>
                    <a:pt x="2511" y="250"/>
                  </a:lnTo>
                  <a:lnTo>
                    <a:pt x="0" y="26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9621571" y="215127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779" y="0"/>
                  </a:moveTo>
                  <a:lnTo>
                    <a:pt x="273" y="2348"/>
                  </a:lnTo>
                  <a:lnTo>
                    <a:pt x="0" y="6078"/>
                  </a:lnTo>
                  <a:lnTo>
                    <a:pt x="2151" y="8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9623766" y="216052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0"/>
                  </a:moveTo>
                  <a:lnTo>
                    <a:pt x="11714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9736429" y="2047228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119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9634957" y="21423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0"/>
                  </a:moveTo>
                  <a:lnTo>
                    <a:pt x="128332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9663783" y="207454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80063"/>
                  </a:moveTo>
                  <a:lnTo>
                    <a:pt x="24230" y="62816"/>
                  </a:lnTo>
                  <a:lnTo>
                    <a:pt x="46661" y="43641"/>
                  </a:lnTo>
                  <a:lnTo>
                    <a:pt x="67162" y="22662"/>
                  </a:lnTo>
                  <a:lnTo>
                    <a:pt x="856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9750032" y="205796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16994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9646414" y="215508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0" y="5"/>
                  </a:moveTo>
                  <a:lnTo>
                    <a:pt x="5465" y="3514"/>
                  </a:lnTo>
                  <a:lnTo>
                    <a:pt x="12671" y="3514"/>
                  </a:lnTo>
                  <a:lnTo>
                    <a:pt x="181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9740049" y="2288256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0" y="15764"/>
                  </a:moveTo>
                  <a:lnTo>
                    <a:pt x="6960" y="13702"/>
                  </a:lnTo>
                  <a:lnTo>
                    <a:pt x="13182" y="10286"/>
                  </a:lnTo>
                  <a:lnTo>
                    <a:pt x="18447" y="5667"/>
                  </a:lnTo>
                  <a:lnTo>
                    <a:pt x="225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9892106" y="214617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0" y="20677"/>
                  </a:moveTo>
                  <a:lnTo>
                    <a:pt x="5954" y="16921"/>
                  </a:lnTo>
                  <a:lnTo>
                    <a:pt x="10831" y="12093"/>
                  </a:lnTo>
                  <a:lnTo>
                    <a:pt x="14475" y="6388"/>
                  </a:lnTo>
                  <a:lnTo>
                    <a:pt x="167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9762936" y="2166937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0" y="121108"/>
                  </a:moveTo>
                  <a:lnTo>
                    <a:pt x="37031" y="95418"/>
                  </a:lnTo>
                  <a:lnTo>
                    <a:pt x="71109" y="66522"/>
                  </a:lnTo>
                  <a:lnTo>
                    <a:pt x="101998" y="34642"/>
                  </a:lnTo>
                  <a:lnTo>
                    <a:pt x="1294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9623765" y="1419918"/>
              <a:ext cx="117475" cy="142875"/>
            </a:xfrm>
            <a:custGeom>
              <a:avLst/>
              <a:gdLst/>
              <a:ahLst/>
              <a:cxnLst/>
              <a:rect l="l" t="t" r="r" b="b"/>
              <a:pathLst>
                <a:path w="117475" h="142875">
                  <a:moveTo>
                    <a:pt x="117140" y="142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9624511" y="129683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113992"/>
                  </a:moveTo>
                  <a:lnTo>
                    <a:pt x="122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9621571" y="141067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2779" y="0"/>
                  </a:moveTo>
                  <a:lnTo>
                    <a:pt x="267" y="2354"/>
                  </a:lnTo>
                  <a:lnTo>
                    <a:pt x="0" y="6090"/>
                  </a:lnTo>
                  <a:lnTo>
                    <a:pt x="2163" y="8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9745965" y="1293383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07" y="2010"/>
                  </a:moveTo>
                  <a:lnTo>
                    <a:pt x="6485" y="0"/>
                  </a:lnTo>
                  <a:lnTo>
                    <a:pt x="2511" y="250"/>
                  </a:lnTo>
                  <a:lnTo>
                    <a:pt x="0" y="2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9755828" y="1296135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0" y="0"/>
                  </a:moveTo>
                  <a:lnTo>
                    <a:pt x="152954" y="1090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9634957" y="1401036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4">
                  <a:moveTo>
                    <a:pt x="128332" y="146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9736429" y="1306624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5">
                  <a:moveTo>
                    <a:pt x="0" y="0"/>
                  </a:moveTo>
                  <a:lnTo>
                    <a:pt x="155938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9663783" y="1333247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80057"/>
                  </a:moveTo>
                  <a:lnTo>
                    <a:pt x="24230" y="62810"/>
                  </a:lnTo>
                  <a:lnTo>
                    <a:pt x="46661" y="43636"/>
                  </a:lnTo>
                  <a:lnTo>
                    <a:pt x="67162" y="22658"/>
                  </a:lnTo>
                  <a:lnTo>
                    <a:pt x="856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9646414" y="1413786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09">
                  <a:moveTo>
                    <a:pt x="0" y="5"/>
                  </a:moveTo>
                  <a:lnTo>
                    <a:pt x="5465" y="3514"/>
                  </a:lnTo>
                  <a:lnTo>
                    <a:pt x="12671" y="3514"/>
                  </a:lnTo>
                  <a:lnTo>
                    <a:pt x="181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9750032" y="131666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9892106" y="1405129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21120"/>
                  </a:moveTo>
                  <a:lnTo>
                    <a:pt x="6047" y="17290"/>
                  </a:lnTo>
                  <a:lnTo>
                    <a:pt x="10976" y="12356"/>
                  </a:lnTo>
                  <a:lnTo>
                    <a:pt x="14621" y="6524"/>
                  </a:lnTo>
                  <a:lnTo>
                    <a:pt x="168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9740525" y="1546955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0" y="15671"/>
                  </a:moveTo>
                  <a:lnTo>
                    <a:pt x="6815" y="13562"/>
                  </a:lnTo>
                  <a:lnTo>
                    <a:pt x="12902" y="10149"/>
                  </a:lnTo>
                  <a:lnTo>
                    <a:pt x="18052" y="5580"/>
                  </a:lnTo>
                  <a:lnTo>
                    <a:pt x="220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9762339" y="1426192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4">
                  <a:moveTo>
                    <a:pt x="0" y="121155"/>
                  </a:moveTo>
                  <a:lnTo>
                    <a:pt x="37020" y="95452"/>
                  </a:lnTo>
                  <a:lnTo>
                    <a:pt x="71086" y="66543"/>
                  </a:lnTo>
                  <a:lnTo>
                    <a:pt x="101962" y="34652"/>
                  </a:lnTo>
                  <a:lnTo>
                    <a:pt x="129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9858047" y="1514328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9755828" y="1859804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152954" y="0"/>
                  </a:moveTo>
                  <a:lnTo>
                    <a:pt x="0" y="1097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9624511" y="1854910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122363" y="1139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9745968" y="1968355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511" y="2354"/>
                  </a:lnTo>
                  <a:lnTo>
                    <a:pt x="6497" y="2605"/>
                  </a:lnTo>
                  <a:lnTo>
                    <a:pt x="9314" y="5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9621576" y="184563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145" y="0"/>
                  </a:moveTo>
                  <a:lnTo>
                    <a:pt x="0" y="2645"/>
                  </a:lnTo>
                  <a:lnTo>
                    <a:pt x="267" y="6369"/>
                  </a:lnTo>
                  <a:lnTo>
                    <a:pt x="2773" y="8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9623766" y="170245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143365"/>
                  </a:moveTo>
                  <a:lnTo>
                    <a:pt x="1171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9736429" y="1839523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0"/>
                  </a:moveTo>
                  <a:lnTo>
                    <a:pt x="0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9634957" y="17185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146162"/>
                  </a:moveTo>
                  <a:lnTo>
                    <a:pt x="1283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9663783" y="185103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80057"/>
                  </a:moveTo>
                  <a:lnTo>
                    <a:pt x="67164" y="57395"/>
                  </a:lnTo>
                  <a:lnTo>
                    <a:pt x="46663" y="36418"/>
                  </a:lnTo>
                  <a:lnTo>
                    <a:pt x="24231" y="172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9750033" y="193137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6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9646416" y="1847735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0" y="3514"/>
                  </a:moveTo>
                  <a:lnTo>
                    <a:pt x="12665" y="0"/>
                  </a:lnTo>
                  <a:lnTo>
                    <a:pt x="5465" y="0"/>
                  </a:lnTo>
                  <a:lnTo>
                    <a:pt x="0" y="35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9740050" y="1702319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22532" y="15764"/>
                  </a:moveTo>
                  <a:lnTo>
                    <a:pt x="18447" y="10093"/>
                  </a:lnTo>
                  <a:lnTo>
                    <a:pt x="13182" y="5473"/>
                  </a:lnTo>
                  <a:lnTo>
                    <a:pt x="6960" y="20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9892104" y="1838791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16725" y="20671"/>
                  </a:moveTo>
                  <a:lnTo>
                    <a:pt x="14475" y="14282"/>
                  </a:lnTo>
                  <a:lnTo>
                    <a:pt x="10834" y="8578"/>
                  </a:lnTo>
                  <a:lnTo>
                    <a:pt x="5956" y="375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9762939" y="1717597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64" y="121108"/>
                  </a:moveTo>
                  <a:lnTo>
                    <a:pt x="101997" y="86463"/>
                  </a:lnTo>
                  <a:lnTo>
                    <a:pt x="71106" y="54583"/>
                  </a:lnTo>
                  <a:lnTo>
                    <a:pt x="37028" y="25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8616504" y="2443755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117140" y="0"/>
                  </a:moveTo>
                  <a:lnTo>
                    <a:pt x="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8617250" y="259551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0"/>
                  </a:moveTo>
                  <a:lnTo>
                    <a:pt x="122363" y="1139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8614313" y="258623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157" y="0"/>
                  </a:moveTo>
                  <a:lnTo>
                    <a:pt x="0" y="2645"/>
                  </a:lnTo>
                  <a:lnTo>
                    <a:pt x="261" y="6375"/>
                  </a:lnTo>
                  <a:lnTo>
                    <a:pt x="2773" y="8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8738707" y="2709657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505" y="2348"/>
                  </a:lnTo>
                  <a:lnTo>
                    <a:pt x="6485" y="2605"/>
                  </a:lnTo>
                  <a:lnTo>
                    <a:pt x="9307" y="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8748568" y="2601106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0" y="109097"/>
                  </a:moveTo>
                  <a:lnTo>
                    <a:pt x="152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8627696" y="2459140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128332" y="0"/>
                  </a:moveTo>
                  <a:lnTo>
                    <a:pt x="0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8729168" y="2580127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0" y="119587"/>
                  </a:moveTo>
                  <a:lnTo>
                    <a:pt x="1559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8656522" y="2592332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80063"/>
                  </a:moveTo>
                  <a:lnTo>
                    <a:pt x="67164" y="57401"/>
                  </a:lnTo>
                  <a:lnTo>
                    <a:pt x="46663" y="36423"/>
                  </a:lnTo>
                  <a:lnTo>
                    <a:pt x="24231" y="172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8639155" y="258833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0" y="3514"/>
                  </a:moveTo>
                  <a:lnTo>
                    <a:pt x="12665" y="0"/>
                  </a:lnTo>
                  <a:lnTo>
                    <a:pt x="5465" y="0"/>
                  </a:lnTo>
                  <a:lnTo>
                    <a:pt x="0" y="35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8742772" y="267197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6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8884847" y="257939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89">
                  <a:moveTo>
                    <a:pt x="16818" y="21120"/>
                  </a:moveTo>
                  <a:lnTo>
                    <a:pt x="14619" y="14596"/>
                  </a:lnTo>
                  <a:lnTo>
                    <a:pt x="10974" y="8763"/>
                  </a:lnTo>
                  <a:lnTo>
                    <a:pt x="6046" y="382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8733262" y="2443011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22060" y="15676"/>
                  </a:moveTo>
                  <a:lnTo>
                    <a:pt x="18052" y="10096"/>
                  </a:lnTo>
                  <a:lnTo>
                    <a:pt x="12902" y="5526"/>
                  </a:lnTo>
                  <a:lnTo>
                    <a:pt x="6815" y="21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8755081" y="2458993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14" y="121155"/>
                  </a:moveTo>
                  <a:lnTo>
                    <a:pt x="101961" y="86500"/>
                  </a:lnTo>
                  <a:lnTo>
                    <a:pt x="71084" y="54609"/>
                  </a:lnTo>
                  <a:lnTo>
                    <a:pt x="37018" y="2570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8850040" y="2255632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9051491" y="2036738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0" y="109796"/>
                  </a:moveTo>
                  <a:lnTo>
                    <a:pt x="152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9213400" y="2037436"/>
              <a:ext cx="122555" cy="114935"/>
            </a:xfrm>
            <a:custGeom>
              <a:avLst/>
              <a:gdLst/>
              <a:ahLst/>
              <a:cxnLst/>
              <a:rect l="l" t="t" r="r" b="b"/>
              <a:pathLst>
                <a:path w="122554" h="114935">
                  <a:moveTo>
                    <a:pt x="0" y="0"/>
                  </a:moveTo>
                  <a:lnTo>
                    <a:pt x="122363" y="1146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9204248" y="2034681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14" y="2605"/>
                  </a:moveTo>
                  <a:lnTo>
                    <a:pt x="6802" y="250"/>
                  </a:lnTo>
                  <a:lnTo>
                    <a:pt x="2816" y="0"/>
                  </a:lnTo>
                  <a:lnTo>
                    <a:pt x="0" y="20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9335179" y="2151276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627" y="8724"/>
                  </a:moveTo>
                  <a:lnTo>
                    <a:pt x="2773" y="6078"/>
                  </a:lnTo>
                  <a:lnTo>
                    <a:pt x="2505" y="23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9219369" y="216052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117140" y="0"/>
                  </a:moveTo>
                  <a:lnTo>
                    <a:pt x="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9067907" y="2047228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0" y="119587"/>
                  </a:moveTo>
                  <a:lnTo>
                    <a:pt x="1559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9196986" y="21423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128332" y="0"/>
                  </a:moveTo>
                  <a:lnTo>
                    <a:pt x="0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9210143" y="2074548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0"/>
                  </a:moveTo>
                  <a:lnTo>
                    <a:pt x="18440" y="22661"/>
                  </a:lnTo>
                  <a:lnTo>
                    <a:pt x="38941" y="43639"/>
                  </a:lnTo>
                  <a:lnTo>
                    <a:pt x="61372" y="62813"/>
                  </a:lnTo>
                  <a:lnTo>
                    <a:pt x="85604" y="80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9205747" y="205796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743" y="0"/>
                  </a:moveTo>
                  <a:lnTo>
                    <a:pt x="0" y="5122"/>
                  </a:lnTo>
                  <a:lnTo>
                    <a:pt x="0" y="11877"/>
                  </a:lnTo>
                  <a:lnTo>
                    <a:pt x="3749" y="169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9294983" y="215508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0" y="0"/>
                  </a:moveTo>
                  <a:lnTo>
                    <a:pt x="5465" y="3514"/>
                  </a:lnTo>
                  <a:lnTo>
                    <a:pt x="12665" y="3514"/>
                  </a:lnTo>
                  <a:lnTo>
                    <a:pt x="18136" y="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9196946" y="2288256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0" y="0"/>
                  </a:moveTo>
                  <a:lnTo>
                    <a:pt x="4085" y="5667"/>
                  </a:lnTo>
                  <a:lnTo>
                    <a:pt x="9349" y="10286"/>
                  </a:lnTo>
                  <a:lnTo>
                    <a:pt x="15572" y="13702"/>
                  </a:lnTo>
                  <a:lnTo>
                    <a:pt x="22532" y="15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9050701" y="214617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0" y="0"/>
                  </a:moveTo>
                  <a:lnTo>
                    <a:pt x="2249" y="6388"/>
                  </a:lnTo>
                  <a:lnTo>
                    <a:pt x="5891" y="12093"/>
                  </a:lnTo>
                  <a:lnTo>
                    <a:pt x="10768" y="16921"/>
                  </a:lnTo>
                  <a:lnTo>
                    <a:pt x="16725" y="206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9067127" y="2166935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0" y="0"/>
                  </a:moveTo>
                  <a:lnTo>
                    <a:pt x="27466" y="34645"/>
                  </a:lnTo>
                  <a:lnTo>
                    <a:pt x="58357" y="66524"/>
                  </a:lnTo>
                  <a:lnTo>
                    <a:pt x="92435" y="95419"/>
                  </a:lnTo>
                  <a:lnTo>
                    <a:pt x="129464" y="1211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8748567" y="2036738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152954" y="1097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8617250" y="2037436"/>
              <a:ext cx="122555" cy="114935"/>
            </a:xfrm>
            <a:custGeom>
              <a:avLst/>
              <a:gdLst/>
              <a:ahLst/>
              <a:cxnLst/>
              <a:rect l="l" t="t" r="r" b="b"/>
              <a:pathLst>
                <a:path w="122554" h="114935">
                  <a:moveTo>
                    <a:pt x="122363" y="0"/>
                  </a:moveTo>
                  <a:lnTo>
                    <a:pt x="0" y="1146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8738709" y="2034683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14" y="2022"/>
                  </a:moveTo>
                  <a:lnTo>
                    <a:pt x="6491" y="0"/>
                  </a:lnTo>
                  <a:lnTo>
                    <a:pt x="2511" y="250"/>
                  </a:lnTo>
                  <a:lnTo>
                    <a:pt x="0" y="26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8614310" y="215127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779" y="0"/>
                  </a:moveTo>
                  <a:lnTo>
                    <a:pt x="273" y="2348"/>
                  </a:lnTo>
                  <a:lnTo>
                    <a:pt x="0" y="6078"/>
                  </a:lnTo>
                  <a:lnTo>
                    <a:pt x="2151" y="8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8616505" y="216052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0"/>
                  </a:moveTo>
                  <a:lnTo>
                    <a:pt x="11714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8729169" y="2047228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119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8627696" y="21423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0"/>
                  </a:moveTo>
                  <a:lnTo>
                    <a:pt x="128332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8656522" y="207454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80063"/>
                  </a:moveTo>
                  <a:lnTo>
                    <a:pt x="24230" y="62816"/>
                  </a:lnTo>
                  <a:lnTo>
                    <a:pt x="46661" y="43641"/>
                  </a:lnTo>
                  <a:lnTo>
                    <a:pt x="67162" y="22662"/>
                  </a:lnTo>
                  <a:lnTo>
                    <a:pt x="856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8742771" y="205796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16994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8639153" y="215508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0" y="5"/>
                  </a:moveTo>
                  <a:lnTo>
                    <a:pt x="5465" y="3514"/>
                  </a:lnTo>
                  <a:lnTo>
                    <a:pt x="12671" y="3514"/>
                  </a:lnTo>
                  <a:lnTo>
                    <a:pt x="181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8732788" y="2288256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0" y="15764"/>
                  </a:moveTo>
                  <a:lnTo>
                    <a:pt x="6960" y="13702"/>
                  </a:lnTo>
                  <a:lnTo>
                    <a:pt x="13182" y="10286"/>
                  </a:lnTo>
                  <a:lnTo>
                    <a:pt x="18447" y="5667"/>
                  </a:lnTo>
                  <a:lnTo>
                    <a:pt x="225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8884845" y="214617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0" y="20677"/>
                  </a:moveTo>
                  <a:lnTo>
                    <a:pt x="5954" y="16921"/>
                  </a:lnTo>
                  <a:lnTo>
                    <a:pt x="10831" y="12093"/>
                  </a:lnTo>
                  <a:lnTo>
                    <a:pt x="14475" y="6388"/>
                  </a:lnTo>
                  <a:lnTo>
                    <a:pt x="167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8755676" y="2166937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0" y="121108"/>
                  </a:moveTo>
                  <a:lnTo>
                    <a:pt x="37031" y="95418"/>
                  </a:lnTo>
                  <a:lnTo>
                    <a:pt x="71109" y="66522"/>
                  </a:lnTo>
                  <a:lnTo>
                    <a:pt x="101998" y="34642"/>
                  </a:lnTo>
                  <a:lnTo>
                    <a:pt x="1294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9219368" y="2443755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0"/>
                  </a:moveTo>
                  <a:lnTo>
                    <a:pt x="11714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9213400" y="259551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122363" y="0"/>
                  </a:moveTo>
                  <a:lnTo>
                    <a:pt x="0" y="1139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9335180" y="258622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735"/>
                  </a:moveTo>
                  <a:lnTo>
                    <a:pt x="2511" y="6381"/>
                  </a:lnTo>
                  <a:lnTo>
                    <a:pt x="2779" y="2645"/>
                  </a:lnTo>
                  <a:lnTo>
                    <a:pt x="6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9204257" y="2709657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588"/>
                  </a:moveTo>
                  <a:lnTo>
                    <a:pt x="2822" y="2599"/>
                  </a:lnTo>
                  <a:lnTo>
                    <a:pt x="6795" y="2348"/>
                  </a:lnTo>
                  <a:lnTo>
                    <a:pt x="93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9051492" y="2601106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152954" y="1090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9196986" y="2459140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0"/>
                  </a:moveTo>
                  <a:lnTo>
                    <a:pt x="128332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9067907" y="2580127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119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9210142" y="259233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0"/>
                  </a:moveTo>
                  <a:lnTo>
                    <a:pt x="61373" y="17246"/>
                  </a:lnTo>
                  <a:lnTo>
                    <a:pt x="38943" y="36421"/>
                  </a:lnTo>
                  <a:lnTo>
                    <a:pt x="18442" y="57400"/>
                  </a:lnTo>
                  <a:lnTo>
                    <a:pt x="0" y="80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9294980" y="258833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6" y="3508"/>
                  </a:moveTo>
                  <a:lnTo>
                    <a:pt x="12671" y="0"/>
                  </a:lnTo>
                  <a:lnTo>
                    <a:pt x="5465" y="0"/>
                  </a:lnTo>
                  <a:lnTo>
                    <a:pt x="0" y="35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9205747" y="267198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749" y="0"/>
                  </a:moveTo>
                  <a:lnTo>
                    <a:pt x="0" y="5116"/>
                  </a:lnTo>
                  <a:lnTo>
                    <a:pt x="0" y="11871"/>
                  </a:lnTo>
                  <a:lnTo>
                    <a:pt x="3743" y="169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9050605" y="2579391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89">
                  <a:moveTo>
                    <a:pt x="16818" y="0"/>
                  </a:moveTo>
                  <a:lnTo>
                    <a:pt x="10771" y="3829"/>
                  </a:lnTo>
                  <a:lnTo>
                    <a:pt x="5842" y="8763"/>
                  </a:lnTo>
                  <a:lnTo>
                    <a:pt x="2196" y="14596"/>
                  </a:lnTo>
                  <a:lnTo>
                    <a:pt x="0" y="21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9196944" y="2443013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22060" y="0"/>
                  </a:moveTo>
                  <a:lnTo>
                    <a:pt x="15244" y="2109"/>
                  </a:lnTo>
                  <a:lnTo>
                    <a:pt x="9157" y="5524"/>
                  </a:lnTo>
                  <a:lnTo>
                    <a:pt x="4007" y="10095"/>
                  </a:lnTo>
                  <a:lnTo>
                    <a:pt x="0" y="156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9067776" y="2458991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14" y="0"/>
                  </a:moveTo>
                  <a:lnTo>
                    <a:pt x="92392" y="25703"/>
                  </a:lnTo>
                  <a:lnTo>
                    <a:pt x="58325" y="54611"/>
                  </a:lnTo>
                  <a:lnTo>
                    <a:pt x="27449" y="86502"/>
                  </a:lnTo>
                  <a:lnTo>
                    <a:pt x="0" y="121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8616504" y="1419918"/>
              <a:ext cx="117475" cy="142875"/>
            </a:xfrm>
            <a:custGeom>
              <a:avLst/>
              <a:gdLst/>
              <a:ahLst/>
              <a:cxnLst/>
              <a:rect l="l" t="t" r="r" b="b"/>
              <a:pathLst>
                <a:path w="117475" h="142875">
                  <a:moveTo>
                    <a:pt x="117140" y="142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8617250" y="129683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113992"/>
                  </a:moveTo>
                  <a:lnTo>
                    <a:pt x="122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8614310" y="141067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2779" y="0"/>
                  </a:moveTo>
                  <a:lnTo>
                    <a:pt x="267" y="2354"/>
                  </a:lnTo>
                  <a:lnTo>
                    <a:pt x="0" y="6090"/>
                  </a:lnTo>
                  <a:lnTo>
                    <a:pt x="2163" y="8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8738704" y="1293383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07" y="2010"/>
                  </a:moveTo>
                  <a:lnTo>
                    <a:pt x="6485" y="0"/>
                  </a:lnTo>
                  <a:lnTo>
                    <a:pt x="2511" y="250"/>
                  </a:lnTo>
                  <a:lnTo>
                    <a:pt x="0" y="2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8748568" y="1296135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0" y="0"/>
                  </a:moveTo>
                  <a:lnTo>
                    <a:pt x="152954" y="1090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8627696" y="1401036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4">
                  <a:moveTo>
                    <a:pt x="128332" y="146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8729168" y="1306624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5">
                  <a:moveTo>
                    <a:pt x="0" y="0"/>
                  </a:moveTo>
                  <a:lnTo>
                    <a:pt x="155938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8656522" y="1333247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80057"/>
                  </a:moveTo>
                  <a:lnTo>
                    <a:pt x="24230" y="62810"/>
                  </a:lnTo>
                  <a:lnTo>
                    <a:pt x="46661" y="43636"/>
                  </a:lnTo>
                  <a:lnTo>
                    <a:pt x="67162" y="22658"/>
                  </a:lnTo>
                  <a:lnTo>
                    <a:pt x="856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8639153" y="1413786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09">
                  <a:moveTo>
                    <a:pt x="0" y="5"/>
                  </a:moveTo>
                  <a:lnTo>
                    <a:pt x="5465" y="3514"/>
                  </a:lnTo>
                  <a:lnTo>
                    <a:pt x="12671" y="3514"/>
                  </a:lnTo>
                  <a:lnTo>
                    <a:pt x="181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8742771" y="131666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8884845" y="1405129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21120"/>
                  </a:moveTo>
                  <a:lnTo>
                    <a:pt x="6047" y="17290"/>
                  </a:lnTo>
                  <a:lnTo>
                    <a:pt x="10976" y="12356"/>
                  </a:lnTo>
                  <a:lnTo>
                    <a:pt x="14621" y="6524"/>
                  </a:lnTo>
                  <a:lnTo>
                    <a:pt x="168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8733264" y="1546955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0" y="15671"/>
                  </a:moveTo>
                  <a:lnTo>
                    <a:pt x="6815" y="13562"/>
                  </a:lnTo>
                  <a:lnTo>
                    <a:pt x="12902" y="10149"/>
                  </a:lnTo>
                  <a:lnTo>
                    <a:pt x="18052" y="5580"/>
                  </a:lnTo>
                  <a:lnTo>
                    <a:pt x="220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8755078" y="1426192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4">
                  <a:moveTo>
                    <a:pt x="0" y="121155"/>
                  </a:moveTo>
                  <a:lnTo>
                    <a:pt x="37020" y="95452"/>
                  </a:lnTo>
                  <a:lnTo>
                    <a:pt x="71086" y="66543"/>
                  </a:lnTo>
                  <a:lnTo>
                    <a:pt x="101962" y="34652"/>
                  </a:lnTo>
                  <a:lnTo>
                    <a:pt x="129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8850040" y="1514328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9051491" y="1859804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0" y="0"/>
                  </a:moveTo>
                  <a:lnTo>
                    <a:pt x="152954" y="1097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9213400" y="1854910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113992"/>
                  </a:moveTo>
                  <a:lnTo>
                    <a:pt x="122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9204246" y="196835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576"/>
                  </a:moveTo>
                  <a:lnTo>
                    <a:pt x="2822" y="2599"/>
                  </a:lnTo>
                  <a:lnTo>
                    <a:pt x="6802" y="2354"/>
                  </a:lnTo>
                  <a:lnTo>
                    <a:pt x="93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9335180" y="184563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724"/>
                  </a:moveTo>
                  <a:lnTo>
                    <a:pt x="2505" y="6369"/>
                  </a:lnTo>
                  <a:lnTo>
                    <a:pt x="2773" y="2645"/>
                  </a:lnTo>
                  <a:lnTo>
                    <a:pt x="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9219369" y="170245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117140" y="1433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9067907" y="1839523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0" y="0"/>
                  </a:moveTo>
                  <a:lnTo>
                    <a:pt x="155938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9196986" y="17185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128332" y="146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9210142" y="1851033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0"/>
                  </a:moveTo>
                  <a:lnTo>
                    <a:pt x="61373" y="17246"/>
                  </a:lnTo>
                  <a:lnTo>
                    <a:pt x="38943" y="36420"/>
                  </a:lnTo>
                  <a:lnTo>
                    <a:pt x="18442" y="57398"/>
                  </a:lnTo>
                  <a:lnTo>
                    <a:pt x="0" y="800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9205747" y="193137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749" y="0"/>
                  </a:moveTo>
                  <a:lnTo>
                    <a:pt x="0" y="5122"/>
                  </a:lnTo>
                  <a:lnTo>
                    <a:pt x="0" y="11871"/>
                  </a:lnTo>
                  <a:lnTo>
                    <a:pt x="3743" y="169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9294980" y="1847735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6" y="3508"/>
                  </a:moveTo>
                  <a:lnTo>
                    <a:pt x="12671" y="0"/>
                  </a:lnTo>
                  <a:lnTo>
                    <a:pt x="5465" y="0"/>
                  </a:lnTo>
                  <a:lnTo>
                    <a:pt x="0" y="35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9196948" y="1702319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22532" y="0"/>
                  </a:moveTo>
                  <a:lnTo>
                    <a:pt x="15572" y="2059"/>
                  </a:lnTo>
                  <a:lnTo>
                    <a:pt x="9349" y="5475"/>
                  </a:lnTo>
                  <a:lnTo>
                    <a:pt x="4085" y="10095"/>
                  </a:lnTo>
                  <a:lnTo>
                    <a:pt x="0" y="15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9050698" y="1838789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16725" y="0"/>
                  </a:moveTo>
                  <a:lnTo>
                    <a:pt x="10771" y="3756"/>
                  </a:lnTo>
                  <a:lnTo>
                    <a:pt x="5893" y="8582"/>
                  </a:lnTo>
                  <a:lnTo>
                    <a:pt x="2250" y="14286"/>
                  </a:lnTo>
                  <a:lnTo>
                    <a:pt x="0" y="20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9067129" y="1717596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64" y="0"/>
                  </a:moveTo>
                  <a:lnTo>
                    <a:pt x="92432" y="25690"/>
                  </a:lnTo>
                  <a:lnTo>
                    <a:pt x="58355" y="54585"/>
                  </a:lnTo>
                  <a:lnTo>
                    <a:pt x="27465" y="86465"/>
                  </a:lnTo>
                  <a:lnTo>
                    <a:pt x="0" y="1211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8748567" y="1859804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152954" y="0"/>
                  </a:moveTo>
                  <a:lnTo>
                    <a:pt x="0" y="1097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8617250" y="1854910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122363" y="1139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8738707" y="1968355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511" y="2354"/>
                  </a:lnTo>
                  <a:lnTo>
                    <a:pt x="6497" y="2605"/>
                  </a:lnTo>
                  <a:lnTo>
                    <a:pt x="9314" y="5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8614310" y="184563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151" y="0"/>
                  </a:moveTo>
                  <a:lnTo>
                    <a:pt x="0" y="2645"/>
                  </a:lnTo>
                  <a:lnTo>
                    <a:pt x="273" y="6369"/>
                  </a:lnTo>
                  <a:lnTo>
                    <a:pt x="2779" y="8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8616505" y="170245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143365"/>
                  </a:moveTo>
                  <a:lnTo>
                    <a:pt x="1171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8729169" y="1839523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0"/>
                  </a:moveTo>
                  <a:lnTo>
                    <a:pt x="0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8627696" y="17185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146162"/>
                  </a:moveTo>
                  <a:lnTo>
                    <a:pt x="1283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8656522" y="185103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80057"/>
                  </a:moveTo>
                  <a:lnTo>
                    <a:pt x="67164" y="57395"/>
                  </a:lnTo>
                  <a:lnTo>
                    <a:pt x="46663" y="36418"/>
                  </a:lnTo>
                  <a:lnTo>
                    <a:pt x="24231" y="172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8742772" y="193137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6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8639155" y="1847735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0" y="3514"/>
                  </a:moveTo>
                  <a:lnTo>
                    <a:pt x="12665" y="0"/>
                  </a:lnTo>
                  <a:lnTo>
                    <a:pt x="5465" y="0"/>
                  </a:lnTo>
                  <a:lnTo>
                    <a:pt x="0" y="35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8732789" y="1702319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22532" y="15764"/>
                  </a:moveTo>
                  <a:lnTo>
                    <a:pt x="18447" y="10093"/>
                  </a:lnTo>
                  <a:lnTo>
                    <a:pt x="13182" y="5473"/>
                  </a:lnTo>
                  <a:lnTo>
                    <a:pt x="6960" y="20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8884843" y="1838791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16725" y="20671"/>
                  </a:moveTo>
                  <a:lnTo>
                    <a:pt x="14475" y="14282"/>
                  </a:lnTo>
                  <a:lnTo>
                    <a:pt x="10834" y="8578"/>
                  </a:lnTo>
                  <a:lnTo>
                    <a:pt x="5956" y="375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8755678" y="1717597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64" y="121108"/>
                  </a:moveTo>
                  <a:lnTo>
                    <a:pt x="101997" y="86463"/>
                  </a:lnTo>
                  <a:lnTo>
                    <a:pt x="71106" y="54583"/>
                  </a:lnTo>
                  <a:lnTo>
                    <a:pt x="37028" y="25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9219368" y="1419918"/>
              <a:ext cx="117475" cy="142875"/>
            </a:xfrm>
            <a:custGeom>
              <a:avLst/>
              <a:gdLst/>
              <a:ahLst/>
              <a:cxnLst/>
              <a:rect l="l" t="t" r="r" b="b"/>
              <a:pathLst>
                <a:path w="117475" h="142875">
                  <a:moveTo>
                    <a:pt x="0" y="142665"/>
                  </a:moveTo>
                  <a:lnTo>
                    <a:pt x="1171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9213400" y="129683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122363" y="1139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9335183" y="141067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615" y="8735"/>
                  </a:moveTo>
                  <a:lnTo>
                    <a:pt x="2773" y="6090"/>
                  </a:lnTo>
                  <a:lnTo>
                    <a:pt x="2511" y="23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9204254" y="1293378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07" y="2605"/>
                  </a:moveTo>
                  <a:lnTo>
                    <a:pt x="6802" y="250"/>
                  </a:lnTo>
                  <a:lnTo>
                    <a:pt x="2822" y="0"/>
                  </a:lnTo>
                  <a:lnTo>
                    <a:pt x="0" y="20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9051492" y="1296135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152954" y="0"/>
                  </a:moveTo>
                  <a:lnTo>
                    <a:pt x="0" y="1090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9196986" y="1401036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4">
                  <a:moveTo>
                    <a:pt x="0" y="146162"/>
                  </a:moveTo>
                  <a:lnTo>
                    <a:pt x="1283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9067907" y="1306624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5">
                  <a:moveTo>
                    <a:pt x="155938" y="0"/>
                  </a:moveTo>
                  <a:lnTo>
                    <a:pt x="0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9210143" y="133324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0"/>
                  </a:moveTo>
                  <a:lnTo>
                    <a:pt x="18440" y="22661"/>
                  </a:lnTo>
                  <a:lnTo>
                    <a:pt x="38941" y="43638"/>
                  </a:lnTo>
                  <a:lnTo>
                    <a:pt x="61372" y="62811"/>
                  </a:lnTo>
                  <a:lnTo>
                    <a:pt x="85604" y="800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9294983" y="1413787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09">
                  <a:moveTo>
                    <a:pt x="0" y="0"/>
                  </a:moveTo>
                  <a:lnTo>
                    <a:pt x="5465" y="3514"/>
                  </a:lnTo>
                  <a:lnTo>
                    <a:pt x="12665" y="3514"/>
                  </a:lnTo>
                  <a:lnTo>
                    <a:pt x="18136" y="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9205747" y="131666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743" y="0"/>
                  </a:moveTo>
                  <a:lnTo>
                    <a:pt x="0" y="5122"/>
                  </a:lnTo>
                  <a:lnTo>
                    <a:pt x="0" y="11877"/>
                  </a:lnTo>
                  <a:lnTo>
                    <a:pt x="3749" y="169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9050604" y="1405129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2196" y="6524"/>
                  </a:lnTo>
                  <a:lnTo>
                    <a:pt x="5842" y="12356"/>
                  </a:lnTo>
                  <a:lnTo>
                    <a:pt x="10771" y="17290"/>
                  </a:lnTo>
                  <a:lnTo>
                    <a:pt x="16818" y="21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9196946" y="1546952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0" y="0"/>
                  </a:moveTo>
                  <a:lnTo>
                    <a:pt x="4007" y="5580"/>
                  </a:lnTo>
                  <a:lnTo>
                    <a:pt x="9157" y="10152"/>
                  </a:lnTo>
                  <a:lnTo>
                    <a:pt x="15244" y="13565"/>
                  </a:lnTo>
                  <a:lnTo>
                    <a:pt x="22060" y="15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9067773" y="1426192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4">
                  <a:moveTo>
                    <a:pt x="0" y="0"/>
                  </a:moveTo>
                  <a:lnTo>
                    <a:pt x="27452" y="34655"/>
                  </a:lnTo>
                  <a:lnTo>
                    <a:pt x="58330" y="66546"/>
                  </a:lnTo>
                  <a:lnTo>
                    <a:pt x="92396" y="95452"/>
                  </a:lnTo>
                  <a:lnTo>
                    <a:pt x="129414" y="121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273489" y="2443755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117140" y="0"/>
                  </a:moveTo>
                  <a:lnTo>
                    <a:pt x="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274236" y="259551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0"/>
                  </a:moveTo>
                  <a:lnTo>
                    <a:pt x="122363" y="1139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271298" y="258623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157" y="0"/>
                  </a:moveTo>
                  <a:lnTo>
                    <a:pt x="0" y="2645"/>
                  </a:lnTo>
                  <a:lnTo>
                    <a:pt x="261" y="6375"/>
                  </a:lnTo>
                  <a:lnTo>
                    <a:pt x="2773" y="8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95692" y="2709657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505" y="2348"/>
                  </a:lnTo>
                  <a:lnTo>
                    <a:pt x="6485" y="2605"/>
                  </a:lnTo>
                  <a:lnTo>
                    <a:pt x="9307" y="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405553" y="2601106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0" y="109097"/>
                  </a:moveTo>
                  <a:lnTo>
                    <a:pt x="152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284682" y="2459140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128332" y="0"/>
                  </a:moveTo>
                  <a:lnTo>
                    <a:pt x="0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86154" y="2580127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0" y="119587"/>
                  </a:moveTo>
                  <a:lnTo>
                    <a:pt x="1559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13507" y="2592332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80063"/>
                  </a:moveTo>
                  <a:lnTo>
                    <a:pt x="67164" y="57401"/>
                  </a:lnTo>
                  <a:lnTo>
                    <a:pt x="46663" y="36423"/>
                  </a:lnTo>
                  <a:lnTo>
                    <a:pt x="24231" y="172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296140" y="258833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0" y="3514"/>
                  </a:moveTo>
                  <a:lnTo>
                    <a:pt x="12665" y="0"/>
                  </a:lnTo>
                  <a:lnTo>
                    <a:pt x="5465" y="0"/>
                  </a:lnTo>
                  <a:lnTo>
                    <a:pt x="0" y="35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99758" y="267197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6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541832" y="257939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89">
                  <a:moveTo>
                    <a:pt x="16818" y="21120"/>
                  </a:moveTo>
                  <a:lnTo>
                    <a:pt x="14621" y="14596"/>
                  </a:lnTo>
                  <a:lnTo>
                    <a:pt x="10976" y="8763"/>
                  </a:lnTo>
                  <a:lnTo>
                    <a:pt x="6047" y="382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90247" y="2443011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22060" y="15676"/>
                  </a:moveTo>
                  <a:lnTo>
                    <a:pt x="18052" y="10096"/>
                  </a:lnTo>
                  <a:lnTo>
                    <a:pt x="12902" y="5526"/>
                  </a:lnTo>
                  <a:lnTo>
                    <a:pt x="6815" y="21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412066" y="2458993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14" y="121155"/>
                  </a:moveTo>
                  <a:lnTo>
                    <a:pt x="101961" y="86500"/>
                  </a:lnTo>
                  <a:lnTo>
                    <a:pt x="71084" y="54609"/>
                  </a:lnTo>
                  <a:lnTo>
                    <a:pt x="37018" y="2570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507026" y="2255632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708477" y="2036738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0" y="109796"/>
                  </a:moveTo>
                  <a:lnTo>
                    <a:pt x="152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870386" y="2037436"/>
              <a:ext cx="122555" cy="114935"/>
            </a:xfrm>
            <a:custGeom>
              <a:avLst/>
              <a:gdLst/>
              <a:ahLst/>
              <a:cxnLst/>
              <a:rect l="l" t="t" r="r" b="b"/>
              <a:pathLst>
                <a:path w="122554" h="114935">
                  <a:moveTo>
                    <a:pt x="0" y="0"/>
                  </a:moveTo>
                  <a:lnTo>
                    <a:pt x="122363" y="1146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861234" y="2034681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14" y="2605"/>
                  </a:moveTo>
                  <a:lnTo>
                    <a:pt x="6802" y="250"/>
                  </a:lnTo>
                  <a:lnTo>
                    <a:pt x="2816" y="0"/>
                  </a:lnTo>
                  <a:lnTo>
                    <a:pt x="0" y="20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992165" y="2151276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627" y="8724"/>
                  </a:moveTo>
                  <a:lnTo>
                    <a:pt x="2773" y="6078"/>
                  </a:lnTo>
                  <a:lnTo>
                    <a:pt x="2505" y="23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876355" y="216052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117140" y="0"/>
                  </a:moveTo>
                  <a:lnTo>
                    <a:pt x="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724892" y="2047228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0" y="119587"/>
                  </a:moveTo>
                  <a:lnTo>
                    <a:pt x="1559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853971" y="21423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128332" y="0"/>
                  </a:moveTo>
                  <a:lnTo>
                    <a:pt x="0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867129" y="2074548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0"/>
                  </a:moveTo>
                  <a:lnTo>
                    <a:pt x="18440" y="22661"/>
                  </a:lnTo>
                  <a:lnTo>
                    <a:pt x="38941" y="43639"/>
                  </a:lnTo>
                  <a:lnTo>
                    <a:pt x="61372" y="62813"/>
                  </a:lnTo>
                  <a:lnTo>
                    <a:pt x="85604" y="80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862733" y="205796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743" y="0"/>
                  </a:moveTo>
                  <a:lnTo>
                    <a:pt x="0" y="5122"/>
                  </a:lnTo>
                  <a:lnTo>
                    <a:pt x="0" y="11877"/>
                  </a:lnTo>
                  <a:lnTo>
                    <a:pt x="3749" y="169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951968" y="215508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0" y="0"/>
                  </a:moveTo>
                  <a:lnTo>
                    <a:pt x="5465" y="3514"/>
                  </a:lnTo>
                  <a:lnTo>
                    <a:pt x="12665" y="3514"/>
                  </a:lnTo>
                  <a:lnTo>
                    <a:pt x="18136" y="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853932" y="2288256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0" y="0"/>
                  </a:moveTo>
                  <a:lnTo>
                    <a:pt x="4085" y="5667"/>
                  </a:lnTo>
                  <a:lnTo>
                    <a:pt x="9349" y="10286"/>
                  </a:lnTo>
                  <a:lnTo>
                    <a:pt x="15572" y="13702"/>
                  </a:lnTo>
                  <a:lnTo>
                    <a:pt x="22532" y="15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707686" y="214617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0" y="0"/>
                  </a:moveTo>
                  <a:lnTo>
                    <a:pt x="2249" y="6388"/>
                  </a:lnTo>
                  <a:lnTo>
                    <a:pt x="5891" y="12093"/>
                  </a:lnTo>
                  <a:lnTo>
                    <a:pt x="10768" y="16921"/>
                  </a:lnTo>
                  <a:lnTo>
                    <a:pt x="16725" y="206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724113" y="2166935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0" y="0"/>
                  </a:moveTo>
                  <a:lnTo>
                    <a:pt x="27466" y="34645"/>
                  </a:lnTo>
                  <a:lnTo>
                    <a:pt x="58357" y="66524"/>
                  </a:lnTo>
                  <a:lnTo>
                    <a:pt x="92435" y="95419"/>
                  </a:lnTo>
                  <a:lnTo>
                    <a:pt x="129464" y="1211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405553" y="2036738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152954" y="1097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274236" y="2037436"/>
              <a:ext cx="122555" cy="114935"/>
            </a:xfrm>
            <a:custGeom>
              <a:avLst/>
              <a:gdLst/>
              <a:ahLst/>
              <a:cxnLst/>
              <a:rect l="l" t="t" r="r" b="b"/>
              <a:pathLst>
                <a:path w="122554" h="114935">
                  <a:moveTo>
                    <a:pt x="122363" y="0"/>
                  </a:moveTo>
                  <a:lnTo>
                    <a:pt x="0" y="1146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5694" y="2034683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14" y="2022"/>
                  </a:moveTo>
                  <a:lnTo>
                    <a:pt x="6491" y="0"/>
                  </a:lnTo>
                  <a:lnTo>
                    <a:pt x="2511" y="250"/>
                  </a:lnTo>
                  <a:lnTo>
                    <a:pt x="0" y="26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271295" y="215127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779" y="0"/>
                  </a:moveTo>
                  <a:lnTo>
                    <a:pt x="273" y="2348"/>
                  </a:lnTo>
                  <a:lnTo>
                    <a:pt x="0" y="6078"/>
                  </a:lnTo>
                  <a:lnTo>
                    <a:pt x="2151" y="8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273490" y="216052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0"/>
                  </a:moveTo>
                  <a:lnTo>
                    <a:pt x="11714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386155" y="2047228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119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284682" y="21423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0"/>
                  </a:moveTo>
                  <a:lnTo>
                    <a:pt x="128332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313508" y="207454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80063"/>
                  </a:moveTo>
                  <a:lnTo>
                    <a:pt x="24230" y="62816"/>
                  </a:lnTo>
                  <a:lnTo>
                    <a:pt x="46661" y="43641"/>
                  </a:lnTo>
                  <a:lnTo>
                    <a:pt x="67162" y="22662"/>
                  </a:lnTo>
                  <a:lnTo>
                    <a:pt x="856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399757" y="205796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16994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7296138" y="215508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0" y="5"/>
                  </a:moveTo>
                  <a:lnTo>
                    <a:pt x="5465" y="3514"/>
                  </a:lnTo>
                  <a:lnTo>
                    <a:pt x="12671" y="3514"/>
                  </a:lnTo>
                  <a:lnTo>
                    <a:pt x="181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7389773" y="2288256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0" y="15764"/>
                  </a:moveTo>
                  <a:lnTo>
                    <a:pt x="6960" y="13702"/>
                  </a:lnTo>
                  <a:lnTo>
                    <a:pt x="13182" y="10286"/>
                  </a:lnTo>
                  <a:lnTo>
                    <a:pt x="18447" y="5667"/>
                  </a:lnTo>
                  <a:lnTo>
                    <a:pt x="225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7541831" y="214617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0" y="20677"/>
                  </a:moveTo>
                  <a:lnTo>
                    <a:pt x="5954" y="16921"/>
                  </a:lnTo>
                  <a:lnTo>
                    <a:pt x="10831" y="12093"/>
                  </a:lnTo>
                  <a:lnTo>
                    <a:pt x="14475" y="6388"/>
                  </a:lnTo>
                  <a:lnTo>
                    <a:pt x="167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7412661" y="2166937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0" y="121108"/>
                  </a:moveTo>
                  <a:lnTo>
                    <a:pt x="37031" y="95418"/>
                  </a:lnTo>
                  <a:lnTo>
                    <a:pt x="71109" y="66522"/>
                  </a:lnTo>
                  <a:lnTo>
                    <a:pt x="101998" y="34642"/>
                  </a:lnTo>
                  <a:lnTo>
                    <a:pt x="1294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7876354" y="2443755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0"/>
                  </a:moveTo>
                  <a:lnTo>
                    <a:pt x="11714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7870386" y="259551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122363" y="0"/>
                  </a:moveTo>
                  <a:lnTo>
                    <a:pt x="0" y="1139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7992166" y="258622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735"/>
                  </a:moveTo>
                  <a:lnTo>
                    <a:pt x="2511" y="6381"/>
                  </a:lnTo>
                  <a:lnTo>
                    <a:pt x="2779" y="2645"/>
                  </a:lnTo>
                  <a:lnTo>
                    <a:pt x="6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7861242" y="2709657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588"/>
                  </a:moveTo>
                  <a:lnTo>
                    <a:pt x="2822" y="2599"/>
                  </a:lnTo>
                  <a:lnTo>
                    <a:pt x="6795" y="2348"/>
                  </a:lnTo>
                  <a:lnTo>
                    <a:pt x="93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7708478" y="2601106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152954" y="1090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7853971" y="2459140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0"/>
                  </a:moveTo>
                  <a:lnTo>
                    <a:pt x="128332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7724892" y="2580127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119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7867127" y="259233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0"/>
                  </a:moveTo>
                  <a:lnTo>
                    <a:pt x="61373" y="17246"/>
                  </a:lnTo>
                  <a:lnTo>
                    <a:pt x="38943" y="36421"/>
                  </a:lnTo>
                  <a:lnTo>
                    <a:pt x="18442" y="57400"/>
                  </a:lnTo>
                  <a:lnTo>
                    <a:pt x="0" y="80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7951965" y="258833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6" y="3508"/>
                  </a:moveTo>
                  <a:lnTo>
                    <a:pt x="12671" y="0"/>
                  </a:lnTo>
                  <a:lnTo>
                    <a:pt x="5465" y="0"/>
                  </a:lnTo>
                  <a:lnTo>
                    <a:pt x="0" y="35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7862733" y="267198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749" y="0"/>
                  </a:moveTo>
                  <a:lnTo>
                    <a:pt x="0" y="5116"/>
                  </a:lnTo>
                  <a:lnTo>
                    <a:pt x="0" y="11871"/>
                  </a:lnTo>
                  <a:lnTo>
                    <a:pt x="3743" y="169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7707590" y="2579391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89">
                  <a:moveTo>
                    <a:pt x="16818" y="0"/>
                  </a:moveTo>
                  <a:lnTo>
                    <a:pt x="10771" y="3829"/>
                  </a:lnTo>
                  <a:lnTo>
                    <a:pt x="5842" y="8763"/>
                  </a:lnTo>
                  <a:lnTo>
                    <a:pt x="2196" y="14596"/>
                  </a:lnTo>
                  <a:lnTo>
                    <a:pt x="0" y="21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7853929" y="2443013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22060" y="0"/>
                  </a:moveTo>
                  <a:lnTo>
                    <a:pt x="15244" y="2109"/>
                  </a:lnTo>
                  <a:lnTo>
                    <a:pt x="9157" y="5524"/>
                  </a:lnTo>
                  <a:lnTo>
                    <a:pt x="4007" y="10095"/>
                  </a:lnTo>
                  <a:lnTo>
                    <a:pt x="0" y="156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7724761" y="2458991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14" y="0"/>
                  </a:moveTo>
                  <a:lnTo>
                    <a:pt x="92392" y="25703"/>
                  </a:lnTo>
                  <a:lnTo>
                    <a:pt x="58325" y="54611"/>
                  </a:lnTo>
                  <a:lnTo>
                    <a:pt x="27449" y="86502"/>
                  </a:lnTo>
                  <a:lnTo>
                    <a:pt x="0" y="121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273489" y="1419918"/>
              <a:ext cx="117475" cy="142875"/>
            </a:xfrm>
            <a:custGeom>
              <a:avLst/>
              <a:gdLst/>
              <a:ahLst/>
              <a:cxnLst/>
              <a:rect l="l" t="t" r="r" b="b"/>
              <a:pathLst>
                <a:path w="117475" h="142875">
                  <a:moveTo>
                    <a:pt x="117140" y="142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274236" y="129683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113992"/>
                  </a:moveTo>
                  <a:lnTo>
                    <a:pt x="122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271295" y="141067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2779" y="0"/>
                  </a:moveTo>
                  <a:lnTo>
                    <a:pt x="267" y="2354"/>
                  </a:lnTo>
                  <a:lnTo>
                    <a:pt x="0" y="6090"/>
                  </a:lnTo>
                  <a:lnTo>
                    <a:pt x="2163" y="8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395689" y="1293383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07" y="2010"/>
                  </a:moveTo>
                  <a:lnTo>
                    <a:pt x="6485" y="0"/>
                  </a:lnTo>
                  <a:lnTo>
                    <a:pt x="2511" y="250"/>
                  </a:lnTo>
                  <a:lnTo>
                    <a:pt x="0" y="2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405553" y="1296135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0" y="0"/>
                  </a:moveTo>
                  <a:lnTo>
                    <a:pt x="152954" y="1090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284682" y="1401036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4">
                  <a:moveTo>
                    <a:pt x="128332" y="146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386154" y="1306624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5">
                  <a:moveTo>
                    <a:pt x="0" y="0"/>
                  </a:moveTo>
                  <a:lnTo>
                    <a:pt x="155938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313508" y="1333247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80057"/>
                  </a:moveTo>
                  <a:lnTo>
                    <a:pt x="24230" y="62810"/>
                  </a:lnTo>
                  <a:lnTo>
                    <a:pt x="46661" y="43636"/>
                  </a:lnTo>
                  <a:lnTo>
                    <a:pt x="67162" y="22658"/>
                  </a:lnTo>
                  <a:lnTo>
                    <a:pt x="856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96138" y="1413786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09">
                  <a:moveTo>
                    <a:pt x="0" y="5"/>
                  </a:moveTo>
                  <a:lnTo>
                    <a:pt x="5465" y="3514"/>
                  </a:lnTo>
                  <a:lnTo>
                    <a:pt x="12671" y="3514"/>
                  </a:lnTo>
                  <a:lnTo>
                    <a:pt x="181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399757" y="131666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0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541831" y="1405129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21120"/>
                  </a:moveTo>
                  <a:lnTo>
                    <a:pt x="6047" y="17290"/>
                  </a:lnTo>
                  <a:lnTo>
                    <a:pt x="10976" y="12356"/>
                  </a:lnTo>
                  <a:lnTo>
                    <a:pt x="14621" y="6524"/>
                  </a:lnTo>
                  <a:lnTo>
                    <a:pt x="168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90250" y="1546955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0" y="15671"/>
                  </a:moveTo>
                  <a:lnTo>
                    <a:pt x="6815" y="13562"/>
                  </a:lnTo>
                  <a:lnTo>
                    <a:pt x="12902" y="10149"/>
                  </a:lnTo>
                  <a:lnTo>
                    <a:pt x="18052" y="5580"/>
                  </a:lnTo>
                  <a:lnTo>
                    <a:pt x="220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412064" y="1426192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4">
                  <a:moveTo>
                    <a:pt x="0" y="121155"/>
                  </a:moveTo>
                  <a:lnTo>
                    <a:pt x="37020" y="95452"/>
                  </a:lnTo>
                  <a:lnTo>
                    <a:pt x="71086" y="66543"/>
                  </a:lnTo>
                  <a:lnTo>
                    <a:pt x="101962" y="34652"/>
                  </a:lnTo>
                  <a:lnTo>
                    <a:pt x="129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507026" y="1514328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708477" y="1859804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0" y="0"/>
                  </a:moveTo>
                  <a:lnTo>
                    <a:pt x="152954" y="1097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870386" y="1854910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113992"/>
                  </a:moveTo>
                  <a:lnTo>
                    <a:pt x="122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861231" y="196835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576"/>
                  </a:moveTo>
                  <a:lnTo>
                    <a:pt x="2822" y="2599"/>
                  </a:lnTo>
                  <a:lnTo>
                    <a:pt x="6802" y="2354"/>
                  </a:lnTo>
                  <a:lnTo>
                    <a:pt x="93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992166" y="184563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0" y="8724"/>
                  </a:moveTo>
                  <a:lnTo>
                    <a:pt x="2505" y="6369"/>
                  </a:lnTo>
                  <a:lnTo>
                    <a:pt x="2773" y="2645"/>
                  </a:lnTo>
                  <a:lnTo>
                    <a:pt x="6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876355" y="170245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117140" y="1433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724892" y="1839523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0" y="0"/>
                  </a:moveTo>
                  <a:lnTo>
                    <a:pt x="155938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853971" y="17185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128332" y="146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867127" y="1851033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0"/>
                  </a:moveTo>
                  <a:lnTo>
                    <a:pt x="61373" y="17246"/>
                  </a:lnTo>
                  <a:lnTo>
                    <a:pt x="38943" y="36420"/>
                  </a:lnTo>
                  <a:lnTo>
                    <a:pt x="18442" y="57398"/>
                  </a:lnTo>
                  <a:lnTo>
                    <a:pt x="0" y="800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862733" y="193137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749" y="0"/>
                  </a:moveTo>
                  <a:lnTo>
                    <a:pt x="0" y="5122"/>
                  </a:lnTo>
                  <a:lnTo>
                    <a:pt x="0" y="11871"/>
                  </a:lnTo>
                  <a:lnTo>
                    <a:pt x="3743" y="169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951965" y="1847735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6" y="3508"/>
                  </a:moveTo>
                  <a:lnTo>
                    <a:pt x="12671" y="0"/>
                  </a:lnTo>
                  <a:lnTo>
                    <a:pt x="5465" y="0"/>
                  </a:lnTo>
                  <a:lnTo>
                    <a:pt x="0" y="35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853933" y="1702319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22532" y="0"/>
                  </a:moveTo>
                  <a:lnTo>
                    <a:pt x="15572" y="2059"/>
                  </a:lnTo>
                  <a:lnTo>
                    <a:pt x="9349" y="5475"/>
                  </a:lnTo>
                  <a:lnTo>
                    <a:pt x="4085" y="10095"/>
                  </a:lnTo>
                  <a:lnTo>
                    <a:pt x="0" y="15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707683" y="1838789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16725" y="0"/>
                  </a:moveTo>
                  <a:lnTo>
                    <a:pt x="10771" y="3756"/>
                  </a:lnTo>
                  <a:lnTo>
                    <a:pt x="5893" y="8582"/>
                  </a:lnTo>
                  <a:lnTo>
                    <a:pt x="2250" y="14286"/>
                  </a:lnTo>
                  <a:lnTo>
                    <a:pt x="0" y="20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724115" y="1717596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64" y="0"/>
                  </a:moveTo>
                  <a:lnTo>
                    <a:pt x="92432" y="25690"/>
                  </a:lnTo>
                  <a:lnTo>
                    <a:pt x="58355" y="54585"/>
                  </a:lnTo>
                  <a:lnTo>
                    <a:pt x="27465" y="86465"/>
                  </a:lnTo>
                  <a:lnTo>
                    <a:pt x="0" y="1211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405553" y="1859804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152954" y="0"/>
                  </a:moveTo>
                  <a:lnTo>
                    <a:pt x="0" y="1097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274236" y="1854910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122363" y="1139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395692" y="1968355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511" y="2354"/>
                  </a:lnTo>
                  <a:lnTo>
                    <a:pt x="6497" y="2605"/>
                  </a:lnTo>
                  <a:lnTo>
                    <a:pt x="9314" y="5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271295" y="184563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151" y="0"/>
                  </a:moveTo>
                  <a:lnTo>
                    <a:pt x="0" y="2645"/>
                  </a:lnTo>
                  <a:lnTo>
                    <a:pt x="273" y="6369"/>
                  </a:lnTo>
                  <a:lnTo>
                    <a:pt x="2779" y="8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273490" y="170245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143365"/>
                  </a:moveTo>
                  <a:lnTo>
                    <a:pt x="1171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386155" y="1839523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0"/>
                  </a:moveTo>
                  <a:lnTo>
                    <a:pt x="0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284682" y="17185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146162"/>
                  </a:moveTo>
                  <a:lnTo>
                    <a:pt x="1283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313507" y="185103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80057"/>
                  </a:moveTo>
                  <a:lnTo>
                    <a:pt x="67164" y="57395"/>
                  </a:lnTo>
                  <a:lnTo>
                    <a:pt x="46663" y="36418"/>
                  </a:lnTo>
                  <a:lnTo>
                    <a:pt x="24231" y="172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7399758" y="193137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6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7296140" y="1847735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30" y="3514"/>
                  </a:moveTo>
                  <a:lnTo>
                    <a:pt x="12665" y="0"/>
                  </a:lnTo>
                  <a:lnTo>
                    <a:pt x="5465" y="0"/>
                  </a:lnTo>
                  <a:lnTo>
                    <a:pt x="0" y="35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7389775" y="1702319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59" h="15875">
                  <a:moveTo>
                    <a:pt x="22532" y="15764"/>
                  </a:moveTo>
                  <a:lnTo>
                    <a:pt x="18447" y="10093"/>
                  </a:lnTo>
                  <a:lnTo>
                    <a:pt x="13182" y="5473"/>
                  </a:lnTo>
                  <a:lnTo>
                    <a:pt x="6960" y="20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7541828" y="1838791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16725" y="20671"/>
                  </a:moveTo>
                  <a:lnTo>
                    <a:pt x="14475" y="14282"/>
                  </a:lnTo>
                  <a:lnTo>
                    <a:pt x="10834" y="8578"/>
                  </a:lnTo>
                  <a:lnTo>
                    <a:pt x="5956" y="375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7412663" y="1717597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64" y="121108"/>
                  </a:moveTo>
                  <a:lnTo>
                    <a:pt x="101997" y="86463"/>
                  </a:lnTo>
                  <a:lnTo>
                    <a:pt x="71106" y="54583"/>
                  </a:lnTo>
                  <a:lnTo>
                    <a:pt x="37028" y="25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7876354" y="1419918"/>
              <a:ext cx="117475" cy="142875"/>
            </a:xfrm>
            <a:custGeom>
              <a:avLst/>
              <a:gdLst/>
              <a:ahLst/>
              <a:cxnLst/>
              <a:rect l="l" t="t" r="r" b="b"/>
              <a:pathLst>
                <a:path w="117475" h="142875">
                  <a:moveTo>
                    <a:pt x="0" y="142665"/>
                  </a:moveTo>
                  <a:lnTo>
                    <a:pt x="1171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7870386" y="129683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122363" y="1139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7992168" y="141067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615" y="8735"/>
                  </a:moveTo>
                  <a:lnTo>
                    <a:pt x="2773" y="6090"/>
                  </a:lnTo>
                  <a:lnTo>
                    <a:pt x="2511" y="23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7861240" y="1293378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07" y="2605"/>
                  </a:moveTo>
                  <a:lnTo>
                    <a:pt x="6802" y="250"/>
                  </a:lnTo>
                  <a:lnTo>
                    <a:pt x="2822" y="0"/>
                  </a:lnTo>
                  <a:lnTo>
                    <a:pt x="0" y="20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7708478" y="1296135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152954" y="0"/>
                  </a:moveTo>
                  <a:lnTo>
                    <a:pt x="0" y="1090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7853971" y="1401036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4">
                  <a:moveTo>
                    <a:pt x="0" y="146162"/>
                  </a:moveTo>
                  <a:lnTo>
                    <a:pt x="1283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7724892" y="1306624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5">
                  <a:moveTo>
                    <a:pt x="155938" y="0"/>
                  </a:moveTo>
                  <a:lnTo>
                    <a:pt x="0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7867129" y="133324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0"/>
                  </a:moveTo>
                  <a:lnTo>
                    <a:pt x="18440" y="22661"/>
                  </a:lnTo>
                  <a:lnTo>
                    <a:pt x="38941" y="43638"/>
                  </a:lnTo>
                  <a:lnTo>
                    <a:pt x="61372" y="62811"/>
                  </a:lnTo>
                  <a:lnTo>
                    <a:pt x="85604" y="800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7951968" y="1413787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09">
                  <a:moveTo>
                    <a:pt x="0" y="0"/>
                  </a:moveTo>
                  <a:lnTo>
                    <a:pt x="5465" y="3514"/>
                  </a:lnTo>
                  <a:lnTo>
                    <a:pt x="12665" y="3514"/>
                  </a:lnTo>
                  <a:lnTo>
                    <a:pt x="18136" y="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7862733" y="131666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09" h="17144">
                  <a:moveTo>
                    <a:pt x="3743" y="0"/>
                  </a:moveTo>
                  <a:lnTo>
                    <a:pt x="0" y="5122"/>
                  </a:lnTo>
                  <a:lnTo>
                    <a:pt x="0" y="11877"/>
                  </a:lnTo>
                  <a:lnTo>
                    <a:pt x="3749" y="169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7707589" y="1405129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0"/>
                  </a:moveTo>
                  <a:lnTo>
                    <a:pt x="2196" y="6524"/>
                  </a:lnTo>
                  <a:lnTo>
                    <a:pt x="5842" y="12356"/>
                  </a:lnTo>
                  <a:lnTo>
                    <a:pt x="10771" y="17290"/>
                  </a:lnTo>
                  <a:lnTo>
                    <a:pt x="16818" y="21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7853932" y="1546952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0" y="0"/>
                  </a:moveTo>
                  <a:lnTo>
                    <a:pt x="4007" y="5580"/>
                  </a:lnTo>
                  <a:lnTo>
                    <a:pt x="9157" y="10152"/>
                  </a:lnTo>
                  <a:lnTo>
                    <a:pt x="15244" y="13565"/>
                  </a:lnTo>
                  <a:lnTo>
                    <a:pt x="22060" y="156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7724759" y="1426192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4">
                  <a:moveTo>
                    <a:pt x="0" y="0"/>
                  </a:moveTo>
                  <a:lnTo>
                    <a:pt x="27452" y="34655"/>
                  </a:lnTo>
                  <a:lnTo>
                    <a:pt x="58330" y="66546"/>
                  </a:lnTo>
                  <a:lnTo>
                    <a:pt x="92396" y="95452"/>
                  </a:lnTo>
                  <a:lnTo>
                    <a:pt x="129414" y="121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9" name="object 6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99696" y="2033978"/>
              <a:ext cx="288723" cy="270758"/>
            </a:xfrm>
            <a:prstGeom prst="rect">
              <a:avLst/>
            </a:prstGeom>
          </p:spPr>
        </p:pic>
        <p:pic>
          <p:nvPicPr>
            <p:cNvPr id="620" name="object 6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99600" y="2442296"/>
              <a:ext cx="288826" cy="270663"/>
            </a:xfrm>
            <a:prstGeom prst="rect">
              <a:avLst/>
            </a:prstGeom>
          </p:spPr>
        </p:pic>
        <p:pic>
          <p:nvPicPr>
            <p:cNvPr id="621" name="object 62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99694" y="1701603"/>
              <a:ext cx="288726" cy="270055"/>
            </a:xfrm>
            <a:prstGeom prst="rect">
              <a:avLst/>
            </a:prstGeom>
          </p:spPr>
        </p:pic>
        <p:pic>
          <p:nvPicPr>
            <p:cNvPr id="622" name="object 6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699599" y="1292675"/>
              <a:ext cx="288823" cy="270664"/>
            </a:xfrm>
            <a:prstGeom prst="rect">
              <a:avLst/>
            </a:prstGeom>
          </p:spPr>
        </p:pic>
        <p:sp>
          <p:nvSpPr>
            <p:cNvPr id="623" name="object 623"/>
            <p:cNvSpPr/>
            <p:nvPr/>
          </p:nvSpPr>
          <p:spPr>
            <a:xfrm>
              <a:off x="8307611" y="470911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59" h="295275">
                  <a:moveTo>
                    <a:pt x="314489" y="0"/>
                  </a:moveTo>
                  <a:lnTo>
                    <a:pt x="263478" y="3858"/>
                  </a:lnTo>
                  <a:lnTo>
                    <a:pt x="215087" y="15028"/>
                  </a:lnTo>
                  <a:lnTo>
                    <a:pt x="169964" y="32902"/>
                  </a:lnTo>
                  <a:lnTo>
                    <a:pt x="128757" y="56874"/>
                  </a:lnTo>
                  <a:lnTo>
                    <a:pt x="92113" y="86338"/>
                  </a:lnTo>
                  <a:lnTo>
                    <a:pt x="60679" y="120685"/>
                  </a:lnTo>
                  <a:lnTo>
                    <a:pt x="35103" y="159309"/>
                  </a:lnTo>
                  <a:lnTo>
                    <a:pt x="16033" y="201603"/>
                  </a:lnTo>
                  <a:lnTo>
                    <a:pt x="4116" y="246959"/>
                  </a:lnTo>
                  <a:lnTo>
                    <a:pt x="0" y="2947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4" name="object 62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376278" y="535925"/>
              <a:ext cx="246545" cy="230481"/>
            </a:xfrm>
            <a:prstGeom prst="rect">
              <a:avLst/>
            </a:prstGeom>
          </p:spPr>
        </p:pic>
        <p:sp>
          <p:nvSpPr>
            <p:cNvPr id="625" name="object 625"/>
            <p:cNvSpPr/>
            <p:nvPr/>
          </p:nvSpPr>
          <p:spPr>
            <a:xfrm>
              <a:off x="9546169" y="654838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0" y="0"/>
                  </a:moveTo>
                  <a:lnTo>
                    <a:pt x="0" y="196515"/>
                  </a:lnTo>
                  <a:lnTo>
                    <a:pt x="335753" y="196515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9042538" y="654838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0" y="0"/>
                  </a:moveTo>
                  <a:lnTo>
                    <a:pt x="0" y="196515"/>
                  </a:lnTo>
                  <a:lnTo>
                    <a:pt x="335753" y="196515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7" name="object 62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067907" y="850606"/>
              <a:ext cx="126092" cy="74876"/>
            </a:xfrm>
            <a:prstGeom prst="rect">
              <a:avLst/>
            </a:prstGeom>
          </p:spPr>
        </p:pic>
        <p:pic>
          <p:nvPicPr>
            <p:cNvPr id="628" name="object 6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226085" y="850606"/>
              <a:ext cx="126092" cy="74876"/>
            </a:xfrm>
            <a:prstGeom prst="rect">
              <a:avLst/>
            </a:prstGeom>
          </p:spPr>
        </p:pic>
        <p:pic>
          <p:nvPicPr>
            <p:cNvPr id="629" name="object 6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571538" y="850606"/>
              <a:ext cx="126092" cy="74876"/>
            </a:xfrm>
            <a:prstGeom prst="rect">
              <a:avLst/>
            </a:prstGeom>
          </p:spPr>
        </p:pic>
        <p:pic>
          <p:nvPicPr>
            <p:cNvPr id="630" name="object 63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729715" y="850606"/>
              <a:ext cx="126092" cy="74876"/>
            </a:xfrm>
            <a:prstGeom prst="rect">
              <a:avLst/>
            </a:prstGeom>
          </p:spPr>
        </p:pic>
        <p:sp>
          <p:nvSpPr>
            <p:cNvPr id="631" name="object 631"/>
            <p:cNvSpPr/>
            <p:nvPr/>
          </p:nvSpPr>
          <p:spPr>
            <a:xfrm>
              <a:off x="10407180" y="487704"/>
              <a:ext cx="22860" cy="1905"/>
            </a:xfrm>
            <a:custGeom>
              <a:avLst/>
              <a:gdLst/>
              <a:ahLst/>
              <a:cxnLst/>
              <a:rect l="l" t="t" r="r" b="b"/>
              <a:pathLst>
                <a:path w="22859" h="1904">
                  <a:moveTo>
                    <a:pt x="1498" y="698"/>
                  </a:moveTo>
                  <a:lnTo>
                    <a:pt x="1282" y="203"/>
                  </a:lnTo>
                  <a:lnTo>
                    <a:pt x="749" y="0"/>
                  </a:lnTo>
                  <a:lnTo>
                    <a:pt x="228" y="203"/>
                  </a:lnTo>
                  <a:lnTo>
                    <a:pt x="0" y="698"/>
                  </a:lnTo>
                  <a:lnTo>
                    <a:pt x="228" y="1193"/>
                  </a:lnTo>
                  <a:lnTo>
                    <a:pt x="749" y="1397"/>
                  </a:lnTo>
                  <a:lnTo>
                    <a:pt x="1282" y="1193"/>
                  </a:lnTo>
                  <a:lnTo>
                    <a:pt x="1498" y="698"/>
                  </a:lnTo>
                  <a:close/>
                </a:path>
                <a:path w="22859" h="1904">
                  <a:moveTo>
                    <a:pt x="22390" y="698"/>
                  </a:moveTo>
                  <a:lnTo>
                    <a:pt x="22174" y="203"/>
                  </a:lnTo>
                  <a:lnTo>
                    <a:pt x="21640" y="0"/>
                  </a:lnTo>
                  <a:lnTo>
                    <a:pt x="21120" y="203"/>
                  </a:lnTo>
                  <a:lnTo>
                    <a:pt x="20891" y="698"/>
                  </a:lnTo>
                  <a:lnTo>
                    <a:pt x="21120" y="1193"/>
                  </a:lnTo>
                  <a:lnTo>
                    <a:pt x="21640" y="1397"/>
                  </a:lnTo>
                  <a:lnTo>
                    <a:pt x="22174" y="1193"/>
                  </a:lnTo>
                  <a:lnTo>
                    <a:pt x="22390" y="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2" name="object 6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448974" y="487695"/>
              <a:ext cx="158923" cy="178331"/>
            </a:xfrm>
            <a:prstGeom prst="rect">
              <a:avLst/>
            </a:prstGeom>
          </p:spPr>
        </p:pic>
        <p:pic>
          <p:nvPicPr>
            <p:cNvPr id="633" name="object 63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354961" y="3335416"/>
              <a:ext cx="252935" cy="197913"/>
            </a:xfrm>
            <a:prstGeom prst="rect">
              <a:avLst/>
            </a:prstGeom>
          </p:spPr>
        </p:pic>
        <p:sp>
          <p:nvSpPr>
            <p:cNvPr id="634" name="object 634"/>
            <p:cNvSpPr/>
            <p:nvPr/>
          </p:nvSpPr>
          <p:spPr>
            <a:xfrm>
              <a:off x="10300869" y="470911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59" h="295275">
                  <a:moveTo>
                    <a:pt x="314489" y="294772"/>
                  </a:moveTo>
                  <a:lnTo>
                    <a:pt x="310373" y="246958"/>
                  </a:lnTo>
                  <a:lnTo>
                    <a:pt x="298456" y="201600"/>
                  </a:lnTo>
                  <a:lnTo>
                    <a:pt x="279387" y="159306"/>
                  </a:lnTo>
                  <a:lnTo>
                    <a:pt x="253811" y="120682"/>
                  </a:lnTo>
                  <a:lnTo>
                    <a:pt x="222378" y="86335"/>
                  </a:lnTo>
                  <a:lnTo>
                    <a:pt x="185734" y="56873"/>
                  </a:lnTo>
                  <a:lnTo>
                    <a:pt x="144527" y="32901"/>
                  </a:lnTo>
                  <a:lnTo>
                    <a:pt x="99403" y="15027"/>
                  </a:lnTo>
                  <a:lnTo>
                    <a:pt x="51012" y="38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5" name="object 63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300146" y="535927"/>
              <a:ext cx="246545" cy="230479"/>
            </a:xfrm>
            <a:prstGeom prst="rect">
              <a:avLst/>
            </a:prstGeom>
          </p:spPr>
        </p:pic>
        <p:sp>
          <p:nvSpPr>
            <p:cNvPr id="636" name="object 636"/>
            <p:cNvSpPr/>
            <p:nvPr/>
          </p:nvSpPr>
          <p:spPr>
            <a:xfrm>
              <a:off x="3867456" y="838065"/>
              <a:ext cx="1315720" cy="0"/>
            </a:xfrm>
            <a:custGeom>
              <a:avLst/>
              <a:gdLst/>
              <a:ahLst/>
              <a:cxnLst/>
              <a:rect l="l" t="t" r="r" b="b"/>
              <a:pathLst>
                <a:path w="1315720">
                  <a:moveTo>
                    <a:pt x="1315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7" name="object 6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1256344" y="861765"/>
              <a:ext cx="1642133" cy="2282802"/>
            </a:xfrm>
            <a:prstGeom prst="rect">
              <a:avLst/>
            </a:prstGeom>
          </p:spPr>
        </p:pic>
        <p:sp>
          <p:nvSpPr>
            <p:cNvPr id="638" name="object 638"/>
            <p:cNvSpPr/>
            <p:nvPr/>
          </p:nvSpPr>
          <p:spPr>
            <a:xfrm>
              <a:off x="3839850" y="746451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4" h="23495">
                  <a:moveTo>
                    <a:pt x="0" y="23078"/>
                  </a:moveTo>
                  <a:lnTo>
                    <a:pt x="24621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3839850" y="77092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3839850" y="79890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3839850" y="826176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3839850" y="85415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839850" y="88212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3839850" y="91009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839850" y="93737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3839850" y="96534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3839850" y="99332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3839850" y="995417"/>
              <a:ext cx="55244" cy="52069"/>
            </a:xfrm>
            <a:custGeom>
              <a:avLst/>
              <a:gdLst/>
              <a:ahLst/>
              <a:cxnLst/>
              <a:rect l="l" t="t" r="r" b="b"/>
              <a:pathLst>
                <a:path w="55245" h="52069">
                  <a:moveTo>
                    <a:pt x="0" y="51751"/>
                  </a:moveTo>
                  <a:lnTo>
                    <a:pt x="5521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3839850" y="104856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3896555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3839850" y="107654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3926400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3839850" y="110451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3956245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3839850" y="1131789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3986090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3839850" y="115976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4015188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3839850" y="118773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4045033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3839850" y="121501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4074877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3839850" y="124298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4104722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3839850" y="127095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4134567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3839850" y="129893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4163666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3839850" y="1326206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4193510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3839850" y="135418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4223355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3839850" y="138215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4253200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3839850" y="1409429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4282298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3839850" y="14374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4312142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3839850" y="146537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4341988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3839850" y="1492649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4371833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892278" y="2408788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0" y="24476"/>
                  </a:moveTo>
                  <a:lnTo>
                    <a:pt x="2611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4401678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3839850" y="152062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892278" y="2447252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4430776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934061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3839850" y="154859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892278" y="2475225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4460621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963906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3845073" y="157657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90">
                  <a:moveTo>
                    <a:pt x="0" y="20980"/>
                  </a:moveTo>
                  <a:lnTo>
                    <a:pt x="2238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2892278" y="2503199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4490466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2993751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2892278" y="253117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520311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3023596" y="240878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892278" y="2558448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549409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3052694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892278" y="2586420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579254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082539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892278" y="2614395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609099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112384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892278" y="2641668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638943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142228" y="240878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2892278" y="2669643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4668789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172073" y="240878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892278" y="2697616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4697887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201171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892278" y="2725590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4727732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231016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892278" y="2752864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4757576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3260861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892278" y="278083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4787421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3290706" y="240878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892278" y="280881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4816520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3319805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892278" y="2836085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4846365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3349649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892278" y="2864060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4876209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3379495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2892278" y="2892033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5182864" y="74645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09">
                  <a:moveTo>
                    <a:pt x="0" y="16084"/>
                  </a:moveTo>
                  <a:lnTo>
                    <a:pt x="16414" y="0"/>
                  </a:lnTo>
                </a:path>
              </a:pathLst>
            </a:custGeom>
            <a:ln w="4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3409340" y="240878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4906054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2892278" y="2920007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5182864" y="76393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3438438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4935899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2892278" y="2947281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5182864" y="79190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3468283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4964997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2892278" y="2975255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5182864" y="81918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3498127" y="240878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4994842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2892278" y="300322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5182864" y="84715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3518272" y="2408787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60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5024687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2892278" y="3030504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182864" y="8751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3518272" y="2408787"/>
              <a:ext cx="53340" cy="50800"/>
            </a:xfrm>
            <a:custGeom>
              <a:avLst/>
              <a:gdLst/>
              <a:ahLst/>
              <a:cxnLst/>
              <a:rect l="l" t="t" r="r" b="b"/>
              <a:pathLst>
                <a:path w="53339" h="50800">
                  <a:moveTo>
                    <a:pt x="0" y="50352"/>
                  </a:moveTo>
                  <a:lnTo>
                    <a:pt x="52974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054532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2892278" y="3050084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30" h="22860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5182864" y="902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518272" y="247382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5083630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560056" y="2408787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892278" y="3050085"/>
              <a:ext cx="53975" cy="50165"/>
            </a:xfrm>
            <a:custGeom>
              <a:avLst/>
              <a:gdLst/>
              <a:ahLst/>
              <a:cxnLst/>
              <a:rect l="l" t="t" r="r" b="b"/>
              <a:pathLst>
                <a:path w="53975" h="50164">
                  <a:moveTo>
                    <a:pt x="0" y="49653"/>
                  </a:moveTo>
                  <a:lnTo>
                    <a:pt x="53720" y="0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5686495" y="471610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4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527226" y="250180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0" y="4196"/>
                  </a:moveTo>
                  <a:lnTo>
                    <a:pt x="44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5182864" y="93037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589154" y="24087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5113475" y="9954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892278" y="30885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5686495" y="48699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960921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5182864" y="95835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3618999" y="24087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5143320" y="99541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892278" y="31165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5686495" y="51496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990767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5173165" y="986326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4" h="35559">
                  <a:moveTo>
                    <a:pt x="0" y="34967"/>
                  </a:moveTo>
                  <a:lnTo>
                    <a:pt x="3730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3648843" y="2408787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892278" y="314379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5686495" y="54224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3019865" y="305008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5202263" y="101360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0" y="7692"/>
                  </a:moveTo>
                  <a:lnTo>
                    <a:pt x="8207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3678687" y="2408787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2892278" y="317177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5686495" y="57021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3049710" y="305008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3707787" y="24087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2892278" y="319974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5686495" y="59819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3079555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3737631" y="24087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2892278" y="322701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5686495" y="62616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3109400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3767476" y="24087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2892278" y="32549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5686495" y="65343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3139243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3797321" y="2408787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2892278" y="328296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5686495" y="68141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3168343" y="305008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3827166" y="2409486"/>
              <a:ext cx="40640" cy="38735"/>
            </a:xfrm>
            <a:custGeom>
              <a:avLst/>
              <a:gdLst/>
              <a:ahLst/>
              <a:cxnLst/>
              <a:rect l="l" t="t" r="r" b="b"/>
              <a:pathLst>
                <a:path w="40639" h="38735">
                  <a:moveTo>
                    <a:pt x="0" y="38463"/>
                  </a:moveTo>
                  <a:lnTo>
                    <a:pt x="40290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2892278" y="331024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5686495" y="70938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3198187" y="305008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3856264" y="2437460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29" h="10794">
                  <a:moveTo>
                    <a:pt x="0" y="10490"/>
                  </a:moveTo>
                  <a:lnTo>
                    <a:pt x="11191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2892278" y="33382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5686495" y="73666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3228032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3518272" y="2779438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2892278" y="336618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686495" y="76463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3257877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3518272" y="2806714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2892278" y="339416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686495" y="79260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3286975" y="305008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3518272" y="283468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2892278" y="342143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5686495" y="81988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3316820" y="305008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3518272" y="2862662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2892278" y="344940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5686495" y="847856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3346665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3518272" y="288993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2892278" y="347738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5686495" y="87583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3376510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3518272" y="2917909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2902723" y="3504657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071"/>
                  </a:moveTo>
                  <a:lnTo>
                    <a:pt x="31337" y="0"/>
                  </a:lnTo>
                </a:path>
              </a:pathLst>
            </a:custGeom>
            <a:ln w="43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5686495" y="90380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3406354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3518272" y="294588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2931823" y="35326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098"/>
                  </a:moveTo>
                  <a:lnTo>
                    <a:pt x="223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5686495" y="93107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3435454" y="305008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3518272" y="2973856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3465299" y="305008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5686495" y="95905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3518272" y="3001131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3495142" y="305008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5686495" y="9870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3518272" y="3024208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4">
                  <a:moveTo>
                    <a:pt x="0" y="18182"/>
                  </a:moveTo>
                  <a:lnTo>
                    <a:pt x="18652" y="0"/>
                  </a:lnTo>
                </a:path>
              </a:pathLst>
            </a:custGeom>
            <a:ln w="43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3524988" y="30242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5686495" y="101429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3554086" y="302420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5686495" y="104227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3583931" y="30242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5686495" y="107024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3613776" y="30242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5690971" y="1098220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5" h="22225">
                  <a:moveTo>
                    <a:pt x="0" y="21679"/>
                  </a:moveTo>
                  <a:lnTo>
                    <a:pt x="23129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3643621" y="30242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3673466" y="3038895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0" y="24476"/>
                  </a:moveTo>
                  <a:lnTo>
                    <a:pt x="2611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3965943" y="302420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10" h="15875">
                  <a:moveTo>
                    <a:pt x="0" y="15385"/>
                  </a:moveTo>
                  <a:lnTo>
                    <a:pt x="1641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3969674" y="302420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3993551" y="302980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3993551" y="305777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3993551" y="308575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3993551" y="311302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3993551" y="314099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3993551" y="31689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3993551" y="319624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3993551" y="322422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3993551" y="32521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3993551" y="328016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3993551" y="330744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3993551" y="333541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3993551" y="336339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3993551" y="339066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3993551" y="341863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3993551" y="344661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3993551" y="34745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4000265" y="3501860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4030110" y="352983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0" y="4895"/>
                  </a:moveTo>
                  <a:lnTo>
                    <a:pt x="52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5837211" y="2827693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084"/>
                  </a:moveTo>
                  <a:lnTo>
                    <a:pt x="16414" y="0"/>
                  </a:lnTo>
                </a:path>
              </a:pathLst>
            </a:custGeom>
            <a:ln w="4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5837211" y="283188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5837211" y="285986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5837211" y="288783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5837211" y="291511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5837211" y="294308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5837211" y="297105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5837211" y="299903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5837211" y="302630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5837211" y="305428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5837211" y="308225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5837211" y="310953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5837211" y="313750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5837211" y="316547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5837211" y="319275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5837211" y="322072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5837211" y="324869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5837211" y="327667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5837211" y="330394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5837211" y="333191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5837211" y="33598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5837211" y="338716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5837211" y="341514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5837211" y="344311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5837211" y="347108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5840195" y="3498363"/>
              <a:ext cx="39370" cy="36830"/>
            </a:xfrm>
            <a:custGeom>
              <a:avLst/>
              <a:gdLst/>
              <a:ahLst/>
              <a:cxnLst/>
              <a:rect l="l" t="t" r="r" b="b"/>
              <a:pathLst>
                <a:path w="39370" h="36829">
                  <a:moveTo>
                    <a:pt x="0" y="36365"/>
                  </a:moveTo>
                  <a:lnTo>
                    <a:pt x="3879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5870040" y="3526337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0" y="8392"/>
                  </a:moveTo>
                  <a:lnTo>
                    <a:pt x="895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3854025" y="1610839"/>
              <a:ext cx="0" cy="194945"/>
            </a:xfrm>
            <a:custGeom>
              <a:avLst/>
              <a:gdLst/>
              <a:ahLst/>
              <a:cxnLst/>
              <a:rect l="l" t="t" r="r" b="b"/>
              <a:pathLst>
                <a:path h="194944">
                  <a:moveTo>
                    <a:pt x="0" y="0"/>
                  </a:moveTo>
                  <a:lnTo>
                    <a:pt x="0" y="194417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3854025" y="2316475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25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3867457" y="159755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3867457" y="230318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3839850" y="159755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3839850" y="2303187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3839848" y="1597549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566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3709279" y="2966863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80">
                  <a:moveTo>
                    <a:pt x="0" y="30071"/>
                  </a:moveTo>
                  <a:lnTo>
                    <a:pt x="5222" y="6294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3725694" y="2896230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5">
                  <a:moveTo>
                    <a:pt x="0" y="46156"/>
                  </a:moveTo>
                  <a:lnTo>
                    <a:pt x="6715" y="31470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3769715" y="2840282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4">
                  <a:moveTo>
                    <a:pt x="0" y="35666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3833880" y="2805315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89">
                  <a:moveTo>
                    <a:pt x="0" y="20980"/>
                  </a:moveTo>
                  <a:lnTo>
                    <a:pt x="5222" y="18182"/>
                  </a:lnTo>
                  <a:lnTo>
                    <a:pt x="28352" y="7692"/>
                  </a:lnTo>
                  <a:lnTo>
                    <a:pt x="514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3773445" y="2864060"/>
              <a:ext cx="185420" cy="174625"/>
            </a:xfrm>
            <a:custGeom>
              <a:avLst/>
              <a:gdLst/>
              <a:ahLst/>
              <a:cxnLst/>
              <a:rect l="l" t="t" r="r" b="b"/>
              <a:pathLst>
                <a:path w="185420" h="174625">
                  <a:moveTo>
                    <a:pt x="177576" y="174136"/>
                  </a:moveTo>
                  <a:lnTo>
                    <a:pt x="185037" y="167142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7576" y="1741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3951767" y="3031202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2588"/>
                  </a:lnTo>
                  <a:lnTo>
                    <a:pt x="6715" y="12588"/>
                  </a:lnTo>
                  <a:lnTo>
                    <a:pt x="6715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3699580" y="3031202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0" y="0"/>
                  </a:moveTo>
                  <a:lnTo>
                    <a:pt x="0" y="25875"/>
                  </a:lnTo>
                  <a:lnTo>
                    <a:pt x="14176" y="25875"/>
                  </a:lnTo>
                  <a:lnTo>
                    <a:pt x="14176" y="12588"/>
                  </a:lnTo>
                  <a:lnTo>
                    <a:pt x="7461" y="12588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1" name="object 92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532672" y="1608017"/>
              <a:ext cx="253657" cy="224512"/>
            </a:xfrm>
            <a:prstGeom prst="rect">
              <a:avLst/>
            </a:prstGeom>
          </p:spPr>
        </p:pic>
        <p:pic>
          <p:nvPicPr>
            <p:cNvPr id="922" name="object 92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760984" y="940145"/>
              <a:ext cx="252887" cy="237123"/>
            </a:xfrm>
            <a:prstGeom prst="rect">
              <a:avLst/>
            </a:prstGeom>
          </p:spPr>
        </p:pic>
        <p:sp>
          <p:nvSpPr>
            <p:cNvPr id="923" name="object 923"/>
            <p:cNvSpPr/>
            <p:nvPr/>
          </p:nvSpPr>
          <p:spPr>
            <a:xfrm>
              <a:off x="4035332" y="3063372"/>
              <a:ext cx="1172210" cy="0"/>
            </a:xfrm>
            <a:custGeom>
              <a:avLst/>
              <a:gdLst/>
              <a:ahLst/>
              <a:cxnLst/>
              <a:rect l="l" t="t" r="r" b="b"/>
              <a:pathLst>
                <a:path w="1172210">
                  <a:moveTo>
                    <a:pt x="1172153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5291798" y="307316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5291798" y="304379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4035334" y="3073163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0" y="0"/>
                  </a:moveTo>
                  <a:lnTo>
                    <a:pt x="1256464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4035333" y="3053581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2892278" y="2408788"/>
              <a:ext cx="0" cy="1126490"/>
            </a:xfrm>
            <a:custGeom>
              <a:avLst/>
              <a:gdLst/>
              <a:ahLst/>
              <a:cxnLst/>
              <a:rect l="l" t="t" r="r" b="b"/>
              <a:pathLst>
                <a:path h="1126489">
                  <a:moveTo>
                    <a:pt x="0" y="1125941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3993551" y="3063372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3965943" y="302420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3531703" y="3024209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2025288" y="432447"/>
              <a:ext cx="10912475" cy="3141980"/>
            </a:xfrm>
            <a:custGeom>
              <a:avLst/>
              <a:gdLst/>
              <a:ahLst/>
              <a:cxnLst/>
              <a:rect l="l" t="t" r="r" b="b"/>
              <a:pathLst>
                <a:path w="10912475" h="3141979">
                  <a:moveTo>
                    <a:pt x="10911992" y="3141445"/>
                  </a:moveTo>
                  <a:lnTo>
                    <a:pt x="10911992" y="0"/>
                  </a:lnTo>
                  <a:lnTo>
                    <a:pt x="0" y="0"/>
                  </a:lnTo>
                  <a:lnTo>
                    <a:pt x="0" y="3797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2025288" y="1479363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2025288" y="2278012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2025288" y="3194848"/>
              <a:ext cx="10912475" cy="379095"/>
            </a:xfrm>
            <a:custGeom>
              <a:avLst/>
              <a:gdLst/>
              <a:ahLst/>
              <a:cxnLst/>
              <a:rect l="l" t="t" r="r" b="b"/>
              <a:pathLst>
                <a:path w="10912475" h="379095">
                  <a:moveTo>
                    <a:pt x="0" y="0"/>
                  </a:moveTo>
                  <a:lnTo>
                    <a:pt x="0" y="379043"/>
                  </a:lnTo>
                  <a:lnTo>
                    <a:pt x="10911992" y="3790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2067071" y="471611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h="340995">
                  <a:moveTo>
                    <a:pt x="0" y="0"/>
                  </a:moveTo>
                  <a:lnTo>
                    <a:pt x="0" y="3405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2025286" y="432443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8" y="39168"/>
                  </a:moveTo>
                  <a:lnTo>
                    <a:pt x="0" y="39168"/>
                  </a:lnTo>
                  <a:lnTo>
                    <a:pt x="0" y="0"/>
                  </a:lnTo>
                  <a:lnTo>
                    <a:pt x="10911998" y="39168"/>
                  </a:lnTo>
                  <a:close/>
                </a:path>
                <a:path w="10912475" h="39370">
                  <a:moveTo>
                    <a:pt x="10911998" y="39168"/>
                  </a:moveTo>
                  <a:lnTo>
                    <a:pt x="0" y="0"/>
                  </a:lnTo>
                  <a:lnTo>
                    <a:pt x="10911998" y="0"/>
                  </a:lnTo>
                  <a:lnTo>
                    <a:pt x="10911998" y="39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2025288" y="432446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2" y="0"/>
                  </a:moveTo>
                  <a:lnTo>
                    <a:pt x="0" y="0"/>
                  </a:lnTo>
                  <a:lnTo>
                    <a:pt x="10911992" y="39163"/>
                  </a:lnTo>
                  <a:lnTo>
                    <a:pt x="10911992" y="0"/>
                  </a:lnTo>
                  <a:close/>
                </a:path>
                <a:path w="10912475" h="39370">
                  <a:moveTo>
                    <a:pt x="0" y="0"/>
                  </a:moveTo>
                  <a:lnTo>
                    <a:pt x="1091199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2895496" y="47161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8" y="39157"/>
                  </a:moveTo>
                  <a:lnTo>
                    <a:pt x="0" y="39157"/>
                  </a:lnTo>
                  <a:lnTo>
                    <a:pt x="0" y="0"/>
                  </a:lnTo>
                  <a:lnTo>
                    <a:pt x="41788" y="39157"/>
                  </a:lnTo>
                  <a:close/>
                </a:path>
                <a:path w="41909" h="39370">
                  <a:moveTo>
                    <a:pt x="41788" y="39157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91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2895498" y="47161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2" y="0"/>
                  </a:moveTo>
                  <a:lnTo>
                    <a:pt x="0" y="0"/>
                  </a:lnTo>
                  <a:lnTo>
                    <a:pt x="41782" y="39163"/>
                  </a:lnTo>
                  <a:lnTo>
                    <a:pt x="41782" y="0"/>
                  </a:lnTo>
                  <a:close/>
                </a:path>
                <a:path w="41909" h="39370">
                  <a:moveTo>
                    <a:pt x="0" y="0"/>
                  </a:moveTo>
                  <a:lnTo>
                    <a:pt x="4178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2025286" y="471612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8" y="340573"/>
                  </a:moveTo>
                  <a:lnTo>
                    <a:pt x="0" y="340573"/>
                  </a:lnTo>
                  <a:lnTo>
                    <a:pt x="0" y="0"/>
                  </a:lnTo>
                  <a:lnTo>
                    <a:pt x="41788" y="340573"/>
                  </a:lnTo>
                  <a:close/>
                </a:path>
                <a:path w="41910" h="340995">
                  <a:moveTo>
                    <a:pt x="41788" y="340573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40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2025288" y="471611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2" y="0"/>
                  </a:moveTo>
                  <a:lnTo>
                    <a:pt x="0" y="0"/>
                  </a:lnTo>
                  <a:lnTo>
                    <a:pt x="41782" y="340579"/>
                  </a:lnTo>
                  <a:lnTo>
                    <a:pt x="41782" y="0"/>
                  </a:lnTo>
                  <a:close/>
                </a:path>
                <a:path w="41910" h="340995">
                  <a:moveTo>
                    <a:pt x="0" y="0"/>
                  </a:moveTo>
                  <a:lnTo>
                    <a:pt x="41782" y="340579"/>
                  </a:lnTo>
                  <a:lnTo>
                    <a:pt x="0" y="3405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2895496" y="759734"/>
              <a:ext cx="41910" cy="466725"/>
            </a:xfrm>
            <a:custGeom>
              <a:avLst/>
              <a:gdLst/>
              <a:ahLst/>
              <a:cxnLst/>
              <a:rect l="l" t="t" r="r" b="b"/>
              <a:pathLst>
                <a:path w="41909" h="466725">
                  <a:moveTo>
                    <a:pt x="41788" y="466467"/>
                  </a:moveTo>
                  <a:lnTo>
                    <a:pt x="0" y="466467"/>
                  </a:lnTo>
                  <a:lnTo>
                    <a:pt x="0" y="0"/>
                  </a:lnTo>
                  <a:lnTo>
                    <a:pt x="41788" y="466467"/>
                  </a:lnTo>
                  <a:close/>
                </a:path>
                <a:path w="41909" h="466725">
                  <a:moveTo>
                    <a:pt x="41788" y="466467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664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2895498" y="759740"/>
              <a:ext cx="41910" cy="466725"/>
            </a:xfrm>
            <a:custGeom>
              <a:avLst/>
              <a:gdLst/>
              <a:ahLst/>
              <a:cxnLst/>
              <a:rect l="l" t="t" r="r" b="b"/>
              <a:pathLst>
                <a:path w="41909" h="466725">
                  <a:moveTo>
                    <a:pt x="41782" y="0"/>
                  </a:moveTo>
                  <a:lnTo>
                    <a:pt x="0" y="0"/>
                  </a:lnTo>
                  <a:lnTo>
                    <a:pt x="41782" y="466461"/>
                  </a:lnTo>
                  <a:lnTo>
                    <a:pt x="41782" y="0"/>
                  </a:lnTo>
                  <a:close/>
                </a:path>
                <a:path w="41909" h="466725">
                  <a:moveTo>
                    <a:pt x="0" y="0"/>
                  </a:moveTo>
                  <a:lnTo>
                    <a:pt x="41782" y="466461"/>
                  </a:lnTo>
                  <a:lnTo>
                    <a:pt x="0" y="4664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2895496" y="12269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693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2895498" y="12269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2895496" y="12262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2895498" y="12262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2894754" y="12276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6" y="0"/>
                  </a:moveTo>
                  <a:lnTo>
                    <a:pt x="0" y="698"/>
                  </a:lnTo>
                  <a:lnTo>
                    <a:pt x="736" y="698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2894752" y="122759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46" y="699"/>
                  </a:moveTo>
                  <a:lnTo>
                    <a:pt x="746" y="0"/>
                  </a:lnTo>
                  <a:lnTo>
                    <a:pt x="746" y="699"/>
                  </a:lnTo>
                  <a:close/>
                </a:path>
                <a:path w="1270" h="1905">
                  <a:moveTo>
                    <a:pt x="746" y="0"/>
                  </a:moveTo>
                  <a:lnTo>
                    <a:pt x="746" y="699"/>
                  </a:lnTo>
                  <a:lnTo>
                    <a:pt x="0" y="699"/>
                  </a:lnTo>
                  <a:lnTo>
                    <a:pt x="746" y="0"/>
                  </a:lnTo>
                  <a:close/>
                </a:path>
                <a:path w="1270" h="1905">
                  <a:moveTo>
                    <a:pt x="746" y="699"/>
                  </a:moveTo>
                  <a:lnTo>
                    <a:pt x="0" y="699"/>
                  </a:lnTo>
                  <a:lnTo>
                    <a:pt x="746" y="699"/>
                  </a:lnTo>
                  <a:close/>
                </a:path>
                <a:path w="1270" h="1905">
                  <a:moveTo>
                    <a:pt x="0" y="699"/>
                  </a:moveTo>
                  <a:lnTo>
                    <a:pt x="746" y="699"/>
                  </a:lnTo>
                </a:path>
                <a:path w="1270" h="1905">
                  <a:moveTo>
                    <a:pt x="746" y="699"/>
                  </a:moveTo>
                  <a:lnTo>
                    <a:pt x="0" y="699"/>
                  </a:lnTo>
                  <a:lnTo>
                    <a:pt x="746" y="1398"/>
                  </a:lnTo>
                  <a:lnTo>
                    <a:pt x="746" y="699"/>
                  </a:lnTo>
                  <a:close/>
                </a:path>
                <a:path w="1270" h="1905">
                  <a:moveTo>
                    <a:pt x="0" y="699"/>
                  </a:moveTo>
                  <a:lnTo>
                    <a:pt x="746" y="13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2895498" y="12289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2895496" y="1226200"/>
              <a:ext cx="41910" cy="4445"/>
            </a:xfrm>
            <a:custGeom>
              <a:avLst/>
              <a:gdLst/>
              <a:ahLst/>
              <a:cxnLst/>
              <a:rect l="l" t="t" r="r" b="b"/>
              <a:pathLst>
                <a:path w="41909" h="4444">
                  <a:moveTo>
                    <a:pt x="41788" y="4196"/>
                  </a:moveTo>
                  <a:lnTo>
                    <a:pt x="0" y="4196"/>
                  </a:lnTo>
                  <a:lnTo>
                    <a:pt x="0" y="0"/>
                  </a:lnTo>
                  <a:lnTo>
                    <a:pt x="41788" y="4196"/>
                  </a:lnTo>
                  <a:close/>
                </a:path>
                <a:path w="41909" h="4444">
                  <a:moveTo>
                    <a:pt x="41788" y="4196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1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2895498" y="1226201"/>
              <a:ext cx="41910" cy="4445"/>
            </a:xfrm>
            <a:custGeom>
              <a:avLst/>
              <a:gdLst/>
              <a:ahLst/>
              <a:cxnLst/>
              <a:rect l="l" t="t" r="r" b="b"/>
              <a:pathLst>
                <a:path w="41909" h="4444">
                  <a:moveTo>
                    <a:pt x="41782" y="0"/>
                  </a:moveTo>
                  <a:lnTo>
                    <a:pt x="0" y="0"/>
                  </a:lnTo>
                  <a:lnTo>
                    <a:pt x="41782" y="4196"/>
                  </a:lnTo>
                  <a:lnTo>
                    <a:pt x="41782" y="0"/>
                  </a:lnTo>
                  <a:close/>
                </a:path>
                <a:path w="41909" h="4444">
                  <a:moveTo>
                    <a:pt x="0" y="0"/>
                  </a:moveTo>
                  <a:lnTo>
                    <a:pt x="41782" y="4196"/>
                  </a:lnTo>
                  <a:lnTo>
                    <a:pt x="0" y="41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2895496" y="12296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2895498" y="12296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2025286" y="1479362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8" y="248965"/>
                  </a:moveTo>
                  <a:lnTo>
                    <a:pt x="0" y="248965"/>
                  </a:lnTo>
                  <a:lnTo>
                    <a:pt x="0" y="0"/>
                  </a:lnTo>
                  <a:lnTo>
                    <a:pt x="41788" y="248965"/>
                  </a:lnTo>
                  <a:close/>
                </a:path>
                <a:path w="41910" h="249555">
                  <a:moveTo>
                    <a:pt x="41788" y="248965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489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2025288" y="1479363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0"/>
                  </a:moveTo>
                  <a:lnTo>
                    <a:pt x="0" y="0"/>
                  </a:lnTo>
                  <a:lnTo>
                    <a:pt x="41782" y="248965"/>
                  </a:lnTo>
                  <a:lnTo>
                    <a:pt x="41782" y="0"/>
                  </a:lnTo>
                  <a:close/>
                </a:path>
                <a:path w="41910" h="249555">
                  <a:moveTo>
                    <a:pt x="0" y="0"/>
                  </a:moveTo>
                  <a:lnTo>
                    <a:pt x="41782" y="248965"/>
                  </a:lnTo>
                  <a:lnTo>
                    <a:pt x="0" y="2489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2025286" y="2278012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8" y="248960"/>
                  </a:moveTo>
                  <a:lnTo>
                    <a:pt x="0" y="248960"/>
                  </a:lnTo>
                  <a:lnTo>
                    <a:pt x="0" y="0"/>
                  </a:lnTo>
                  <a:lnTo>
                    <a:pt x="41788" y="248960"/>
                  </a:lnTo>
                  <a:close/>
                </a:path>
                <a:path w="41910" h="249555">
                  <a:moveTo>
                    <a:pt x="41788" y="24896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489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2025288" y="2278012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0"/>
                  </a:moveTo>
                  <a:lnTo>
                    <a:pt x="0" y="0"/>
                  </a:lnTo>
                  <a:lnTo>
                    <a:pt x="41782" y="248965"/>
                  </a:lnTo>
                  <a:lnTo>
                    <a:pt x="41782" y="0"/>
                  </a:lnTo>
                  <a:close/>
                </a:path>
                <a:path w="41910" h="249555">
                  <a:moveTo>
                    <a:pt x="0" y="0"/>
                  </a:moveTo>
                  <a:lnTo>
                    <a:pt x="41782" y="248965"/>
                  </a:lnTo>
                  <a:lnTo>
                    <a:pt x="0" y="2489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2895496" y="1230394"/>
              <a:ext cx="41910" cy="2304415"/>
            </a:xfrm>
            <a:custGeom>
              <a:avLst/>
              <a:gdLst/>
              <a:ahLst/>
              <a:cxnLst/>
              <a:rect l="l" t="t" r="r" b="b"/>
              <a:pathLst>
                <a:path w="41909" h="2304415">
                  <a:moveTo>
                    <a:pt x="41788" y="2304338"/>
                  </a:moveTo>
                  <a:lnTo>
                    <a:pt x="0" y="2304338"/>
                  </a:lnTo>
                  <a:lnTo>
                    <a:pt x="0" y="0"/>
                  </a:lnTo>
                  <a:lnTo>
                    <a:pt x="41788" y="2304338"/>
                  </a:lnTo>
                  <a:close/>
                </a:path>
                <a:path w="41909" h="2304415">
                  <a:moveTo>
                    <a:pt x="41788" y="23043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3043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2895498" y="1230396"/>
              <a:ext cx="41910" cy="2304415"/>
            </a:xfrm>
            <a:custGeom>
              <a:avLst/>
              <a:gdLst/>
              <a:ahLst/>
              <a:cxnLst/>
              <a:rect l="l" t="t" r="r" b="b"/>
              <a:pathLst>
                <a:path w="41909" h="2304415">
                  <a:moveTo>
                    <a:pt x="41782" y="0"/>
                  </a:moveTo>
                  <a:lnTo>
                    <a:pt x="0" y="0"/>
                  </a:lnTo>
                  <a:lnTo>
                    <a:pt x="41782" y="2304332"/>
                  </a:lnTo>
                  <a:lnTo>
                    <a:pt x="41782" y="0"/>
                  </a:lnTo>
                  <a:close/>
                </a:path>
                <a:path w="41909" h="2304415">
                  <a:moveTo>
                    <a:pt x="0" y="0"/>
                  </a:moveTo>
                  <a:lnTo>
                    <a:pt x="41782" y="2304332"/>
                  </a:lnTo>
                  <a:lnTo>
                    <a:pt x="0" y="23043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2025286" y="3194846"/>
              <a:ext cx="41910" cy="340360"/>
            </a:xfrm>
            <a:custGeom>
              <a:avLst/>
              <a:gdLst/>
              <a:ahLst/>
              <a:cxnLst/>
              <a:rect l="l" t="t" r="r" b="b"/>
              <a:pathLst>
                <a:path w="41910" h="340360">
                  <a:moveTo>
                    <a:pt x="41788" y="339886"/>
                  </a:moveTo>
                  <a:lnTo>
                    <a:pt x="0" y="339886"/>
                  </a:lnTo>
                  <a:lnTo>
                    <a:pt x="0" y="0"/>
                  </a:lnTo>
                  <a:lnTo>
                    <a:pt x="41788" y="339886"/>
                  </a:lnTo>
                  <a:close/>
                </a:path>
                <a:path w="41910" h="340360">
                  <a:moveTo>
                    <a:pt x="41788" y="339886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398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2025288" y="3194848"/>
              <a:ext cx="41910" cy="340360"/>
            </a:xfrm>
            <a:custGeom>
              <a:avLst/>
              <a:gdLst/>
              <a:ahLst/>
              <a:cxnLst/>
              <a:rect l="l" t="t" r="r" b="b"/>
              <a:pathLst>
                <a:path w="41910" h="340360">
                  <a:moveTo>
                    <a:pt x="41782" y="0"/>
                  </a:moveTo>
                  <a:lnTo>
                    <a:pt x="0" y="0"/>
                  </a:lnTo>
                  <a:lnTo>
                    <a:pt x="41782" y="339880"/>
                  </a:lnTo>
                  <a:lnTo>
                    <a:pt x="41782" y="0"/>
                  </a:lnTo>
                  <a:close/>
                </a:path>
                <a:path w="41910" h="340360">
                  <a:moveTo>
                    <a:pt x="0" y="0"/>
                  </a:moveTo>
                  <a:lnTo>
                    <a:pt x="41782" y="339880"/>
                  </a:lnTo>
                  <a:lnTo>
                    <a:pt x="0" y="33988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7800248" y="3536128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316360" y="0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7800250" y="3536128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0" y="0"/>
                  </a:moveTo>
                  <a:lnTo>
                    <a:pt x="3163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6900433" y="3536128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147725" y="0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6900430" y="3536128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0" y="0"/>
                  </a:moveTo>
                  <a:lnTo>
                    <a:pt x="1477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9142518" y="3536128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499899" y="0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9142518" y="3536128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0" y="0"/>
                  </a:moveTo>
                  <a:lnTo>
                    <a:pt x="4998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0042335" y="3534739"/>
              <a:ext cx="2894965" cy="1905"/>
            </a:xfrm>
            <a:custGeom>
              <a:avLst/>
              <a:gdLst/>
              <a:ahLst/>
              <a:cxnLst/>
              <a:rect l="l" t="t" r="r" b="b"/>
              <a:pathLst>
                <a:path w="2894965" h="1904">
                  <a:moveTo>
                    <a:pt x="2894939" y="0"/>
                  </a:moveTo>
                  <a:lnTo>
                    <a:pt x="0" y="0"/>
                  </a:lnTo>
                  <a:lnTo>
                    <a:pt x="0" y="1397"/>
                  </a:lnTo>
                  <a:lnTo>
                    <a:pt x="2894939" y="1397"/>
                  </a:lnTo>
                  <a:lnTo>
                    <a:pt x="28949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0042339" y="3534729"/>
              <a:ext cx="2894965" cy="1905"/>
            </a:xfrm>
            <a:custGeom>
              <a:avLst/>
              <a:gdLst/>
              <a:ahLst/>
              <a:cxnLst/>
              <a:rect l="l" t="t" r="r" b="b"/>
              <a:pathLst>
                <a:path w="2894965" h="1904">
                  <a:moveTo>
                    <a:pt x="2894942" y="0"/>
                  </a:moveTo>
                  <a:lnTo>
                    <a:pt x="0" y="0"/>
                  </a:lnTo>
                  <a:lnTo>
                    <a:pt x="2894942" y="1398"/>
                  </a:lnTo>
                  <a:lnTo>
                    <a:pt x="2894942" y="0"/>
                  </a:lnTo>
                  <a:close/>
                </a:path>
                <a:path w="2894965" h="1904">
                  <a:moveTo>
                    <a:pt x="0" y="0"/>
                  </a:moveTo>
                  <a:lnTo>
                    <a:pt x="2894942" y="1398"/>
                  </a:lnTo>
                  <a:lnTo>
                    <a:pt x="0" y="13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7800250" y="3536128"/>
              <a:ext cx="942975" cy="0"/>
            </a:xfrm>
            <a:custGeom>
              <a:avLst/>
              <a:gdLst/>
              <a:ahLst/>
              <a:cxnLst/>
              <a:rect l="l" t="t" r="r" b="b"/>
              <a:pathLst>
                <a:path w="942975">
                  <a:moveTo>
                    <a:pt x="942348" y="0"/>
                  </a:moveTo>
                  <a:lnTo>
                    <a:pt x="0" y="0"/>
                  </a:lnTo>
                  <a:lnTo>
                    <a:pt x="942348" y="0"/>
                  </a:lnTo>
                  <a:close/>
                </a:path>
                <a:path w="942975">
                  <a:moveTo>
                    <a:pt x="942348" y="0"/>
                  </a:moveTo>
                  <a:lnTo>
                    <a:pt x="0" y="0"/>
                  </a:lnTo>
                  <a:lnTo>
                    <a:pt x="316354" y="0"/>
                  </a:lnTo>
                  <a:lnTo>
                    <a:pt x="94234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6900430" y="3536128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499899" y="0"/>
                  </a:moveTo>
                  <a:lnTo>
                    <a:pt x="0" y="0"/>
                  </a:lnTo>
                  <a:lnTo>
                    <a:pt x="499899" y="0"/>
                  </a:lnTo>
                  <a:close/>
                </a:path>
                <a:path w="500379">
                  <a:moveTo>
                    <a:pt x="499899" y="0"/>
                  </a:moveTo>
                  <a:lnTo>
                    <a:pt x="0" y="0"/>
                  </a:lnTo>
                  <a:lnTo>
                    <a:pt x="147731" y="0"/>
                  </a:lnTo>
                  <a:lnTo>
                    <a:pt x="49989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2025281" y="3534739"/>
              <a:ext cx="4475480" cy="1905"/>
            </a:xfrm>
            <a:custGeom>
              <a:avLst/>
              <a:gdLst/>
              <a:ahLst/>
              <a:cxnLst/>
              <a:rect l="l" t="t" r="r" b="b"/>
              <a:pathLst>
                <a:path w="4475480" h="1904">
                  <a:moveTo>
                    <a:pt x="4475226" y="1397"/>
                  </a:moveTo>
                  <a:lnTo>
                    <a:pt x="4178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4475226" y="13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2025288" y="3534729"/>
              <a:ext cx="4475480" cy="1905"/>
            </a:xfrm>
            <a:custGeom>
              <a:avLst/>
              <a:gdLst/>
              <a:ahLst/>
              <a:cxnLst/>
              <a:rect l="l" t="t" r="r" b="b"/>
              <a:pathLst>
                <a:path w="4475480" h="1904">
                  <a:moveTo>
                    <a:pt x="41782" y="0"/>
                  </a:moveTo>
                  <a:lnTo>
                    <a:pt x="0" y="0"/>
                  </a:lnTo>
                  <a:lnTo>
                    <a:pt x="4475222" y="1398"/>
                  </a:lnTo>
                  <a:lnTo>
                    <a:pt x="41782" y="0"/>
                  </a:lnTo>
                  <a:close/>
                </a:path>
                <a:path w="4475480" h="1904">
                  <a:moveTo>
                    <a:pt x="0" y="0"/>
                  </a:moveTo>
                  <a:lnTo>
                    <a:pt x="4475222" y="1398"/>
                  </a:lnTo>
                  <a:lnTo>
                    <a:pt x="0" y="13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2025286" y="3536128"/>
              <a:ext cx="10912475" cy="38100"/>
            </a:xfrm>
            <a:custGeom>
              <a:avLst/>
              <a:gdLst/>
              <a:ahLst/>
              <a:cxnLst/>
              <a:rect l="l" t="t" r="r" b="b"/>
              <a:pathLst>
                <a:path w="10912475" h="38100">
                  <a:moveTo>
                    <a:pt x="10911998" y="37764"/>
                  </a:moveTo>
                  <a:lnTo>
                    <a:pt x="0" y="37764"/>
                  </a:lnTo>
                  <a:lnTo>
                    <a:pt x="0" y="0"/>
                  </a:lnTo>
                  <a:lnTo>
                    <a:pt x="10911998" y="37764"/>
                  </a:lnTo>
                  <a:close/>
                </a:path>
                <a:path w="10912475" h="38100">
                  <a:moveTo>
                    <a:pt x="10911998" y="37764"/>
                  </a:moveTo>
                  <a:lnTo>
                    <a:pt x="0" y="0"/>
                  </a:lnTo>
                  <a:lnTo>
                    <a:pt x="10911998" y="0"/>
                  </a:lnTo>
                  <a:lnTo>
                    <a:pt x="10911998" y="37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2025288" y="3536128"/>
              <a:ext cx="10912475" cy="38100"/>
            </a:xfrm>
            <a:custGeom>
              <a:avLst/>
              <a:gdLst/>
              <a:ahLst/>
              <a:cxnLst/>
              <a:rect l="l" t="t" r="r" b="b"/>
              <a:pathLst>
                <a:path w="10912475" h="38100">
                  <a:moveTo>
                    <a:pt x="10911992" y="0"/>
                  </a:moveTo>
                  <a:lnTo>
                    <a:pt x="0" y="0"/>
                  </a:lnTo>
                  <a:lnTo>
                    <a:pt x="10911992" y="37764"/>
                  </a:lnTo>
                  <a:lnTo>
                    <a:pt x="10911992" y="0"/>
                  </a:lnTo>
                  <a:close/>
                </a:path>
                <a:path w="10912475" h="38100">
                  <a:moveTo>
                    <a:pt x="0" y="0"/>
                  </a:moveTo>
                  <a:lnTo>
                    <a:pt x="10911992" y="37764"/>
                  </a:lnTo>
                  <a:lnTo>
                    <a:pt x="0" y="377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2067071" y="1479363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2067071" y="2278012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2067071" y="3194848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398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2895498" y="759739"/>
              <a:ext cx="0" cy="2775585"/>
            </a:xfrm>
            <a:custGeom>
              <a:avLst/>
              <a:gdLst/>
              <a:ahLst/>
              <a:cxnLst/>
              <a:rect l="l" t="t" r="r" b="b"/>
              <a:pathLst>
                <a:path h="2775585">
                  <a:moveTo>
                    <a:pt x="0" y="2774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636049" y="890515"/>
              <a:ext cx="588010" cy="707390"/>
            </a:xfrm>
            <a:custGeom>
              <a:avLst/>
              <a:gdLst/>
              <a:ahLst/>
              <a:cxnLst/>
              <a:rect l="l" t="t" r="r" b="b"/>
              <a:pathLst>
                <a:path w="588009" h="707390">
                  <a:moveTo>
                    <a:pt x="0" y="707035"/>
                  </a:moveTo>
                  <a:lnTo>
                    <a:pt x="587941" y="707035"/>
                  </a:lnTo>
                  <a:lnTo>
                    <a:pt x="587941" y="0"/>
                  </a:lnTo>
                </a:path>
              </a:pathLst>
            </a:custGeom>
            <a:ln w="4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636049" y="890515"/>
              <a:ext cx="615950" cy="733425"/>
            </a:xfrm>
            <a:custGeom>
              <a:avLst/>
              <a:gdLst/>
              <a:ahLst/>
              <a:cxnLst/>
              <a:rect l="l" t="t" r="r" b="b"/>
              <a:pathLst>
                <a:path w="615950" h="733425">
                  <a:moveTo>
                    <a:pt x="0" y="732910"/>
                  </a:moveTo>
                  <a:lnTo>
                    <a:pt x="615548" y="732910"/>
                  </a:lnTo>
                  <a:lnTo>
                    <a:pt x="615548" y="0"/>
                  </a:lnTo>
                </a:path>
              </a:pathLst>
            </a:custGeom>
            <a:ln w="4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2067071" y="471609"/>
              <a:ext cx="10828655" cy="39370"/>
            </a:xfrm>
            <a:custGeom>
              <a:avLst/>
              <a:gdLst/>
              <a:ahLst/>
              <a:cxnLst/>
              <a:rect l="l" t="t" r="r" b="b"/>
              <a:pathLst>
                <a:path w="10828655" h="39370">
                  <a:moveTo>
                    <a:pt x="10828427" y="39163"/>
                  </a:moveTo>
                  <a:lnTo>
                    <a:pt x="108284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3839850" y="746450"/>
              <a:ext cx="0" cy="851535"/>
            </a:xfrm>
            <a:custGeom>
              <a:avLst/>
              <a:gdLst/>
              <a:ahLst/>
              <a:cxnLst/>
              <a:rect l="l" t="t" r="r" b="b"/>
              <a:pathLst>
                <a:path h="851535">
                  <a:moveTo>
                    <a:pt x="0" y="0"/>
                  </a:moveTo>
                  <a:lnTo>
                    <a:pt x="0" y="85109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3867457" y="746450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3867457" y="1021293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8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4168142" y="1414323"/>
              <a:ext cx="0" cy="156845"/>
            </a:xfrm>
            <a:custGeom>
              <a:avLst/>
              <a:gdLst/>
              <a:ahLst/>
              <a:cxnLst/>
              <a:rect l="l" t="t" r="r" b="b"/>
              <a:pathLst>
                <a:path h="156844">
                  <a:moveTo>
                    <a:pt x="0" y="0"/>
                  </a:moveTo>
                  <a:lnTo>
                    <a:pt x="0" y="1566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5210471" y="47161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5210471" y="746450"/>
              <a:ext cx="0" cy="274955"/>
            </a:xfrm>
            <a:custGeom>
              <a:avLst/>
              <a:gdLst/>
              <a:ahLst/>
              <a:cxnLst/>
              <a:rect l="l" t="t" r="r" b="b"/>
              <a:pathLst>
                <a:path h="274955">
                  <a:moveTo>
                    <a:pt x="0" y="0"/>
                  </a:moveTo>
                  <a:lnTo>
                    <a:pt x="0" y="27484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5546225" y="471611"/>
              <a:ext cx="0" cy="942975"/>
            </a:xfrm>
            <a:custGeom>
              <a:avLst/>
              <a:gdLst/>
              <a:ahLst/>
              <a:cxnLst/>
              <a:rect l="l" t="t" r="r" b="b"/>
              <a:pathLst>
                <a:path h="942975">
                  <a:moveTo>
                    <a:pt x="0" y="0"/>
                  </a:moveTo>
                  <a:lnTo>
                    <a:pt x="0" y="9427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5714102" y="471611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5686495" y="471611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5837211" y="353472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5182864" y="47161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5182864" y="746450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4035333" y="3082954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4035334" y="3515147"/>
              <a:ext cx="1267460" cy="0"/>
            </a:xfrm>
            <a:custGeom>
              <a:avLst/>
              <a:gdLst/>
              <a:ahLst/>
              <a:cxnLst/>
              <a:rect l="l" t="t" r="r" b="b"/>
              <a:pathLst>
                <a:path w="1267460">
                  <a:moveTo>
                    <a:pt x="1266910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4035333" y="3524939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4053240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4053240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4053240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5302244" y="351514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81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5291798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4130836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4130836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4130836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4207686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4207686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4207686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4284537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4284537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4284537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4361387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4361387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4361387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4438237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4438237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4438237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4515088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4515088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4515088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4591937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4591937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4591937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4668789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4668789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4668789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4746385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4746385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4746385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4823235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4823235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4823235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4900085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4900085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4900085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4976935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4976935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4976935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5053786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5053786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5053786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5130636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5130636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5130636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5207486" y="30633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8" name="object 104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057232" y="2033978"/>
              <a:ext cx="288723" cy="270758"/>
            </a:xfrm>
            <a:prstGeom prst="rect">
              <a:avLst/>
            </a:prstGeom>
          </p:spPr>
        </p:pic>
        <p:sp>
          <p:nvSpPr>
            <p:cNvPr id="1049" name="object 1049"/>
            <p:cNvSpPr/>
            <p:nvPr/>
          </p:nvSpPr>
          <p:spPr>
            <a:xfrm>
              <a:off x="5207486" y="3082954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5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5207486" y="352493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2934061" y="3063372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47135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2" name="object 10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057135" y="1292675"/>
              <a:ext cx="288823" cy="270664"/>
            </a:xfrm>
            <a:prstGeom prst="rect">
              <a:avLst/>
            </a:prstGeom>
          </p:spPr>
        </p:pic>
        <p:sp>
          <p:nvSpPr>
            <p:cNvPr id="1053" name="object 1053"/>
            <p:cNvSpPr/>
            <p:nvPr/>
          </p:nvSpPr>
          <p:spPr>
            <a:xfrm>
              <a:off x="12279949" y="2552851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4035333" y="3043791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531703" y="2755662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1957626" y="31158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2934061" y="2755662"/>
              <a:ext cx="556895" cy="268605"/>
            </a:xfrm>
            <a:custGeom>
              <a:avLst/>
              <a:gdLst/>
              <a:ahLst/>
              <a:cxnLst/>
              <a:rect l="l" t="t" r="r" b="b"/>
              <a:pathLst>
                <a:path w="556895" h="268605">
                  <a:moveTo>
                    <a:pt x="556604" y="0"/>
                  </a:moveTo>
                  <a:lnTo>
                    <a:pt x="556604" y="268547"/>
                  </a:lnTo>
                  <a:lnTo>
                    <a:pt x="0" y="268547"/>
                  </a:lnTo>
                </a:path>
              </a:pathLst>
            </a:custGeom>
            <a:ln w="42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035334" y="3024209"/>
              <a:ext cx="0" cy="510540"/>
            </a:xfrm>
            <a:custGeom>
              <a:avLst/>
              <a:gdLst/>
              <a:ahLst/>
              <a:cxnLst/>
              <a:rect l="l" t="t" r="r" b="b"/>
              <a:pathLst>
                <a:path h="510539">
                  <a:moveTo>
                    <a:pt x="0" y="0"/>
                  </a:moveTo>
                  <a:lnTo>
                    <a:pt x="0" y="51051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2934061" y="2447951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57625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2934062" y="3063372"/>
              <a:ext cx="765810" cy="0"/>
            </a:xfrm>
            <a:custGeom>
              <a:avLst/>
              <a:gdLst/>
              <a:ahLst/>
              <a:cxnLst/>
              <a:rect l="l" t="t" r="r" b="b"/>
              <a:pathLst>
                <a:path w="765810">
                  <a:moveTo>
                    <a:pt x="76551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965945" y="306337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3965945" y="3024209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38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3490666" y="2447952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2032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3490667" y="2755662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3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3490667" y="2447950"/>
              <a:ext cx="41275" cy="72390"/>
            </a:xfrm>
            <a:custGeom>
              <a:avLst/>
              <a:gdLst/>
              <a:ahLst/>
              <a:cxnLst/>
              <a:rect l="l" t="t" r="r" b="b"/>
              <a:pathLst>
                <a:path w="41275" h="72389">
                  <a:moveTo>
                    <a:pt x="41036" y="0"/>
                  </a:moveTo>
                  <a:lnTo>
                    <a:pt x="41036" y="72032"/>
                  </a:lnTo>
                  <a:lnTo>
                    <a:pt x="0" y="72032"/>
                  </a:lnTo>
                </a:path>
              </a:pathLst>
            </a:custGeom>
            <a:ln w="44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892279" y="2408788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97517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3531703" y="2447950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934061" y="2447950"/>
              <a:ext cx="556895" cy="0"/>
            </a:xfrm>
            <a:custGeom>
              <a:avLst/>
              <a:gdLst/>
              <a:ahLst/>
              <a:cxnLst/>
              <a:rect l="l" t="t" r="r" b="b"/>
              <a:pathLst>
                <a:path w="556895">
                  <a:moveTo>
                    <a:pt x="556604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3490666" y="251998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19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2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892278" y="353472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025288" y="81219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025288" y="147936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025288" y="172832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025288" y="227801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025288" y="252697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025288" y="319484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3993551" y="353472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3699580" y="302420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3867457" y="240878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3839848" y="239549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566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5185849" y="3278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86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4085323" y="3274574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4">
                  <a:moveTo>
                    <a:pt x="26114" y="0"/>
                  </a:moveTo>
                  <a:lnTo>
                    <a:pt x="0" y="24476"/>
                  </a:lnTo>
                  <a:lnTo>
                    <a:pt x="8953" y="24476"/>
                  </a:lnTo>
                  <a:lnTo>
                    <a:pt x="35067" y="0"/>
                  </a:lnTo>
                  <a:lnTo>
                    <a:pt x="26114" y="0"/>
                  </a:lnTo>
                </a:path>
              </a:pathLst>
            </a:custGeom>
            <a:ln w="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4086815" y="3299050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4085323" y="3299051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4">
                  <a:moveTo>
                    <a:pt x="26114" y="24476"/>
                  </a:moveTo>
                  <a:lnTo>
                    <a:pt x="0" y="0"/>
                  </a:lnTo>
                  <a:lnTo>
                    <a:pt x="8953" y="0"/>
                  </a:lnTo>
                  <a:lnTo>
                    <a:pt x="35067" y="24476"/>
                  </a:lnTo>
                  <a:lnTo>
                    <a:pt x="26114" y="24476"/>
                  </a:lnTo>
                </a:path>
              </a:pathLst>
            </a:custGeom>
            <a:ln w="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4095769" y="3299050"/>
              <a:ext cx="1090930" cy="0"/>
            </a:xfrm>
            <a:custGeom>
              <a:avLst/>
              <a:gdLst/>
              <a:ahLst/>
              <a:cxnLst/>
              <a:rect l="l" t="t" r="r" b="b"/>
              <a:pathLst>
                <a:path w="1090929">
                  <a:moveTo>
                    <a:pt x="0" y="0"/>
                  </a:moveTo>
                  <a:lnTo>
                    <a:pt x="1090826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5182865" y="49748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3867457" y="1021293"/>
              <a:ext cx="1343025" cy="0"/>
            </a:xfrm>
            <a:custGeom>
              <a:avLst/>
              <a:gdLst/>
              <a:ahLst/>
              <a:cxnLst/>
              <a:rect l="l" t="t" r="r" b="b"/>
              <a:pathLst>
                <a:path w="1343025">
                  <a:moveTo>
                    <a:pt x="1343014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3867456" y="995417"/>
              <a:ext cx="1315720" cy="0"/>
            </a:xfrm>
            <a:custGeom>
              <a:avLst/>
              <a:gdLst/>
              <a:ahLst/>
              <a:cxnLst/>
              <a:rect l="l" t="t" r="r" b="b"/>
              <a:pathLst>
                <a:path w="1315720">
                  <a:moveTo>
                    <a:pt x="131540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3867456" y="1099619"/>
              <a:ext cx="1315720" cy="0"/>
            </a:xfrm>
            <a:custGeom>
              <a:avLst/>
              <a:gdLst/>
              <a:ahLst/>
              <a:cxnLst/>
              <a:rect l="l" t="t" r="r" b="b"/>
              <a:pathLst>
                <a:path w="1315720">
                  <a:moveTo>
                    <a:pt x="1315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3839850" y="159755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4653120" y="1414323"/>
              <a:ext cx="893444" cy="0"/>
            </a:xfrm>
            <a:custGeom>
              <a:avLst/>
              <a:gdLst/>
              <a:ahLst/>
              <a:cxnLst/>
              <a:rect l="l" t="t" r="r" b="b"/>
              <a:pathLst>
                <a:path w="893445">
                  <a:moveTo>
                    <a:pt x="893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4168142" y="1414323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1258512" y="92967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3839848" y="2303185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566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1258512" y="863941"/>
              <a:ext cx="671830" cy="0"/>
            </a:xfrm>
            <a:custGeom>
              <a:avLst/>
              <a:gdLst/>
              <a:ahLst/>
              <a:cxnLst/>
              <a:rect l="l" t="t" r="r" b="b"/>
              <a:pathLst>
                <a:path w="671829">
                  <a:moveTo>
                    <a:pt x="0" y="0"/>
                  </a:moveTo>
                  <a:lnTo>
                    <a:pt x="67150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2251597" y="89051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2195638" y="89051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2545568" y="890516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1258512" y="86394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3839848" y="180525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566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3859996" y="2122756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89">
                  <a:moveTo>
                    <a:pt x="0" y="167142"/>
                  </a:moveTo>
                  <a:lnTo>
                    <a:pt x="7461" y="173436"/>
                  </a:lnTo>
                  <a:lnTo>
                    <a:pt x="185783" y="6993"/>
                  </a:lnTo>
                  <a:lnTo>
                    <a:pt x="178322" y="0"/>
                  </a:lnTo>
                  <a:lnTo>
                    <a:pt x="0" y="1671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3839850" y="2289899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7606" y="6294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3839850" y="181854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3904015" y="2063313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0" y="0"/>
                  </a:moveTo>
                  <a:lnTo>
                    <a:pt x="25368" y="4895"/>
                  </a:lnTo>
                  <a:lnTo>
                    <a:pt x="32083" y="62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3962213" y="2078698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29" h="24764">
                  <a:moveTo>
                    <a:pt x="0" y="0"/>
                  </a:moveTo>
                  <a:lnTo>
                    <a:pt x="15668" y="6294"/>
                  </a:lnTo>
                  <a:lnTo>
                    <a:pt x="38798" y="18182"/>
                  </a:lnTo>
                  <a:lnTo>
                    <a:pt x="49243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033094" y="2119260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5">
                  <a:moveTo>
                    <a:pt x="0" y="0"/>
                  </a:moveTo>
                  <a:lnTo>
                    <a:pt x="8953" y="6993"/>
                  </a:lnTo>
                  <a:lnTo>
                    <a:pt x="26860" y="25176"/>
                  </a:lnTo>
                  <a:lnTo>
                    <a:pt x="38052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086069" y="2180102"/>
              <a:ext cx="22860" cy="47625"/>
            </a:xfrm>
            <a:custGeom>
              <a:avLst/>
              <a:gdLst/>
              <a:ahLst/>
              <a:cxnLst/>
              <a:rect l="l" t="t" r="r" b="b"/>
              <a:pathLst>
                <a:path w="22860" h="47625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75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3867457" y="1825537"/>
              <a:ext cx="50165" cy="46355"/>
            </a:xfrm>
            <a:custGeom>
              <a:avLst/>
              <a:gdLst/>
              <a:ahLst/>
              <a:cxnLst/>
              <a:rect l="l" t="t" r="r" b="b"/>
              <a:pathLst>
                <a:path w="50164" h="46355">
                  <a:moveTo>
                    <a:pt x="0" y="0"/>
                  </a:moveTo>
                  <a:lnTo>
                    <a:pt x="49989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3936845" y="1889876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0"/>
                  </a:moveTo>
                  <a:lnTo>
                    <a:pt x="39544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3989074" y="1945824"/>
              <a:ext cx="57150" cy="53340"/>
            </a:xfrm>
            <a:custGeom>
              <a:avLst/>
              <a:gdLst/>
              <a:ahLst/>
              <a:cxnLst/>
              <a:rect l="l" t="t" r="r" b="b"/>
              <a:pathLst>
                <a:path w="57150" h="53339">
                  <a:moveTo>
                    <a:pt x="7461" y="0"/>
                  </a:moveTo>
                  <a:lnTo>
                    <a:pt x="56705" y="46156"/>
                  </a:lnTo>
                  <a:lnTo>
                    <a:pt x="49243" y="53150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3929385" y="1896870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3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859994" y="1825537"/>
              <a:ext cx="50165" cy="53340"/>
            </a:xfrm>
            <a:custGeom>
              <a:avLst/>
              <a:gdLst/>
              <a:ahLst/>
              <a:cxnLst/>
              <a:rect l="l" t="t" r="r" b="b"/>
              <a:pathLst>
                <a:path w="50164" h="53339">
                  <a:moveTo>
                    <a:pt x="49989" y="53150"/>
                  </a:moveTo>
                  <a:lnTo>
                    <a:pt x="0" y="6993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4106960" y="1868895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4" h="29844">
                  <a:moveTo>
                    <a:pt x="8207" y="0"/>
                  </a:moveTo>
                  <a:lnTo>
                    <a:pt x="2238" y="23777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068162" y="1922745"/>
              <a:ext cx="28575" cy="45085"/>
            </a:xfrm>
            <a:custGeom>
              <a:avLst/>
              <a:gdLst/>
              <a:ahLst/>
              <a:cxnLst/>
              <a:rect l="l" t="t" r="r" b="b"/>
              <a:pathLst>
                <a:path w="28575" h="45085">
                  <a:moveTo>
                    <a:pt x="28352" y="0"/>
                  </a:moveTo>
                  <a:lnTo>
                    <a:pt x="20891" y="14686"/>
                  </a:lnTo>
                  <a:lnTo>
                    <a:pt x="7461" y="35666"/>
                  </a:lnTo>
                  <a:lnTo>
                    <a:pt x="0" y="447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006980" y="1987783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5" h="33655">
                  <a:moveTo>
                    <a:pt x="42528" y="0"/>
                  </a:moveTo>
                  <a:lnTo>
                    <a:pt x="35067" y="7692"/>
                  </a:lnTo>
                  <a:lnTo>
                    <a:pt x="15668" y="23777"/>
                  </a:lnTo>
                  <a:lnTo>
                    <a:pt x="0" y="3356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3930876" y="2034639"/>
              <a:ext cx="52705" cy="19050"/>
            </a:xfrm>
            <a:custGeom>
              <a:avLst/>
              <a:gdLst/>
              <a:ahLst/>
              <a:cxnLst/>
              <a:rect l="l" t="t" r="r" b="b"/>
              <a:pathLst>
                <a:path w="52704" h="19050">
                  <a:moveTo>
                    <a:pt x="52228" y="0"/>
                  </a:moveTo>
                  <a:lnTo>
                    <a:pt x="47005" y="2098"/>
                  </a:lnTo>
                  <a:lnTo>
                    <a:pt x="23129" y="11888"/>
                  </a:lnTo>
                  <a:lnTo>
                    <a:pt x="0" y="188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3857009" y="1825534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19">
                  <a:moveTo>
                    <a:pt x="0" y="0"/>
                  </a:moveTo>
                  <a:lnTo>
                    <a:pt x="10445" y="0"/>
                  </a:lnTo>
                  <a:lnTo>
                    <a:pt x="104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1258512" y="3142397"/>
              <a:ext cx="699135" cy="0"/>
            </a:xfrm>
            <a:custGeom>
              <a:avLst/>
              <a:gdLst/>
              <a:ahLst/>
              <a:cxnLst/>
              <a:rect l="l" t="t" r="r" b="b"/>
              <a:pathLst>
                <a:path w="699134">
                  <a:moveTo>
                    <a:pt x="0" y="0"/>
                  </a:moveTo>
                  <a:lnTo>
                    <a:pt x="69911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0754139" y="929556"/>
              <a:ext cx="504190" cy="2146935"/>
            </a:xfrm>
            <a:custGeom>
              <a:avLst/>
              <a:gdLst/>
              <a:ahLst/>
              <a:cxnLst/>
              <a:rect l="l" t="t" r="r" b="b"/>
              <a:pathLst>
                <a:path w="504190" h="2146935">
                  <a:moveTo>
                    <a:pt x="503742" y="0"/>
                  </a:moveTo>
                  <a:lnTo>
                    <a:pt x="465884" y="33664"/>
                  </a:lnTo>
                  <a:lnTo>
                    <a:pt x="429372" y="68379"/>
                  </a:lnTo>
                  <a:lnTo>
                    <a:pt x="394221" y="104108"/>
                  </a:lnTo>
                  <a:lnTo>
                    <a:pt x="360450" y="140815"/>
                  </a:lnTo>
                  <a:lnTo>
                    <a:pt x="328075" y="178464"/>
                  </a:lnTo>
                  <a:lnTo>
                    <a:pt x="297113" y="217018"/>
                  </a:lnTo>
                  <a:lnTo>
                    <a:pt x="267581" y="256441"/>
                  </a:lnTo>
                  <a:lnTo>
                    <a:pt x="239496" y="296697"/>
                  </a:lnTo>
                  <a:lnTo>
                    <a:pt x="212876" y="337749"/>
                  </a:lnTo>
                  <a:lnTo>
                    <a:pt x="187737" y="379561"/>
                  </a:lnTo>
                  <a:lnTo>
                    <a:pt x="164096" y="422097"/>
                  </a:lnTo>
                  <a:lnTo>
                    <a:pt x="141971" y="465321"/>
                  </a:lnTo>
                  <a:lnTo>
                    <a:pt x="121378" y="509195"/>
                  </a:lnTo>
                  <a:lnTo>
                    <a:pt x="102335" y="553685"/>
                  </a:lnTo>
                  <a:lnTo>
                    <a:pt x="84858" y="598752"/>
                  </a:lnTo>
                  <a:lnTo>
                    <a:pt x="68965" y="644363"/>
                  </a:lnTo>
                  <a:lnTo>
                    <a:pt x="54673" y="690479"/>
                  </a:lnTo>
                  <a:lnTo>
                    <a:pt x="41998" y="737064"/>
                  </a:lnTo>
                  <a:lnTo>
                    <a:pt x="30958" y="784083"/>
                  </a:lnTo>
                  <a:lnTo>
                    <a:pt x="21569" y="831499"/>
                  </a:lnTo>
                  <a:lnTo>
                    <a:pt x="13850" y="879276"/>
                  </a:lnTo>
                  <a:lnTo>
                    <a:pt x="7816" y="927377"/>
                  </a:lnTo>
                  <a:lnTo>
                    <a:pt x="3485" y="975766"/>
                  </a:lnTo>
                  <a:lnTo>
                    <a:pt x="874" y="1024406"/>
                  </a:lnTo>
                  <a:lnTo>
                    <a:pt x="0" y="1073263"/>
                  </a:lnTo>
                  <a:lnTo>
                    <a:pt x="874" y="1122119"/>
                  </a:lnTo>
                  <a:lnTo>
                    <a:pt x="3485" y="1170760"/>
                  </a:lnTo>
                  <a:lnTo>
                    <a:pt x="7816" y="1219149"/>
                  </a:lnTo>
                  <a:lnTo>
                    <a:pt x="13850" y="1267250"/>
                  </a:lnTo>
                  <a:lnTo>
                    <a:pt x="21569" y="1315027"/>
                  </a:lnTo>
                  <a:lnTo>
                    <a:pt x="30958" y="1362443"/>
                  </a:lnTo>
                  <a:lnTo>
                    <a:pt x="41998" y="1409462"/>
                  </a:lnTo>
                  <a:lnTo>
                    <a:pt x="54673" y="1456048"/>
                  </a:lnTo>
                  <a:lnTo>
                    <a:pt x="68965" y="1502164"/>
                  </a:lnTo>
                  <a:lnTo>
                    <a:pt x="84858" y="1547775"/>
                  </a:lnTo>
                  <a:lnTo>
                    <a:pt x="102335" y="1592843"/>
                  </a:lnTo>
                  <a:lnTo>
                    <a:pt x="121378" y="1637333"/>
                  </a:lnTo>
                  <a:lnTo>
                    <a:pt x="141971" y="1681208"/>
                  </a:lnTo>
                  <a:lnTo>
                    <a:pt x="164096" y="1724431"/>
                  </a:lnTo>
                  <a:lnTo>
                    <a:pt x="187737" y="1766968"/>
                  </a:lnTo>
                  <a:lnTo>
                    <a:pt x="212876" y="1808780"/>
                  </a:lnTo>
                  <a:lnTo>
                    <a:pt x="239496" y="1849833"/>
                  </a:lnTo>
                  <a:lnTo>
                    <a:pt x="267581" y="1890089"/>
                  </a:lnTo>
                  <a:lnTo>
                    <a:pt x="297113" y="1929512"/>
                  </a:lnTo>
                  <a:lnTo>
                    <a:pt x="328075" y="1968066"/>
                  </a:lnTo>
                  <a:lnTo>
                    <a:pt x="360450" y="2005715"/>
                  </a:lnTo>
                  <a:lnTo>
                    <a:pt x="394221" y="2042422"/>
                  </a:lnTo>
                  <a:lnTo>
                    <a:pt x="429372" y="2078152"/>
                  </a:lnTo>
                  <a:lnTo>
                    <a:pt x="465884" y="2112867"/>
                  </a:lnTo>
                  <a:lnTo>
                    <a:pt x="503742" y="2146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1258512" y="3076659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38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2195638" y="86394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>
                  <a:moveTo>
                    <a:pt x="8431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2545568" y="863941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2223991" y="314239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65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1636049" y="3115823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2573175" y="3115823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1636049" y="890516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2223991" y="31158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2279949" y="311582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2573175" y="3142397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1636049" y="2552851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2223991" y="2552852"/>
              <a:ext cx="27940" cy="563245"/>
            </a:xfrm>
            <a:custGeom>
              <a:avLst/>
              <a:gdLst/>
              <a:ahLst/>
              <a:cxnLst/>
              <a:rect l="l" t="t" r="r" b="b"/>
              <a:pathLst>
                <a:path w="27940" h="563244">
                  <a:moveTo>
                    <a:pt x="0" y="562970"/>
                  </a:moveTo>
                  <a:lnTo>
                    <a:pt x="27606" y="562970"/>
                  </a:lnTo>
                  <a:lnTo>
                    <a:pt x="27606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1636049" y="2513689"/>
              <a:ext cx="1259840" cy="0"/>
            </a:xfrm>
            <a:custGeom>
              <a:avLst/>
              <a:gdLst/>
              <a:ahLst/>
              <a:cxnLst/>
              <a:rect l="l" t="t" r="r" b="b"/>
              <a:pathLst>
                <a:path w="1259840">
                  <a:moveTo>
                    <a:pt x="0" y="0"/>
                  </a:moveTo>
                  <a:lnTo>
                    <a:pt x="125944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1258512" y="307665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2279949" y="2552851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1594266" y="929679"/>
              <a:ext cx="0" cy="2147570"/>
            </a:xfrm>
            <a:custGeom>
              <a:avLst/>
              <a:gdLst/>
              <a:ahLst/>
              <a:cxnLst/>
              <a:rect l="l" t="t" r="r" b="b"/>
              <a:pathLst>
                <a:path h="2147570">
                  <a:moveTo>
                    <a:pt x="0" y="0"/>
                  </a:moveTo>
                  <a:lnTo>
                    <a:pt x="0" y="214698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1636049" y="890516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90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1636049" y="1623425"/>
              <a:ext cx="0" cy="890269"/>
            </a:xfrm>
            <a:custGeom>
              <a:avLst/>
              <a:gdLst/>
              <a:ahLst/>
              <a:cxnLst/>
              <a:rect l="l" t="t" r="r" b="b"/>
              <a:pathLst>
                <a:path h="890269">
                  <a:moveTo>
                    <a:pt x="0" y="0"/>
                  </a:moveTo>
                  <a:lnTo>
                    <a:pt x="0" y="890262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1636049" y="2552851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878993" y="2827694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2307556" y="31158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837211" y="282769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2" name="object 114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057230" y="1701603"/>
              <a:ext cx="288726" cy="270055"/>
            </a:xfrm>
            <a:prstGeom prst="rect">
              <a:avLst/>
            </a:prstGeom>
          </p:spPr>
        </p:pic>
        <p:pic>
          <p:nvPicPr>
            <p:cNvPr id="1143" name="object 114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057136" y="2442296"/>
              <a:ext cx="288826" cy="270663"/>
            </a:xfrm>
            <a:prstGeom prst="rect">
              <a:avLst/>
            </a:prstGeom>
          </p:spPr>
        </p:pic>
        <p:sp>
          <p:nvSpPr>
            <p:cNvPr id="1144" name="object 1144"/>
            <p:cNvSpPr/>
            <p:nvPr/>
          </p:nvSpPr>
          <p:spPr>
            <a:xfrm>
              <a:off x="6499765" y="2255632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6266229" y="2443755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117140" y="0"/>
                  </a:moveTo>
                  <a:lnTo>
                    <a:pt x="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6266975" y="259551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0"/>
                  </a:moveTo>
                  <a:lnTo>
                    <a:pt x="122363" y="1139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6264037" y="258623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157" y="0"/>
                  </a:moveTo>
                  <a:lnTo>
                    <a:pt x="0" y="2645"/>
                  </a:lnTo>
                  <a:lnTo>
                    <a:pt x="261" y="6375"/>
                  </a:lnTo>
                  <a:lnTo>
                    <a:pt x="2773" y="8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6388431" y="2709657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505" y="2348"/>
                  </a:lnTo>
                  <a:lnTo>
                    <a:pt x="6485" y="2605"/>
                  </a:lnTo>
                  <a:lnTo>
                    <a:pt x="9307" y="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6398292" y="2601106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0" y="109097"/>
                  </a:moveTo>
                  <a:lnTo>
                    <a:pt x="152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6277421" y="2459140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128332" y="0"/>
                  </a:moveTo>
                  <a:lnTo>
                    <a:pt x="0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6378893" y="2580127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0" y="119587"/>
                  </a:moveTo>
                  <a:lnTo>
                    <a:pt x="1559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6306246" y="2592332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80063"/>
                  </a:moveTo>
                  <a:lnTo>
                    <a:pt x="67164" y="57401"/>
                  </a:lnTo>
                  <a:lnTo>
                    <a:pt x="46663" y="36423"/>
                  </a:lnTo>
                  <a:lnTo>
                    <a:pt x="24231" y="172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6288880" y="258833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4" h="3810">
                  <a:moveTo>
                    <a:pt x="18130" y="3514"/>
                  </a:moveTo>
                  <a:lnTo>
                    <a:pt x="12665" y="0"/>
                  </a:lnTo>
                  <a:lnTo>
                    <a:pt x="5465" y="0"/>
                  </a:lnTo>
                  <a:lnTo>
                    <a:pt x="0" y="35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6392497" y="267197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6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6534571" y="2579392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89">
                  <a:moveTo>
                    <a:pt x="16818" y="21120"/>
                  </a:moveTo>
                  <a:lnTo>
                    <a:pt x="14621" y="14596"/>
                  </a:lnTo>
                  <a:lnTo>
                    <a:pt x="10976" y="8763"/>
                  </a:lnTo>
                  <a:lnTo>
                    <a:pt x="6047" y="382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6382986" y="2443011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22060" y="15676"/>
                  </a:moveTo>
                  <a:lnTo>
                    <a:pt x="18052" y="10096"/>
                  </a:lnTo>
                  <a:lnTo>
                    <a:pt x="12902" y="5526"/>
                  </a:lnTo>
                  <a:lnTo>
                    <a:pt x="6815" y="21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6404805" y="2458993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14" y="121155"/>
                  </a:moveTo>
                  <a:lnTo>
                    <a:pt x="101961" y="86500"/>
                  </a:lnTo>
                  <a:lnTo>
                    <a:pt x="71084" y="54609"/>
                  </a:lnTo>
                  <a:lnTo>
                    <a:pt x="37018" y="2570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6398292" y="2036738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152954" y="1097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266975" y="2037436"/>
              <a:ext cx="122555" cy="114935"/>
            </a:xfrm>
            <a:custGeom>
              <a:avLst/>
              <a:gdLst/>
              <a:ahLst/>
              <a:cxnLst/>
              <a:rect l="l" t="t" r="r" b="b"/>
              <a:pathLst>
                <a:path w="122554" h="114935">
                  <a:moveTo>
                    <a:pt x="122363" y="0"/>
                  </a:moveTo>
                  <a:lnTo>
                    <a:pt x="0" y="1146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388434" y="2034683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14" y="2022"/>
                  </a:moveTo>
                  <a:lnTo>
                    <a:pt x="6491" y="0"/>
                  </a:lnTo>
                  <a:lnTo>
                    <a:pt x="2511" y="250"/>
                  </a:lnTo>
                  <a:lnTo>
                    <a:pt x="0" y="26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64041" y="215127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773" y="0"/>
                  </a:moveTo>
                  <a:lnTo>
                    <a:pt x="267" y="2348"/>
                  </a:lnTo>
                  <a:lnTo>
                    <a:pt x="0" y="6078"/>
                  </a:lnTo>
                  <a:lnTo>
                    <a:pt x="2145" y="8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266229" y="216052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0"/>
                  </a:moveTo>
                  <a:lnTo>
                    <a:pt x="11714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378894" y="2047228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1195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77421" y="21423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0"/>
                  </a:moveTo>
                  <a:lnTo>
                    <a:pt x="128332" y="146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306247" y="207454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80063"/>
                  </a:moveTo>
                  <a:lnTo>
                    <a:pt x="24230" y="62816"/>
                  </a:lnTo>
                  <a:lnTo>
                    <a:pt x="46661" y="43641"/>
                  </a:lnTo>
                  <a:lnTo>
                    <a:pt x="67162" y="22662"/>
                  </a:lnTo>
                  <a:lnTo>
                    <a:pt x="856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392496" y="205796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0" y="16994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88878" y="215508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4" h="3810">
                  <a:moveTo>
                    <a:pt x="0" y="5"/>
                  </a:moveTo>
                  <a:lnTo>
                    <a:pt x="5465" y="3514"/>
                  </a:lnTo>
                  <a:lnTo>
                    <a:pt x="12671" y="3514"/>
                  </a:lnTo>
                  <a:lnTo>
                    <a:pt x="181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382513" y="2288256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60" h="15875">
                  <a:moveTo>
                    <a:pt x="0" y="15764"/>
                  </a:moveTo>
                  <a:lnTo>
                    <a:pt x="6960" y="13702"/>
                  </a:lnTo>
                  <a:lnTo>
                    <a:pt x="13182" y="10286"/>
                  </a:lnTo>
                  <a:lnTo>
                    <a:pt x="18447" y="5667"/>
                  </a:lnTo>
                  <a:lnTo>
                    <a:pt x="225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534570" y="2146176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0" y="20677"/>
                  </a:moveTo>
                  <a:lnTo>
                    <a:pt x="5954" y="16921"/>
                  </a:lnTo>
                  <a:lnTo>
                    <a:pt x="10831" y="12093"/>
                  </a:lnTo>
                  <a:lnTo>
                    <a:pt x="14475" y="6388"/>
                  </a:lnTo>
                  <a:lnTo>
                    <a:pt x="167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6405401" y="2166937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0" y="121108"/>
                  </a:moveTo>
                  <a:lnTo>
                    <a:pt x="37031" y="95418"/>
                  </a:lnTo>
                  <a:lnTo>
                    <a:pt x="71109" y="66522"/>
                  </a:lnTo>
                  <a:lnTo>
                    <a:pt x="101998" y="34642"/>
                  </a:lnTo>
                  <a:lnTo>
                    <a:pt x="12946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6499765" y="1514328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266229" y="1419918"/>
              <a:ext cx="117475" cy="142875"/>
            </a:xfrm>
            <a:custGeom>
              <a:avLst/>
              <a:gdLst/>
              <a:ahLst/>
              <a:cxnLst/>
              <a:rect l="l" t="t" r="r" b="b"/>
              <a:pathLst>
                <a:path w="117475" h="142875">
                  <a:moveTo>
                    <a:pt x="117140" y="1426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266975" y="1296833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0" y="113992"/>
                  </a:moveTo>
                  <a:lnTo>
                    <a:pt x="122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6264034" y="1410674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2779" y="0"/>
                  </a:moveTo>
                  <a:lnTo>
                    <a:pt x="267" y="2354"/>
                  </a:lnTo>
                  <a:lnTo>
                    <a:pt x="0" y="6090"/>
                  </a:lnTo>
                  <a:lnTo>
                    <a:pt x="2163" y="87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88429" y="1293383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07" y="2010"/>
                  </a:moveTo>
                  <a:lnTo>
                    <a:pt x="6485" y="0"/>
                  </a:lnTo>
                  <a:lnTo>
                    <a:pt x="2511" y="250"/>
                  </a:lnTo>
                  <a:lnTo>
                    <a:pt x="0" y="25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6398292" y="1296135"/>
              <a:ext cx="153035" cy="109220"/>
            </a:xfrm>
            <a:custGeom>
              <a:avLst/>
              <a:gdLst/>
              <a:ahLst/>
              <a:cxnLst/>
              <a:rect l="l" t="t" r="r" b="b"/>
              <a:pathLst>
                <a:path w="153034" h="109219">
                  <a:moveTo>
                    <a:pt x="0" y="0"/>
                  </a:moveTo>
                  <a:lnTo>
                    <a:pt x="152954" y="1090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6277421" y="1401036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4">
                  <a:moveTo>
                    <a:pt x="128332" y="1461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6378893" y="1306624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5">
                  <a:moveTo>
                    <a:pt x="0" y="0"/>
                  </a:moveTo>
                  <a:lnTo>
                    <a:pt x="155938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06247" y="1333247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0" y="80057"/>
                  </a:moveTo>
                  <a:lnTo>
                    <a:pt x="24230" y="62810"/>
                  </a:lnTo>
                  <a:lnTo>
                    <a:pt x="46661" y="43636"/>
                  </a:lnTo>
                  <a:lnTo>
                    <a:pt x="67162" y="22658"/>
                  </a:lnTo>
                  <a:lnTo>
                    <a:pt x="856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288878" y="1413786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4" h="3809">
                  <a:moveTo>
                    <a:pt x="0" y="5"/>
                  </a:moveTo>
                  <a:lnTo>
                    <a:pt x="5465" y="3514"/>
                  </a:lnTo>
                  <a:lnTo>
                    <a:pt x="12671" y="3514"/>
                  </a:lnTo>
                  <a:lnTo>
                    <a:pt x="181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92496" y="131666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0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534570" y="1405129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5" h="21590">
                  <a:moveTo>
                    <a:pt x="0" y="21120"/>
                  </a:moveTo>
                  <a:lnTo>
                    <a:pt x="6047" y="17290"/>
                  </a:lnTo>
                  <a:lnTo>
                    <a:pt x="10976" y="12356"/>
                  </a:lnTo>
                  <a:lnTo>
                    <a:pt x="14621" y="6524"/>
                  </a:lnTo>
                  <a:lnTo>
                    <a:pt x="168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6382989" y="1546955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0" y="15671"/>
                  </a:moveTo>
                  <a:lnTo>
                    <a:pt x="6815" y="13562"/>
                  </a:lnTo>
                  <a:lnTo>
                    <a:pt x="12902" y="10149"/>
                  </a:lnTo>
                  <a:lnTo>
                    <a:pt x="18052" y="5580"/>
                  </a:lnTo>
                  <a:lnTo>
                    <a:pt x="220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6404803" y="1426192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4">
                  <a:moveTo>
                    <a:pt x="0" y="121155"/>
                  </a:moveTo>
                  <a:lnTo>
                    <a:pt x="37021" y="95452"/>
                  </a:lnTo>
                  <a:lnTo>
                    <a:pt x="71088" y="66543"/>
                  </a:lnTo>
                  <a:lnTo>
                    <a:pt x="101965" y="34652"/>
                  </a:lnTo>
                  <a:lnTo>
                    <a:pt x="129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6398292" y="1859804"/>
              <a:ext cx="153035" cy="109855"/>
            </a:xfrm>
            <a:custGeom>
              <a:avLst/>
              <a:gdLst/>
              <a:ahLst/>
              <a:cxnLst/>
              <a:rect l="l" t="t" r="r" b="b"/>
              <a:pathLst>
                <a:path w="153034" h="109855">
                  <a:moveTo>
                    <a:pt x="152954" y="0"/>
                  </a:moveTo>
                  <a:lnTo>
                    <a:pt x="0" y="1097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6266975" y="1854910"/>
              <a:ext cx="122555" cy="114300"/>
            </a:xfrm>
            <a:custGeom>
              <a:avLst/>
              <a:gdLst/>
              <a:ahLst/>
              <a:cxnLst/>
              <a:rect l="l" t="t" r="r" b="b"/>
              <a:pathLst>
                <a:path w="122554" h="114300">
                  <a:moveTo>
                    <a:pt x="122363" y="1139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6388431" y="1968355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511" y="2354"/>
                  </a:lnTo>
                  <a:lnTo>
                    <a:pt x="6497" y="2605"/>
                  </a:lnTo>
                  <a:lnTo>
                    <a:pt x="9314" y="5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6264041" y="184563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145" y="0"/>
                  </a:moveTo>
                  <a:lnTo>
                    <a:pt x="0" y="2645"/>
                  </a:lnTo>
                  <a:lnTo>
                    <a:pt x="267" y="6369"/>
                  </a:lnTo>
                  <a:lnTo>
                    <a:pt x="2773" y="8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6266229" y="1702452"/>
              <a:ext cx="117475" cy="143510"/>
            </a:xfrm>
            <a:custGeom>
              <a:avLst/>
              <a:gdLst/>
              <a:ahLst/>
              <a:cxnLst/>
              <a:rect l="l" t="t" r="r" b="b"/>
              <a:pathLst>
                <a:path w="117475" h="143510">
                  <a:moveTo>
                    <a:pt x="0" y="143365"/>
                  </a:moveTo>
                  <a:lnTo>
                    <a:pt x="1171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6378894" y="1839523"/>
              <a:ext cx="156210" cy="120014"/>
            </a:xfrm>
            <a:custGeom>
              <a:avLst/>
              <a:gdLst/>
              <a:ahLst/>
              <a:cxnLst/>
              <a:rect l="l" t="t" r="r" b="b"/>
              <a:pathLst>
                <a:path w="156209" h="120014">
                  <a:moveTo>
                    <a:pt x="155938" y="0"/>
                  </a:moveTo>
                  <a:lnTo>
                    <a:pt x="0" y="119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6277421" y="1718537"/>
              <a:ext cx="128905" cy="146685"/>
            </a:xfrm>
            <a:custGeom>
              <a:avLst/>
              <a:gdLst/>
              <a:ahLst/>
              <a:cxnLst/>
              <a:rect l="l" t="t" r="r" b="b"/>
              <a:pathLst>
                <a:path w="128904" h="146685">
                  <a:moveTo>
                    <a:pt x="0" y="146162"/>
                  </a:moveTo>
                  <a:lnTo>
                    <a:pt x="1283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6306246" y="1851035"/>
              <a:ext cx="85725" cy="80645"/>
            </a:xfrm>
            <a:custGeom>
              <a:avLst/>
              <a:gdLst/>
              <a:ahLst/>
              <a:cxnLst/>
              <a:rect l="l" t="t" r="r" b="b"/>
              <a:pathLst>
                <a:path w="85725" h="80644">
                  <a:moveTo>
                    <a:pt x="85604" y="80057"/>
                  </a:moveTo>
                  <a:lnTo>
                    <a:pt x="67164" y="57395"/>
                  </a:lnTo>
                  <a:lnTo>
                    <a:pt x="46663" y="36418"/>
                  </a:lnTo>
                  <a:lnTo>
                    <a:pt x="24231" y="172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6392497" y="193137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6" y="16999"/>
                  </a:moveTo>
                  <a:lnTo>
                    <a:pt x="3749" y="11877"/>
                  </a:lnTo>
                  <a:lnTo>
                    <a:pt x="3749" y="512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6288880" y="1847735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4" h="3810">
                  <a:moveTo>
                    <a:pt x="18130" y="3514"/>
                  </a:moveTo>
                  <a:lnTo>
                    <a:pt x="12665" y="0"/>
                  </a:lnTo>
                  <a:lnTo>
                    <a:pt x="5465" y="0"/>
                  </a:lnTo>
                  <a:lnTo>
                    <a:pt x="0" y="35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6382514" y="1702319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60" h="15875">
                  <a:moveTo>
                    <a:pt x="22532" y="15764"/>
                  </a:moveTo>
                  <a:lnTo>
                    <a:pt x="18447" y="10093"/>
                  </a:lnTo>
                  <a:lnTo>
                    <a:pt x="13182" y="5473"/>
                  </a:lnTo>
                  <a:lnTo>
                    <a:pt x="6960" y="20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6534567" y="1838791"/>
              <a:ext cx="17145" cy="20955"/>
            </a:xfrm>
            <a:custGeom>
              <a:avLst/>
              <a:gdLst/>
              <a:ahLst/>
              <a:cxnLst/>
              <a:rect l="l" t="t" r="r" b="b"/>
              <a:pathLst>
                <a:path w="17145" h="20955">
                  <a:moveTo>
                    <a:pt x="16725" y="20671"/>
                  </a:moveTo>
                  <a:lnTo>
                    <a:pt x="14475" y="14282"/>
                  </a:lnTo>
                  <a:lnTo>
                    <a:pt x="10834" y="8578"/>
                  </a:lnTo>
                  <a:lnTo>
                    <a:pt x="5956" y="375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6405402" y="1717597"/>
              <a:ext cx="129539" cy="121285"/>
            </a:xfrm>
            <a:custGeom>
              <a:avLst/>
              <a:gdLst/>
              <a:ahLst/>
              <a:cxnLst/>
              <a:rect l="l" t="t" r="r" b="b"/>
              <a:pathLst>
                <a:path w="129540" h="121285">
                  <a:moveTo>
                    <a:pt x="129464" y="121108"/>
                  </a:moveTo>
                  <a:lnTo>
                    <a:pt x="101997" y="86463"/>
                  </a:lnTo>
                  <a:lnTo>
                    <a:pt x="71106" y="54583"/>
                  </a:lnTo>
                  <a:lnTo>
                    <a:pt x="37028" y="25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2573175" y="31158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1971802" y="3129110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4168142" y="1570975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2321732" y="3129110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067071" y="3534729"/>
              <a:ext cx="10828655" cy="0"/>
            </a:xfrm>
            <a:custGeom>
              <a:avLst/>
              <a:gdLst/>
              <a:ahLst/>
              <a:cxnLst/>
              <a:rect l="l" t="t" r="r" b="b"/>
              <a:pathLst>
                <a:path w="10828655">
                  <a:moveTo>
                    <a:pt x="0" y="0"/>
                  </a:moveTo>
                  <a:lnTo>
                    <a:pt x="108284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2937281" y="432446"/>
              <a:ext cx="419734" cy="0"/>
            </a:xfrm>
            <a:custGeom>
              <a:avLst/>
              <a:gdLst/>
              <a:ahLst/>
              <a:cxnLst/>
              <a:rect l="l" t="t" r="r" b="b"/>
              <a:pathLst>
                <a:path w="419734">
                  <a:moveTo>
                    <a:pt x="0" y="0"/>
                  </a:moveTo>
                  <a:lnTo>
                    <a:pt x="41931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2937281" y="1531813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2937281" y="432446"/>
              <a:ext cx="419734" cy="1178560"/>
            </a:xfrm>
            <a:custGeom>
              <a:avLst/>
              <a:gdLst/>
              <a:ahLst/>
              <a:cxnLst/>
              <a:rect l="l" t="t" r="r" b="b"/>
              <a:pathLst>
                <a:path w="419734" h="1178560">
                  <a:moveTo>
                    <a:pt x="419318" y="0"/>
                  </a:moveTo>
                  <a:lnTo>
                    <a:pt x="419318" y="1178391"/>
                  </a:lnTo>
                  <a:lnTo>
                    <a:pt x="0" y="1178391"/>
                  </a:lnTo>
                </a:path>
              </a:pathLst>
            </a:custGeom>
            <a:ln w="4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3346154" y="442238"/>
              <a:ext cx="0" cy="1158240"/>
            </a:xfrm>
            <a:custGeom>
              <a:avLst/>
              <a:gdLst/>
              <a:ahLst/>
              <a:cxnLst/>
              <a:rect l="l" t="t" r="r" b="b"/>
              <a:pathLst>
                <a:path h="1158240">
                  <a:moveTo>
                    <a:pt x="0" y="0"/>
                  </a:moveTo>
                  <a:lnTo>
                    <a:pt x="0" y="1158110"/>
                  </a:lnTo>
                </a:path>
              </a:pathLst>
            </a:custGeom>
            <a:ln w="12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2937281" y="1322709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2937281" y="442238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>
                  <a:moveTo>
                    <a:pt x="0" y="0"/>
                  </a:moveTo>
                  <a:lnTo>
                    <a:pt x="408873" y="0"/>
                  </a:lnTo>
                </a:path>
              </a:pathLst>
            </a:custGeom>
            <a:ln w="118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3105157" y="1322709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2943996" y="1342641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0" y="0"/>
                  </a:moveTo>
                  <a:lnTo>
                    <a:pt x="10445" y="0"/>
                  </a:lnTo>
                  <a:lnTo>
                    <a:pt x="10445" y="11888"/>
                  </a:lnTo>
                  <a:lnTo>
                    <a:pt x="0" y="11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2954069" y="1348585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59">
                  <a:moveTo>
                    <a:pt x="24248" y="22728"/>
                  </a:moveTo>
                  <a:lnTo>
                    <a:pt x="22343" y="13881"/>
                  </a:lnTo>
                  <a:lnTo>
                    <a:pt x="17146" y="6656"/>
                  </a:lnTo>
                  <a:lnTo>
                    <a:pt x="9438" y="1786"/>
                  </a:lnTo>
                  <a:lnTo>
                    <a:pt x="0" y="0"/>
                  </a:lnTo>
                </a:path>
              </a:pathLst>
            </a:custGeom>
            <a:ln w="12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2972721" y="1371664"/>
              <a:ext cx="12700" cy="111760"/>
            </a:xfrm>
            <a:custGeom>
              <a:avLst/>
              <a:gdLst/>
              <a:ahLst/>
              <a:cxnLst/>
              <a:rect l="l" t="t" r="r" b="b"/>
              <a:pathLst>
                <a:path w="12700" h="111759">
                  <a:moveTo>
                    <a:pt x="0" y="0"/>
                  </a:moveTo>
                  <a:lnTo>
                    <a:pt x="12684" y="0"/>
                  </a:lnTo>
                  <a:lnTo>
                    <a:pt x="12684" y="111195"/>
                  </a:lnTo>
                  <a:lnTo>
                    <a:pt x="0" y="111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2954069" y="1482509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59">
                  <a:moveTo>
                    <a:pt x="0" y="22728"/>
                  </a:moveTo>
                  <a:lnTo>
                    <a:pt x="9438" y="20942"/>
                  </a:lnTo>
                  <a:lnTo>
                    <a:pt x="17146" y="16071"/>
                  </a:lnTo>
                  <a:lnTo>
                    <a:pt x="22343" y="8847"/>
                  </a:lnTo>
                  <a:lnTo>
                    <a:pt x="24248" y="0"/>
                  </a:lnTo>
                </a:path>
              </a:pathLst>
            </a:custGeom>
            <a:ln w="12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12943996" y="1499993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0" y="0"/>
                  </a:moveTo>
                  <a:lnTo>
                    <a:pt x="10445" y="0"/>
                  </a:lnTo>
                  <a:lnTo>
                    <a:pt x="10445" y="11888"/>
                  </a:lnTo>
                  <a:lnTo>
                    <a:pt x="0" y="11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12937281" y="1600347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>
                  <a:moveTo>
                    <a:pt x="408873" y="0"/>
                  </a:moveTo>
                  <a:lnTo>
                    <a:pt x="0" y="0"/>
                  </a:lnTo>
                </a:path>
              </a:pathLst>
            </a:custGeom>
            <a:ln w="118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12943996" y="1352430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0" y="0"/>
                  </a:moveTo>
                  <a:lnTo>
                    <a:pt x="10445" y="0"/>
                  </a:lnTo>
                  <a:lnTo>
                    <a:pt x="10445" y="11888"/>
                  </a:lnTo>
                  <a:lnTo>
                    <a:pt x="0" y="11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12954069" y="135837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12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12962276" y="1371664"/>
              <a:ext cx="12700" cy="111760"/>
            </a:xfrm>
            <a:custGeom>
              <a:avLst/>
              <a:gdLst/>
              <a:ahLst/>
              <a:cxnLst/>
              <a:rect l="l" t="t" r="r" b="b"/>
              <a:pathLst>
                <a:path w="12700" h="111759">
                  <a:moveTo>
                    <a:pt x="0" y="0"/>
                  </a:moveTo>
                  <a:lnTo>
                    <a:pt x="12684" y="0"/>
                  </a:lnTo>
                  <a:lnTo>
                    <a:pt x="12684" y="111195"/>
                  </a:lnTo>
                  <a:lnTo>
                    <a:pt x="0" y="111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12954069" y="1482508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12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2943996" y="1490202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0" y="0"/>
                  </a:moveTo>
                  <a:lnTo>
                    <a:pt x="10445" y="0"/>
                  </a:lnTo>
                  <a:lnTo>
                    <a:pt x="10445" y="11888"/>
                  </a:lnTo>
                  <a:lnTo>
                    <a:pt x="0" y="11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2937281" y="452027"/>
              <a:ext cx="398780" cy="1138555"/>
            </a:xfrm>
            <a:custGeom>
              <a:avLst/>
              <a:gdLst/>
              <a:ahLst/>
              <a:cxnLst/>
              <a:rect l="l" t="t" r="r" b="b"/>
              <a:pathLst>
                <a:path w="398780" h="1138555">
                  <a:moveTo>
                    <a:pt x="0" y="0"/>
                  </a:moveTo>
                  <a:lnTo>
                    <a:pt x="398427" y="0"/>
                  </a:lnTo>
                  <a:lnTo>
                    <a:pt x="398427" y="1138529"/>
                  </a:lnTo>
                  <a:lnTo>
                    <a:pt x="0" y="1138529"/>
                  </a:lnTo>
                </a:path>
              </a:pathLst>
            </a:custGeom>
            <a:ln w="125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2895498" y="75974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2937281" y="1343689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0" y="0"/>
                  </a:moveTo>
                  <a:lnTo>
                    <a:pt x="6715" y="0"/>
                  </a:lnTo>
                  <a:lnTo>
                    <a:pt x="6715" y="19581"/>
                  </a:lnTo>
                  <a:lnTo>
                    <a:pt x="0" y="19581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937281" y="1491251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0" y="19581"/>
                  </a:moveTo>
                  <a:lnTo>
                    <a:pt x="6715" y="19581"/>
                  </a:lnTo>
                  <a:lnTo>
                    <a:pt x="6715" y="0"/>
                  </a:lnTo>
                  <a:lnTo>
                    <a:pt x="0" y="0"/>
                  </a:lnTo>
                </a:path>
              </a:pathLst>
            </a:custGeom>
            <a:ln w="12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895498" y="51077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2973095" y="736661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5" h="14604">
                  <a:moveTo>
                    <a:pt x="0" y="13986"/>
                  </a:moveTo>
                  <a:lnTo>
                    <a:pt x="25368" y="9091"/>
                  </a:lnTo>
                  <a:lnTo>
                    <a:pt x="50736" y="2098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055167" y="696099"/>
              <a:ext cx="45720" cy="29845"/>
            </a:xfrm>
            <a:custGeom>
              <a:avLst/>
              <a:gdLst/>
              <a:ahLst/>
              <a:cxnLst/>
              <a:rect l="l" t="t" r="r" b="b"/>
              <a:pathLst>
                <a:path w="45719" h="29845">
                  <a:moveTo>
                    <a:pt x="0" y="29372"/>
                  </a:moveTo>
                  <a:lnTo>
                    <a:pt x="14922" y="20980"/>
                  </a:lnTo>
                  <a:lnTo>
                    <a:pt x="36559" y="6993"/>
                  </a:lnTo>
                  <a:lnTo>
                    <a:pt x="455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120826" y="635955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5" h="42545">
                  <a:moveTo>
                    <a:pt x="0" y="41960"/>
                  </a:moveTo>
                  <a:lnTo>
                    <a:pt x="8207" y="33568"/>
                  </a:lnTo>
                  <a:lnTo>
                    <a:pt x="24621" y="14686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13167085" y="561125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5" h="52070">
                  <a:moveTo>
                    <a:pt x="0" y="51751"/>
                  </a:moveTo>
                  <a:lnTo>
                    <a:pt x="2984" y="46156"/>
                  </a:lnTo>
                  <a:lnTo>
                    <a:pt x="11191" y="23078"/>
                  </a:ln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12929819" y="517068"/>
              <a:ext cx="185420" cy="174625"/>
            </a:xfrm>
            <a:custGeom>
              <a:avLst/>
              <a:gdLst/>
              <a:ahLst/>
              <a:cxnLst/>
              <a:rect l="l" t="t" r="r" b="b"/>
              <a:pathLst>
                <a:path w="185419" h="174625">
                  <a:moveTo>
                    <a:pt x="0" y="6993"/>
                  </a:moveTo>
                  <a:lnTo>
                    <a:pt x="7461" y="0"/>
                  </a:lnTo>
                  <a:lnTo>
                    <a:pt x="185037" y="167142"/>
                  </a:lnTo>
                  <a:lnTo>
                    <a:pt x="178322" y="1741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12908928" y="51077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12908928" y="74645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12279949" y="86394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12545568" y="86394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5182865" y="74645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5686495" y="4716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5686495" y="111990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5560399" y="539444"/>
              <a:ext cx="118745" cy="128270"/>
            </a:xfrm>
            <a:custGeom>
              <a:avLst/>
              <a:gdLst/>
              <a:ahLst/>
              <a:cxnLst/>
              <a:rect l="l" t="t" r="r" b="b"/>
              <a:pathLst>
                <a:path w="118745" h="128270">
                  <a:moveTo>
                    <a:pt x="0" y="0"/>
                  </a:moveTo>
                  <a:lnTo>
                    <a:pt x="118632" y="0"/>
                  </a:lnTo>
                  <a:lnTo>
                    <a:pt x="118632" y="127979"/>
                  </a:lnTo>
                  <a:lnTo>
                    <a:pt x="0" y="1279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5636505" y="5723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5636504" y="552733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4">
                  <a:moveTo>
                    <a:pt x="0" y="19581"/>
                  </a:moveTo>
                  <a:lnTo>
                    <a:pt x="0" y="0"/>
                  </a:lnTo>
                  <a:lnTo>
                    <a:pt x="2984" y="0"/>
                  </a:lnTo>
                  <a:lnTo>
                    <a:pt x="2984" y="195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5611881" y="549235"/>
              <a:ext cx="41910" cy="26670"/>
            </a:xfrm>
            <a:custGeom>
              <a:avLst/>
              <a:gdLst/>
              <a:ahLst/>
              <a:cxnLst/>
              <a:rect l="l" t="t" r="r" b="b"/>
              <a:pathLst>
                <a:path w="41910" h="26670">
                  <a:moveTo>
                    <a:pt x="41782" y="26575"/>
                  </a:moveTo>
                  <a:lnTo>
                    <a:pt x="0" y="26575"/>
                  </a:lnTo>
                  <a:lnTo>
                    <a:pt x="0" y="0"/>
                  </a:lnTo>
                  <a:lnTo>
                    <a:pt x="41782" y="0"/>
                  </a:lnTo>
                  <a:lnTo>
                    <a:pt x="41782" y="2657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5636504" y="65064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8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5570100" y="5918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5636504" y="582107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5590991" y="582107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5580545" y="582107"/>
              <a:ext cx="56515" cy="78740"/>
            </a:xfrm>
            <a:custGeom>
              <a:avLst/>
              <a:gdLst/>
              <a:ahLst/>
              <a:cxnLst/>
              <a:rect l="l" t="t" r="r" b="b"/>
              <a:pathLst>
                <a:path w="56514" h="78740">
                  <a:moveTo>
                    <a:pt x="55958" y="0"/>
                  </a:moveTo>
                  <a:lnTo>
                    <a:pt x="0" y="0"/>
                  </a:lnTo>
                  <a:lnTo>
                    <a:pt x="0" y="78326"/>
                  </a:lnTo>
                  <a:lnTo>
                    <a:pt x="55958" y="783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5570100" y="591896"/>
              <a:ext cx="10795" cy="59055"/>
            </a:xfrm>
            <a:custGeom>
              <a:avLst/>
              <a:gdLst/>
              <a:ahLst/>
              <a:cxnLst/>
              <a:rect l="l" t="t" r="r" b="b"/>
              <a:pathLst>
                <a:path w="10795" h="59054">
                  <a:moveTo>
                    <a:pt x="0" y="0"/>
                  </a:moveTo>
                  <a:lnTo>
                    <a:pt x="0" y="58744"/>
                  </a:lnTo>
                  <a:lnTo>
                    <a:pt x="10445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5636505" y="591896"/>
              <a:ext cx="24130" cy="59055"/>
            </a:xfrm>
            <a:custGeom>
              <a:avLst/>
              <a:gdLst/>
              <a:ahLst/>
              <a:cxnLst/>
              <a:rect l="l" t="t" r="r" b="b"/>
              <a:pathLst>
                <a:path w="24129" h="59054">
                  <a:moveTo>
                    <a:pt x="23875" y="58744"/>
                  </a:moveTo>
                  <a:lnTo>
                    <a:pt x="238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49" name="object 124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481190" y="617049"/>
              <a:ext cx="127539" cy="119634"/>
            </a:xfrm>
            <a:prstGeom prst="rect">
              <a:avLst/>
            </a:prstGeom>
          </p:spPr>
        </p:pic>
        <p:pic>
          <p:nvPicPr>
            <p:cNvPr id="1250" name="object 125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870642" y="1608017"/>
              <a:ext cx="253679" cy="224512"/>
            </a:xfrm>
            <a:prstGeom prst="rect">
              <a:avLst/>
            </a:prstGeom>
          </p:spPr>
        </p:pic>
        <p:sp>
          <p:nvSpPr>
            <p:cNvPr id="1251" name="object 1251"/>
            <p:cNvSpPr/>
            <p:nvPr/>
          </p:nvSpPr>
          <p:spPr>
            <a:xfrm>
              <a:off x="3839850" y="4716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2195638" y="86394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930020" y="86394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5182864" y="4716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2293380" y="877228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531703" y="251998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19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972549" y="1455585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905398" y="1535309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1821087" y="158915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737521" y="158915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642018" y="1535309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642018" y="1455585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1737521" y="145558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821087" y="145558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905398" y="1455585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2075513" y="128004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45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2161317" y="1280049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0" y="0"/>
                  </a:moveTo>
                  <a:lnTo>
                    <a:pt x="57451" y="0"/>
                  </a:lnTo>
                  <a:lnTo>
                    <a:pt x="57451" y="62940"/>
                  </a:lnTo>
                </a:path>
              </a:pathLst>
            </a:custGeom>
            <a:ln w="4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2218768" y="136886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2218768" y="144789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2161317" y="1526219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0"/>
                  </a:moveTo>
                  <a:lnTo>
                    <a:pt x="57451" y="62940"/>
                  </a:lnTo>
                  <a:lnTo>
                    <a:pt x="0" y="62940"/>
                  </a:lnTo>
                </a:path>
              </a:pathLst>
            </a:custGeom>
            <a:ln w="4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2075513" y="1526218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62940"/>
                  </a:moveTo>
                  <a:lnTo>
                    <a:pt x="0" y="62940"/>
                  </a:lnTo>
                  <a:lnTo>
                    <a:pt x="0" y="0"/>
                  </a:lnTo>
                </a:path>
              </a:pathLst>
            </a:custGeom>
            <a:ln w="4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2075513" y="144789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2075513" y="136886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2075513" y="1280049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294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2277712" y="2309481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6156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2277712" y="238151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2228467" y="2460539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49243" y="0"/>
                  </a:moveTo>
                  <a:lnTo>
                    <a:pt x="49243" y="45457"/>
                  </a:lnTo>
                  <a:lnTo>
                    <a:pt x="0" y="45457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2144902" y="250599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2060591" y="250599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1977025" y="250599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1892714" y="250599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1815864" y="2460539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49243" y="45457"/>
                  </a:moveTo>
                  <a:lnTo>
                    <a:pt x="0" y="45457"/>
                  </a:lnTo>
                  <a:lnTo>
                    <a:pt x="0" y="0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1815864" y="238151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1815864" y="2309481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5">
                  <a:moveTo>
                    <a:pt x="0" y="46156"/>
                  </a:moveTo>
                  <a:lnTo>
                    <a:pt x="0" y="0"/>
                  </a:lnTo>
                  <a:lnTo>
                    <a:pt x="4924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1892714" y="230948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1977025" y="230948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2060591" y="230948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2144902" y="230948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2228467" y="2309481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24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0" name="object 129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865244" y="1529600"/>
              <a:ext cx="304376" cy="160289"/>
            </a:xfrm>
            <a:prstGeom prst="rect">
              <a:avLst/>
            </a:prstGeom>
          </p:spPr>
        </p:pic>
        <p:pic>
          <p:nvPicPr>
            <p:cNvPr id="1291" name="object 129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209179" y="1413611"/>
              <a:ext cx="445433" cy="228008"/>
            </a:xfrm>
            <a:prstGeom prst="rect">
              <a:avLst/>
            </a:prstGeom>
          </p:spPr>
        </p:pic>
        <p:sp>
          <p:nvSpPr>
            <p:cNvPr id="1292" name="object 1292"/>
            <p:cNvSpPr/>
            <p:nvPr/>
          </p:nvSpPr>
          <p:spPr>
            <a:xfrm>
              <a:off x="3839850" y="4716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771954" y="731066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32083" y="6294"/>
                  </a:moveTo>
                  <a:lnTo>
                    <a:pt x="5968" y="13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695849" y="697498"/>
              <a:ext cx="49530" cy="25400"/>
            </a:xfrm>
            <a:custGeom>
              <a:avLst/>
              <a:gdLst/>
              <a:ahLst/>
              <a:cxnLst/>
              <a:rect l="l" t="t" r="r" b="b"/>
              <a:pathLst>
                <a:path w="49529" h="25400">
                  <a:moveTo>
                    <a:pt x="49243" y="25176"/>
                  </a:moveTo>
                  <a:lnTo>
                    <a:pt x="33575" y="18882"/>
                  </a:lnTo>
                  <a:lnTo>
                    <a:pt x="10445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636159" y="642949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38052" y="38463"/>
                  </a:moveTo>
                  <a:lnTo>
                    <a:pt x="29098" y="31470"/>
                  </a:lnTo>
                  <a:lnTo>
                    <a:pt x="11191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98853" y="573013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22383" y="48254"/>
                  </a:moveTo>
                  <a:lnTo>
                    <a:pt x="19399" y="43359"/>
                  </a:lnTo>
                  <a:lnTo>
                    <a:pt x="8207" y="216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661528" y="504479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185783" y="6993"/>
                  </a:moveTo>
                  <a:lnTo>
                    <a:pt x="178322" y="0"/>
                  </a:lnTo>
                  <a:lnTo>
                    <a:pt x="0" y="166443"/>
                  </a:lnTo>
                  <a:lnTo>
                    <a:pt x="7461" y="173436"/>
                  </a:lnTo>
                  <a:lnTo>
                    <a:pt x="185783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839850" y="497486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839850" y="73316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13287"/>
                  </a:moveTo>
                  <a:lnTo>
                    <a:pt x="27606" y="13287"/>
                  </a:lnTo>
                  <a:lnTo>
                    <a:pt x="27606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867457" y="47161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839850" y="47161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0"/>
                  </a:moveTo>
                  <a:lnTo>
                    <a:pt x="0" y="25875"/>
                  </a:lnTo>
                  <a:lnTo>
                    <a:pt x="27606" y="25875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839850" y="74645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839850" y="47161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4" name="object 130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867457" y="454802"/>
              <a:ext cx="6873157" cy="1157435"/>
            </a:xfrm>
            <a:prstGeom prst="rect">
              <a:avLst/>
            </a:prstGeom>
          </p:spPr>
        </p:pic>
        <p:pic>
          <p:nvPicPr>
            <p:cNvPr id="1305" name="object 130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878260" y="2825587"/>
              <a:ext cx="4862354" cy="711238"/>
            </a:xfrm>
            <a:prstGeom prst="rect">
              <a:avLst/>
            </a:prstGeom>
          </p:spPr>
        </p:pic>
        <p:pic>
          <p:nvPicPr>
            <p:cNvPr id="1306" name="object 130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1076459" y="2038839"/>
              <a:ext cx="193247" cy="40561"/>
            </a:xfrm>
            <a:prstGeom prst="rect">
              <a:avLst/>
            </a:prstGeom>
          </p:spPr>
        </p:pic>
        <p:pic>
          <p:nvPicPr>
            <p:cNvPr id="1307" name="object 130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128541" y="1949322"/>
              <a:ext cx="240252" cy="40556"/>
            </a:xfrm>
            <a:prstGeom prst="rect">
              <a:avLst/>
            </a:prstGeom>
          </p:spPr>
        </p:pic>
        <p:pic>
          <p:nvPicPr>
            <p:cNvPr id="1308" name="object 130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052384" y="1950018"/>
              <a:ext cx="280537" cy="40561"/>
            </a:xfrm>
            <a:prstGeom prst="rect">
              <a:avLst/>
            </a:prstGeom>
          </p:spPr>
        </p:pic>
        <p:pic>
          <p:nvPicPr>
            <p:cNvPr id="1309" name="object 130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1760653" y="2794823"/>
              <a:ext cx="379768" cy="40563"/>
            </a:xfrm>
            <a:prstGeom prst="rect">
              <a:avLst/>
            </a:prstGeom>
          </p:spPr>
        </p:pic>
        <p:pic>
          <p:nvPicPr>
            <p:cNvPr id="1310" name="object 131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393357" y="2804612"/>
              <a:ext cx="380522" cy="40561"/>
            </a:xfrm>
            <a:prstGeom prst="rect">
              <a:avLst/>
            </a:prstGeom>
          </p:spPr>
        </p:pic>
        <p:pic>
          <p:nvPicPr>
            <p:cNvPr id="1311" name="object 131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1647989" y="1110109"/>
              <a:ext cx="561821" cy="106995"/>
            </a:xfrm>
            <a:prstGeom prst="rect">
              <a:avLst/>
            </a:prstGeom>
          </p:spPr>
        </p:pic>
        <p:pic>
          <p:nvPicPr>
            <p:cNvPr id="1312" name="object 131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4557617" y="2255632"/>
              <a:ext cx="196223" cy="40561"/>
            </a:xfrm>
            <a:prstGeom prst="rect">
              <a:avLst/>
            </a:prstGeom>
          </p:spPr>
        </p:pic>
        <p:sp>
          <p:nvSpPr>
            <p:cNvPr id="1313" name="object 1313"/>
            <p:cNvSpPr/>
            <p:nvPr/>
          </p:nvSpPr>
          <p:spPr>
            <a:xfrm>
              <a:off x="2678138" y="693305"/>
              <a:ext cx="2084705" cy="1310005"/>
            </a:xfrm>
            <a:custGeom>
              <a:avLst/>
              <a:gdLst/>
              <a:ahLst/>
              <a:cxnLst/>
              <a:rect l="l" t="t" r="r" b="b"/>
              <a:pathLst>
                <a:path w="2084704" h="1310005">
                  <a:moveTo>
                    <a:pt x="38049" y="1270711"/>
                  </a:moveTo>
                  <a:lnTo>
                    <a:pt x="32829" y="1270711"/>
                  </a:lnTo>
                  <a:lnTo>
                    <a:pt x="21628" y="1299375"/>
                  </a:lnTo>
                  <a:lnTo>
                    <a:pt x="20891" y="1299375"/>
                  </a:lnTo>
                  <a:lnTo>
                    <a:pt x="20891" y="1300784"/>
                  </a:lnTo>
                  <a:lnTo>
                    <a:pt x="20142" y="1301470"/>
                  </a:lnTo>
                  <a:lnTo>
                    <a:pt x="20142" y="1302880"/>
                  </a:lnTo>
                  <a:lnTo>
                    <a:pt x="19392" y="1303566"/>
                  </a:lnTo>
                  <a:lnTo>
                    <a:pt x="19392" y="1305674"/>
                  </a:lnTo>
                  <a:lnTo>
                    <a:pt x="18643" y="1305674"/>
                  </a:lnTo>
                  <a:lnTo>
                    <a:pt x="18643" y="1303566"/>
                  </a:lnTo>
                  <a:lnTo>
                    <a:pt x="17907" y="1302880"/>
                  </a:lnTo>
                  <a:lnTo>
                    <a:pt x="17907" y="1301470"/>
                  </a:lnTo>
                  <a:lnTo>
                    <a:pt x="17157" y="1300784"/>
                  </a:lnTo>
                  <a:lnTo>
                    <a:pt x="17157" y="1299375"/>
                  </a:lnTo>
                  <a:lnTo>
                    <a:pt x="5969" y="1270711"/>
                  </a:lnTo>
                  <a:lnTo>
                    <a:pt x="0" y="1270711"/>
                  </a:lnTo>
                  <a:lnTo>
                    <a:pt x="16408" y="1309865"/>
                  </a:lnTo>
                  <a:lnTo>
                    <a:pt x="21628" y="1309865"/>
                  </a:lnTo>
                  <a:lnTo>
                    <a:pt x="38049" y="1270711"/>
                  </a:lnTo>
                  <a:close/>
                </a:path>
                <a:path w="2084704" h="1310005">
                  <a:moveTo>
                    <a:pt x="49987" y="1270711"/>
                  </a:moveTo>
                  <a:lnTo>
                    <a:pt x="44018" y="1270711"/>
                  </a:lnTo>
                  <a:lnTo>
                    <a:pt x="44018" y="1309865"/>
                  </a:lnTo>
                  <a:lnTo>
                    <a:pt x="49987" y="1309865"/>
                  </a:lnTo>
                  <a:lnTo>
                    <a:pt x="49987" y="1270711"/>
                  </a:lnTo>
                  <a:close/>
                </a:path>
                <a:path w="2084704" h="1310005">
                  <a:moveTo>
                    <a:pt x="91770" y="1279791"/>
                  </a:moveTo>
                  <a:lnTo>
                    <a:pt x="91020" y="1279093"/>
                  </a:lnTo>
                  <a:lnTo>
                    <a:pt x="91020" y="1277696"/>
                  </a:lnTo>
                  <a:lnTo>
                    <a:pt x="90284" y="1276997"/>
                  </a:lnTo>
                  <a:lnTo>
                    <a:pt x="90284" y="1276299"/>
                  </a:lnTo>
                  <a:lnTo>
                    <a:pt x="89535" y="1275600"/>
                  </a:lnTo>
                  <a:lnTo>
                    <a:pt x="89535" y="1274902"/>
                  </a:lnTo>
                  <a:lnTo>
                    <a:pt x="88785" y="1274902"/>
                  </a:lnTo>
                  <a:lnTo>
                    <a:pt x="88785" y="1274203"/>
                  </a:lnTo>
                  <a:lnTo>
                    <a:pt x="87299" y="1272806"/>
                  </a:lnTo>
                  <a:lnTo>
                    <a:pt x="86550" y="1272806"/>
                  </a:lnTo>
                  <a:lnTo>
                    <a:pt x="86550" y="1272108"/>
                  </a:lnTo>
                  <a:lnTo>
                    <a:pt x="85801" y="1272108"/>
                  </a:lnTo>
                  <a:lnTo>
                    <a:pt x="85801" y="1279791"/>
                  </a:lnTo>
                  <a:lnTo>
                    <a:pt x="85801" y="1284693"/>
                  </a:lnTo>
                  <a:lnTo>
                    <a:pt x="85064" y="1285392"/>
                  </a:lnTo>
                  <a:lnTo>
                    <a:pt x="85064" y="1286090"/>
                  </a:lnTo>
                  <a:lnTo>
                    <a:pt x="82816" y="1288199"/>
                  </a:lnTo>
                  <a:lnTo>
                    <a:pt x="82067" y="1288199"/>
                  </a:lnTo>
                  <a:lnTo>
                    <a:pt x="81330" y="1288884"/>
                  </a:lnTo>
                  <a:lnTo>
                    <a:pt x="78346" y="1288884"/>
                  </a:lnTo>
                  <a:lnTo>
                    <a:pt x="77597" y="1289583"/>
                  </a:lnTo>
                  <a:lnTo>
                    <a:pt x="64909" y="1289583"/>
                  </a:lnTo>
                  <a:lnTo>
                    <a:pt x="64909" y="1275600"/>
                  </a:lnTo>
                  <a:lnTo>
                    <a:pt x="82067" y="1275600"/>
                  </a:lnTo>
                  <a:lnTo>
                    <a:pt x="84315" y="1277696"/>
                  </a:lnTo>
                  <a:lnTo>
                    <a:pt x="84315" y="1278407"/>
                  </a:lnTo>
                  <a:lnTo>
                    <a:pt x="85064" y="1278407"/>
                  </a:lnTo>
                  <a:lnTo>
                    <a:pt x="85064" y="1279093"/>
                  </a:lnTo>
                  <a:lnTo>
                    <a:pt x="85801" y="1279791"/>
                  </a:lnTo>
                  <a:lnTo>
                    <a:pt x="85801" y="1272108"/>
                  </a:lnTo>
                  <a:lnTo>
                    <a:pt x="85064" y="1272108"/>
                  </a:lnTo>
                  <a:lnTo>
                    <a:pt x="85064" y="1271409"/>
                  </a:lnTo>
                  <a:lnTo>
                    <a:pt x="82067" y="1271409"/>
                  </a:lnTo>
                  <a:lnTo>
                    <a:pt x="82067" y="1270711"/>
                  </a:lnTo>
                  <a:lnTo>
                    <a:pt x="59690" y="1270711"/>
                  </a:lnTo>
                  <a:lnTo>
                    <a:pt x="59690" y="1309865"/>
                  </a:lnTo>
                  <a:lnTo>
                    <a:pt x="64909" y="1309865"/>
                  </a:lnTo>
                  <a:lnTo>
                    <a:pt x="64909" y="1293787"/>
                  </a:lnTo>
                  <a:lnTo>
                    <a:pt x="81330" y="1293787"/>
                  </a:lnTo>
                  <a:lnTo>
                    <a:pt x="82067" y="1293088"/>
                  </a:lnTo>
                  <a:lnTo>
                    <a:pt x="84315" y="1293088"/>
                  </a:lnTo>
                  <a:lnTo>
                    <a:pt x="85064" y="1292390"/>
                  </a:lnTo>
                  <a:lnTo>
                    <a:pt x="85801" y="1292390"/>
                  </a:lnTo>
                  <a:lnTo>
                    <a:pt x="87299" y="1290993"/>
                  </a:lnTo>
                  <a:lnTo>
                    <a:pt x="88036" y="1290993"/>
                  </a:lnTo>
                  <a:lnTo>
                    <a:pt x="88036" y="1290281"/>
                  </a:lnTo>
                  <a:lnTo>
                    <a:pt x="88785" y="1290281"/>
                  </a:lnTo>
                  <a:lnTo>
                    <a:pt x="88785" y="1289583"/>
                  </a:lnTo>
                  <a:lnTo>
                    <a:pt x="90284" y="1288199"/>
                  </a:lnTo>
                  <a:lnTo>
                    <a:pt x="90284" y="1287487"/>
                  </a:lnTo>
                  <a:lnTo>
                    <a:pt x="91020" y="1286789"/>
                  </a:lnTo>
                  <a:lnTo>
                    <a:pt x="91020" y="1284693"/>
                  </a:lnTo>
                  <a:lnTo>
                    <a:pt x="91770" y="1283995"/>
                  </a:lnTo>
                  <a:lnTo>
                    <a:pt x="91770" y="1279791"/>
                  </a:lnTo>
                  <a:close/>
                </a:path>
                <a:path w="2084704" h="1310005">
                  <a:moveTo>
                    <a:pt x="149961" y="1309865"/>
                  </a:moveTo>
                  <a:lnTo>
                    <a:pt x="144754" y="1297978"/>
                  </a:lnTo>
                  <a:lnTo>
                    <a:pt x="142913" y="1293787"/>
                  </a:lnTo>
                  <a:lnTo>
                    <a:pt x="136537" y="1279232"/>
                  </a:lnTo>
                  <a:lnTo>
                    <a:pt x="136537" y="1293787"/>
                  </a:lnTo>
                  <a:lnTo>
                    <a:pt x="122364" y="1293787"/>
                  </a:lnTo>
                  <a:lnTo>
                    <a:pt x="126834" y="1282598"/>
                  </a:lnTo>
                  <a:lnTo>
                    <a:pt x="126834" y="1281899"/>
                  </a:lnTo>
                  <a:lnTo>
                    <a:pt x="127584" y="1281899"/>
                  </a:lnTo>
                  <a:lnTo>
                    <a:pt x="127584" y="1279791"/>
                  </a:lnTo>
                  <a:lnTo>
                    <a:pt x="128320" y="1279791"/>
                  </a:lnTo>
                  <a:lnTo>
                    <a:pt x="128320" y="1277696"/>
                  </a:lnTo>
                  <a:lnTo>
                    <a:pt x="129082" y="1277696"/>
                  </a:lnTo>
                  <a:lnTo>
                    <a:pt x="129082" y="1274902"/>
                  </a:lnTo>
                  <a:lnTo>
                    <a:pt x="129819" y="1275600"/>
                  </a:lnTo>
                  <a:lnTo>
                    <a:pt x="129819" y="1276997"/>
                  </a:lnTo>
                  <a:lnTo>
                    <a:pt x="130568" y="1276997"/>
                  </a:lnTo>
                  <a:lnTo>
                    <a:pt x="130568" y="1279093"/>
                  </a:lnTo>
                  <a:lnTo>
                    <a:pt x="131305" y="1279093"/>
                  </a:lnTo>
                  <a:lnTo>
                    <a:pt x="131305" y="1281201"/>
                  </a:lnTo>
                  <a:lnTo>
                    <a:pt x="132067" y="1281899"/>
                  </a:lnTo>
                  <a:lnTo>
                    <a:pt x="132067" y="1282598"/>
                  </a:lnTo>
                  <a:lnTo>
                    <a:pt x="136537" y="1293787"/>
                  </a:lnTo>
                  <a:lnTo>
                    <a:pt x="136537" y="1279232"/>
                  </a:lnTo>
                  <a:lnTo>
                    <a:pt x="134645" y="1274902"/>
                  </a:lnTo>
                  <a:lnTo>
                    <a:pt x="132803" y="1270711"/>
                  </a:lnTo>
                  <a:lnTo>
                    <a:pt x="126834" y="1270711"/>
                  </a:lnTo>
                  <a:lnTo>
                    <a:pt x="110426" y="1309865"/>
                  </a:lnTo>
                  <a:lnTo>
                    <a:pt x="116395" y="1309865"/>
                  </a:lnTo>
                  <a:lnTo>
                    <a:pt x="120865" y="1297978"/>
                  </a:lnTo>
                  <a:lnTo>
                    <a:pt x="138772" y="1297978"/>
                  </a:lnTo>
                  <a:lnTo>
                    <a:pt x="143256" y="1309865"/>
                  </a:lnTo>
                  <a:lnTo>
                    <a:pt x="149961" y="1309865"/>
                  </a:lnTo>
                  <a:close/>
                </a:path>
                <a:path w="2084704" h="1310005">
                  <a:moveTo>
                    <a:pt x="191008" y="1309865"/>
                  </a:moveTo>
                  <a:lnTo>
                    <a:pt x="183553" y="1299375"/>
                  </a:lnTo>
                  <a:lnTo>
                    <a:pt x="183553" y="1298689"/>
                  </a:lnTo>
                  <a:lnTo>
                    <a:pt x="182791" y="1297978"/>
                  </a:lnTo>
                  <a:lnTo>
                    <a:pt x="182791" y="1297279"/>
                  </a:lnTo>
                  <a:lnTo>
                    <a:pt x="182054" y="1297279"/>
                  </a:lnTo>
                  <a:lnTo>
                    <a:pt x="182054" y="1296581"/>
                  </a:lnTo>
                  <a:lnTo>
                    <a:pt x="181305" y="1296581"/>
                  </a:lnTo>
                  <a:lnTo>
                    <a:pt x="181305" y="1295882"/>
                  </a:lnTo>
                  <a:lnTo>
                    <a:pt x="179070" y="1293787"/>
                  </a:lnTo>
                  <a:lnTo>
                    <a:pt x="178320" y="1293787"/>
                  </a:lnTo>
                  <a:lnTo>
                    <a:pt x="178320" y="1293088"/>
                  </a:lnTo>
                  <a:lnTo>
                    <a:pt x="177584" y="1293088"/>
                  </a:lnTo>
                  <a:lnTo>
                    <a:pt x="176822" y="1292390"/>
                  </a:lnTo>
                  <a:lnTo>
                    <a:pt x="176085" y="1292390"/>
                  </a:lnTo>
                  <a:lnTo>
                    <a:pt x="176085" y="1291691"/>
                  </a:lnTo>
                  <a:lnTo>
                    <a:pt x="179070" y="1291691"/>
                  </a:lnTo>
                  <a:lnTo>
                    <a:pt x="179806" y="1290993"/>
                  </a:lnTo>
                  <a:lnTo>
                    <a:pt x="181305" y="1290993"/>
                  </a:lnTo>
                  <a:lnTo>
                    <a:pt x="181305" y="1290281"/>
                  </a:lnTo>
                  <a:lnTo>
                    <a:pt x="182791" y="1290281"/>
                  </a:lnTo>
                  <a:lnTo>
                    <a:pt x="182791" y="1289583"/>
                  </a:lnTo>
                  <a:lnTo>
                    <a:pt x="183553" y="1289583"/>
                  </a:lnTo>
                  <a:lnTo>
                    <a:pt x="185039" y="1288199"/>
                  </a:lnTo>
                  <a:lnTo>
                    <a:pt x="185039" y="1287487"/>
                  </a:lnTo>
                  <a:lnTo>
                    <a:pt x="185788" y="1287487"/>
                  </a:lnTo>
                  <a:lnTo>
                    <a:pt x="185788" y="1286789"/>
                  </a:lnTo>
                  <a:lnTo>
                    <a:pt x="186537" y="1286789"/>
                  </a:lnTo>
                  <a:lnTo>
                    <a:pt x="186537" y="1285392"/>
                  </a:lnTo>
                  <a:lnTo>
                    <a:pt x="187274" y="1285392"/>
                  </a:lnTo>
                  <a:lnTo>
                    <a:pt x="187274" y="1283296"/>
                  </a:lnTo>
                  <a:lnTo>
                    <a:pt x="188023" y="1282598"/>
                  </a:lnTo>
                  <a:lnTo>
                    <a:pt x="188023" y="1279791"/>
                  </a:lnTo>
                  <a:lnTo>
                    <a:pt x="187274" y="1279093"/>
                  </a:lnTo>
                  <a:lnTo>
                    <a:pt x="187274" y="1277696"/>
                  </a:lnTo>
                  <a:lnTo>
                    <a:pt x="186537" y="1276997"/>
                  </a:lnTo>
                  <a:lnTo>
                    <a:pt x="186537" y="1275600"/>
                  </a:lnTo>
                  <a:lnTo>
                    <a:pt x="185788" y="1275600"/>
                  </a:lnTo>
                  <a:lnTo>
                    <a:pt x="185788" y="1274902"/>
                  </a:lnTo>
                  <a:lnTo>
                    <a:pt x="185039" y="1274902"/>
                  </a:lnTo>
                  <a:lnTo>
                    <a:pt x="185039" y="1274203"/>
                  </a:lnTo>
                  <a:lnTo>
                    <a:pt x="182791" y="1272108"/>
                  </a:lnTo>
                  <a:lnTo>
                    <a:pt x="182054" y="1272108"/>
                  </a:lnTo>
                  <a:lnTo>
                    <a:pt x="182054" y="1279791"/>
                  </a:lnTo>
                  <a:lnTo>
                    <a:pt x="182054" y="1282598"/>
                  </a:lnTo>
                  <a:lnTo>
                    <a:pt x="181305" y="1283296"/>
                  </a:lnTo>
                  <a:lnTo>
                    <a:pt x="181305" y="1284693"/>
                  </a:lnTo>
                  <a:lnTo>
                    <a:pt x="180568" y="1284693"/>
                  </a:lnTo>
                  <a:lnTo>
                    <a:pt x="180568" y="1285392"/>
                  </a:lnTo>
                  <a:lnTo>
                    <a:pt x="179070" y="1286789"/>
                  </a:lnTo>
                  <a:lnTo>
                    <a:pt x="178320" y="1286789"/>
                  </a:lnTo>
                  <a:lnTo>
                    <a:pt x="177584" y="1287487"/>
                  </a:lnTo>
                  <a:lnTo>
                    <a:pt x="175336" y="1287487"/>
                  </a:lnTo>
                  <a:lnTo>
                    <a:pt x="174586" y="1288199"/>
                  </a:lnTo>
                  <a:lnTo>
                    <a:pt x="159677" y="1288199"/>
                  </a:lnTo>
                  <a:lnTo>
                    <a:pt x="159677" y="1274902"/>
                  </a:lnTo>
                  <a:lnTo>
                    <a:pt x="176085" y="1274902"/>
                  </a:lnTo>
                  <a:lnTo>
                    <a:pt x="176822" y="1275600"/>
                  </a:lnTo>
                  <a:lnTo>
                    <a:pt x="178320" y="1275600"/>
                  </a:lnTo>
                  <a:lnTo>
                    <a:pt x="178320" y="1276299"/>
                  </a:lnTo>
                  <a:lnTo>
                    <a:pt x="179806" y="1276299"/>
                  </a:lnTo>
                  <a:lnTo>
                    <a:pt x="179806" y="1276997"/>
                  </a:lnTo>
                  <a:lnTo>
                    <a:pt x="181305" y="1278407"/>
                  </a:lnTo>
                  <a:lnTo>
                    <a:pt x="181305" y="1279093"/>
                  </a:lnTo>
                  <a:lnTo>
                    <a:pt x="182054" y="1279791"/>
                  </a:lnTo>
                  <a:lnTo>
                    <a:pt x="182054" y="1272108"/>
                  </a:lnTo>
                  <a:lnTo>
                    <a:pt x="181305" y="1271409"/>
                  </a:lnTo>
                  <a:lnTo>
                    <a:pt x="179070" y="1271409"/>
                  </a:lnTo>
                  <a:lnTo>
                    <a:pt x="178320" y="1270711"/>
                  </a:lnTo>
                  <a:lnTo>
                    <a:pt x="154444" y="1270711"/>
                  </a:lnTo>
                  <a:lnTo>
                    <a:pt x="154444" y="1309865"/>
                  </a:lnTo>
                  <a:lnTo>
                    <a:pt x="159677" y="1309865"/>
                  </a:lnTo>
                  <a:lnTo>
                    <a:pt x="159677" y="1292390"/>
                  </a:lnTo>
                  <a:lnTo>
                    <a:pt x="169367" y="1292390"/>
                  </a:lnTo>
                  <a:lnTo>
                    <a:pt x="169367" y="1293088"/>
                  </a:lnTo>
                  <a:lnTo>
                    <a:pt x="171602" y="1293088"/>
                  </a:lnTo>
                  <a:lnTo>
                    <a:pt x="171602" y="1293787"/>
                  </a:lnTo>
                  <a:lnTo>
                    <a:pt x="172351" y="1293787"/>
                  </a:lnTo>
                  <a:lnTo>
                    <a:pt x="172351" y="1294485"/>
                  </a:lnTo>
                  <a:lnTo>
                    <a:pt x="173101" y="1294485"/>
                  </a:lnTo>
                  <a:lnTo>
                    <a:pt x="173101" y="1295184"/>
                  </a:lnTo>
                  <a:lnTo>
                    <a:pt x="173837" y="1295184"/>
                  </a:lnTo>
                  <a:lnTo>
                    <a:pt x="173837" y="1295882"/>
                  </a:lnTo>
                  <a:lnTo>
                    <a:pt x="176085" y="1297978"/>
                  </a:lnTo>
                  <a:lnTo>
                    <a:pt x="176085" y="1298689"/>
                  </a:lnTo>
                  <a:lnTo>
                    <a:pt x="177584" y="1300073"/>
                  </a:lnTo>
                  <a:lnTo>
                    <a:pt x="177584" y="1300784"/>
                  </a:lnTo>
                  <a:lnTo>
                    <a:pt x="178320" y="1301470"/>
                  </a:lnTo>
                  <a:lnTo>
                    <a:pt x="184289" y="1309865"/>
                  </a:lnTo>
                  <a:lnTo>
                    <a:pt x="191008" y="1309865"/>
                  </a:lnTo>
                  <a:close/>
                </a:path>
                <a:path w="2084704" h="1310005">
                  <a:moveTo>
                    <a:pt x="227571" y="1304975"/>
                  </a:moveTo>
                  <a:lnTo>
                    <a:pt x="202196" y="1304975"/>
                  </a:lnTo>
                  <a:lnTo>
                    <a:pt x="202196" y="1291691"/>
                  </a:lnTo>
                  <a:lnTo>
                    <a:pt x="225323" y="1291691"/>
                  </a:lnTo>
                  <a:lnTo>
                    <a:pt x="225323" y="1287487"/>
                  </a:lnTo>
                  <a:lnTo>
                    <a:pt x="202196" y="1287487"/>
                  </a:lnTo>
                  <a:lnTo>
                    <a:pt x="202196" y="1275600"/>
                  </a:lnTo>
                  <a:lnTo>
                    <a:pt x="226809" y="1275600"/>
                  </a:lnTo>
                  <a:lnTo>
                    <a:pt x="226809" y="1270711"/>
                  </a:lnTo>
                  <a:lnTo>
                    <a:pt x="196227" y="1270711"/>
                  </a:lnTo>
                  <a:lnTo>
                    <a:pt x="196227" y="1309865"/>
                  </a:lnTo>
                  <a:lnTo>
                    <a:pt x="227571" y="1309865"/>
                  </a:lnTo>
                  <a:lnTo>
                    <a:pt x="227571" y="1304975"/>
                  </a:lnTo>
                  <a:close/>
                </a:path>
                <a:path w="2084704" h="1310005">
                  <a:moveTo>
                    <a:pt x="270090" y="1309865"/>
                  </a:moveTo>
                  <a:lnTo>
                    <a:pt x="264883" y="1297978"/>
                  </a:lnTo>
                  <a:lnTo>
                    <a:pt x="263042" y="1293787"/>
                  </a:lnTo>
                  <a:lnTo>
                    <a:pt x="257416" y="1280947"/>
                  </a:lnTo>
                  <a:lnTo>
                    <a:pt x="257416" y="1293787"/>
                  </a:lnTo>
                  <a:lnTo>
                    <a:pt x="243230" y="1293787"/>
                  </a:lnTo>
                  <a:lnTo>
                    <a:pt x="247713" y="1282598"/>
                  </a:lnTo>
                  <a:lnTo>
                    <a:pt x="247713" y="1281899"/>
                  </a:lnTo>
                  <a:lnTo>
                    <a:pt x="248450" y="1281201"/>
                  </a:lnTo>
                  <a:lnTo>
                    <a:pt x="248450" y="1279093"/>
                  </a:lnTo>
                  <a:lnTo>
                    <a:pt x="249199" y="1278407"/>
                  </a:lnTo>
                  <a:lnTo>
                    <a:pt x="249199" y="1276299"/>
                  </a:lnTo>
                  <a:lnTo>
                    <a:pt x="249948" y="1275600"/>
                  </a:lnTo>
                  <a:lnTo>
                    <a:pt x="250698" y="1276299"/>
                  </a:lnTo>
                  <a:lnTo>
                    <a:pt x="250698" y="1277696"/>
                  </a:lnTo>
                  <a:lnTo>
                    <a:pt x="251434" y="1278407"/>
                  </a:lnTo>
                  <a:lnTo>
                    <a:pt x="251434" y="1279791"/>
                  </a:lnTo>
                  <a:lnTo>
                    <a:pt x="252183" y="1280502"/>
                  </a:lnTo>
                  <a:lnTo>
                    <a:pt x="252183" y="1281899"/>
                  </a:lnTo>
                  <a:lnTo>
                    <a:pt x="252933" y="1282598"/>
                  </a:lnTo>
                  <a:lnTo>
                    <a:pt x="257416" y="1293787"/>
                  </a:lnTo>
                  <a:lnTo>
                    <a:pt x="257416" y="1280947"/>
                  </a:lnTo>
                  <a:lnTo>
                    <a:pt x="255079" y="1275600"/>
                  </a:lnTo>
                  <a:lnTo>
                    <a:pt x="252933" y="1270711"/>
                  </a:lnTo>
                  <a:lnTo>
                    <a:pt x="246964" y="1270711"/>
                  </a:lnTo>
                  <a:lnTo>
                    <a:pt x="231292" y="1309865"/>
                  </a:lnTo>
                  <a:lnTo>
                    <a:pt x="236524" y="1309865"/>
                  </a:lnTo>
                  <a:lnTo>
                    <a:pt x="241744" y="1297978"/>
                  </a:lnTo>
                  <a:lnTo>
                    <a:pt x="258902" y="1297978"/>
                  </a:lnTo>
                  <a:lnTo>
                    <a:pt x="264121" y="1309865"/>
                  </a:lnTo>
                  <a:lnTo>
                    <a:pt x="270090" y="1309865"/>
                  </a:lnTo>
                  <a:close/>
                </a:path>
                <a:path w="2084704" h="1310005">
                  <a:moveTo>
                    <a:pt x="1904098" y="0"/>
                  </a:moveTo>
                  <a:lnTo>
                    <a:pt x="1898878" y="0"/>
                  </a:lnTo>
                  <a:lnTo>
                    <a:pt x="1898878" y="24472"/>
                  </a:lnTo>
                  <a:lnTo>
                    <a:pt x="1898129" y="25184"/>
                  </a:lnTo>
                  <a:lnTo>
                    <a:pt x="1898129" y="29375"/>
                  </a:lnTo>
                  <a:lnTo>
                    <a:pt x="1897380" y="30073"/>
                  </a:lnTo>
                  <a:lnTo>
                    <a:pt x="1897380" y="31470"/>
                  </a:lnTo>
                  <a:lnTo>
                    <a:pt x="1896643" y="31470"/>
                  </a:lnTo>
                  <a:lnTo>
                    <a:pt x="1896643" y="32169"/>
                  </a:lnTo>
                  <a:lnTo>
                    <a:pt x="1895894" y="32169"/>
                  </a:lnTo>
                  <a:lnTo>
                    <a:pt x="1895894" y="32867"/>
                  </a:lnTo>
                  <a:lnTo>
                    <a:pt x="1895144" y="33566"/>
                  </a:lnTo>
                  <a:lnTo>
                    <a:pt x="1894395" y="33566"/>
                  </a:lnTo>
                  <a:lnTo>
                    <a:pt x="1894395" y="34264"/>
                  </a:lnTo>
                  <a:lnTo>
                    <a:pt x="1892896" y="34264"/>
                  </a:lnTo>
                  <a:lnTo>
                    <a:pt x="1892160" y="34963"/>
                  </a:lnTo>
                  <a:lnTo>
                    <a:pt x="1889175" y="34963"/>
                  </a:lnTo>
                  <a:lnTo>
                    <a:pt x="1888426" y="35674"/>
                  </a:lnTo>
                  <a:lnTo>
                    <a:pt x="1886191" y="35674"/>
                  </a:lnTo>
                  <a:lnTo>
                    <a:pt x="1885442" y="34963"/>
                  </a:lnTo>
                  <a:lnTo>
                    <a:pt x="1882457" y="34963"/>
                  </a:lnTo>
                  <a:lnTo>
                    <a:pt x="1882457" y="34264"/>
                  </a:lnTo>
                  <a:lnTo>
                    <a:pt x="1880958" y="34264"/>
                  </a:lnTo>
                  <a:lnTo>
                    <a:pt x="1878723" y="32169"/>
                  </a:lnTo>
                  <a:lnTo>
                    <a:pt x="1878723" y="31470"/>
                  </a:lnTo>
                  <a:lnTo>
                    <a:pt x="1877974" y="31470"/>
                  </a:lnTo>
                  <a:lnTo>
                    <a:pt x="1877974" y="30073"/>
                  </a:lnTo>
                  <a:lnTo>
                    <a:pt x="1877237" y="30073"/>
                  </a:lnTo>
                  <a:lnTo>
                    <a:pt x="1877237" y="27279"/>
                  </a:lnTo>
                  <a:lnTo>
                    <a:pt x="1876488" y="26581"/>
                  </a:lnTo>
                  <a:lnTo>
                    <a:pt x="1876488" y="0"/>
                  </a:lnTo>
                  <a:lnTo>
                    <a:pt x="1871268" y="0"/>
                  </a:lnTo>
                  <a:lnTo>
                    <a:pt x="1871268" y="28676"/>
                  </a:lnTo>
                  <a:lnTo>
                    <a:pt x="1872018" y="29375"/>
                  </a:lnTo>
                  <a:lnTo>
                    <a:pt x="1872018" y="31470"/>
                  </a:lnTo>
                  <a:lnTo>
                    <a:pt x="1872754" y="32169"/>
                  </a:lnTo>
                  <a:lnTo>
                    <a:pt x="1872754" y="32867"/>
                  </a:lnTo>
                  <a:lnTo>
                    <a:pt x="1873504" y="33566"/>
                  </a:lnTo>
                  <a:lnTo>
                    <a:pt x="1873504" y="34264"/>
                  </a:lnTo>
                  <a:lnTo>
                    <a:pt x="1874253" y="34963"/>
                  </a:lnTo>
                  <a:lnTo>
                    <a:pt x="1874253" y="35674"/>
                  </a:lnTo>
                  <a:lnTo>
                    <a:pt x="1875002" y="35674"/>
                  </a:lnTo>
                  <a:lnTo>
                    <a:pt x="1875002" y="36372"/>
                  </a:lnTo>
                  <a:lnTo>
                    <a:pt x="1875739" y="36372"/>
                  </a:lnTo>
                  <a:lnTo>
                    <a:pt x="1877974" y="38468"/>
                  </a:lnTo>
                  <a:lnTo>
                    <a:pt x="1879473" y="38468"/>
                  </a:lnTo>
                  <a:lnTo>
                    <a:pt x="1880222" y="39166"/>
                  </a:lnTo>
                  <a:lnTo>
                    <a:pt x="1881708" y="39166"/>
                  </a:lnTo>
                  <a:lnTo>
                    <a:pt x="1882457" y="39865"/>
                  </a:lnTo>
                  <a:lnTo>
                    <a:pt x="1892160" y="39865"/>
                  </a:lnTo>
                  <a:lnTo>
                    <a:pt x="1892896" y="39865"/>
                  </a:lnTo>
                  <a:lnTo>
                    <a:pt x="1893658" y="39166"/>
                  </a:lnTo>
                  <a:lnTo>
                    <a:pt x="1895144" y="39166"/>
                  </a:lnTo>
                  <a:lnTo>
                    <a:pt x="1895894" y="38468"/>
                  </a:lnTo>
                  <a:lnTo>
                    <a:pt x="1896643" y="38468"/>
                  </a:lnTo>
                  <a:lnTo>
                    <a:pt x="1897380" y="37769"/>
                  </a:lnTo>
                  <a:lnTo>
                    <a:pt x="1898129" y="37769"/>
                  </a:lnTo>
                  <a:lnTo>
                    <a:pt x="1901113" y="34963"/>
                  </a:lnTo>
                  <a:lnTo>
                    <a:pt x="1901113" y="34264"/>
                  </a:lnTo>
                  <a:lnTo>
                    <a:pt x="1901863" y="34264"/>
                  </a:lnTo>
                  <a:lnTo>
                    <a:pt x="1901863" y="33566"/>
                  </a:lnTo>
                  <a:lnTo>
                    <a:pt x="1902599" y="32867"/>
                  </a:lnTo>
                  <a:lnTo>
                    <a:pt x="1902599" y="31470"/>
                  </a:lnTo>
                  <a:lnTo>
                    <a:pt x="1903349" y="31470"/>
                  </a:lnTo>
                  <a:lnTo>
                    <a:pt x="1903349" y="28676"/>
                  </a:lnTo>
                  <a:lnTo>
                    <a:pt x="1904098" y="27978"/>
                  </a:lnTo>
                  <a:lnTo>
                    <a:pt x="1904098" y="0"/>
                  </a:lnTo>
                  <a:close/>
                </a:path>
                <a:path w="2084704" h="1310005">
                  <a:moveTo>
                    <a:pt x="1943633" y="0"/>
                  </a:moveTo>
                  <a:lnTo>
                    <a:pt x="1910067" y="0"/>
                  </a:lnTo>
                  <a:lnTo>
                    <a:pt x="1910067" y="4902"/>
                  </a:lnTo>
                  <a:lnTo>
                    <a:pt x="1924240" y="4902"/>
                  </a:lnTo>
                  <a:lnTo>
                    <a:pt x="1924240" y="39166"/>
                  </a:lnTo>
                  <a:lnTo>
                    <a:pt x="1929460" y="39166"/>
                  </a:lnTo>
                  <a:lnTo>
                    <a:pt x="1929460" y="4902"/>
                  </a:lnTo>
                  <a:lnTo>
                    <a:pt x="1943633" y="4902"/>
                  </a:lnTo>
                  <a:lnTo>
                    <a:pt x="1943633" y="0"/>
                  </a:lnTo>
                  <a:close/>
                </a:path>
                <a:path w="2084704" h="1310005">
                  <a:moveTo>
                    <a:pt x="1955571" y="0"/>
                  </a:moveTo>
                  <a:lnTo>
                    <a:pt x="1950351" y="0"/>
                  </a:lnTo>
                  <a:lnTo>
                    <a:pt x="1950351" y="39166"/>
                  </a:lnTo>
                  <a:lnTo>
                    <a:pt x="1955571" y="39166"/>
                  </a:lnTo>
                  <a:lnTo>
                    <a:pt x="1955571" y="0"/>
                  </a:lnTo>
                  <a:close/>
                </a:path>
                <a:path w="2084704" h="1310005">
                  <a:moveTo>
                    <a:pt x="1991398" y="34963"/>
                  </a:moveTo>
                  <a:lnTo>
                    <a:pt x="1970506" y="34963"/>
                  </a:lnTo>
                  <a:lnTo>
                    <a:pt x="1970506" y="0"/>
                  </a:lnTo>
                  <a:lnTo>
                    <a:pt x="1965274" y="0"/>
                  </a:lnTo>
                  <a:lnTo>
                    <a:pt x="1965274" y="39166"/>
                  </a:lnTo>
                  <a:lnTo>
                    <a:pt x="1991398" y="39166"/>
                  </a:lnTo>
                  <a:lnTo>
                    <a:pt x="1991398" y="34963"/>
                  </a:lnTo>
                  <a:close/>
                </a:path>
                <a:path w="2084704" h="1310005">
                  <a:moveTo>
                    <a:pt x="2004822" y="0"/>
                  </a:moveTo>
                  <a:lnTo>
                    <a:pt x="1998853" y="0"/>
                  </a:lnTo>
                  <a:lnTo>
                    <a:pt x="1998853" y="39166"/>
                  </a:lnTo>
                  <a:lnTo>
                    <a:pt x="2004822" y="39166"/>
                  </a:lnTo>
                  <a:lnTo>
                    <a:pt x="2004822" y="0"/>
                  </a:lnTo>
                  <a:close/>
                </a:path>
                <a:path w="2084704" h="1310005">
                  <a:moveTo>
                    <a:pt x="2044357" y="0"/>
                  </a:moveTo>
                  <a:lnTo>
                    <a:pt x="2011527" y="0"/>
                  </a:lnTo>
                  <a:lnTo>
                    <a:pt x="2011527" y="4902"/>
                  </a:lnTo>
                  <a:lnTo>
                    <a:pt x="2024964" y="4902"/>
                  </a:lnTo>
                  <a:lnTo>
                    <a:pt x="2024964" y="39166"/>
                  </a:lnTo>
                  <a:lnTo>
                    <a:pt x="2030933" y="39166"/>
                  </a:lnTo>
                  <a:lnTo>
                    <a:pt x="2030933" y="4902"/>
                  </a:lnTo>
                  <a:lnTo>
                    <a:pt x="2044357" y="4902"/>
                  </a:lnTo>
                  <a:lnTo>
                    <a:pt x="2044357" y="0"/>
                  </a:lnTo>
                  <a:close/>
                </a:path>
                <a:path w="2084704" h="1310005">
                  <a:moveTo>
                    <a:pt x="2084654" y="0"/>
                  </a:moveTo>
                  <a:lnTo>
                    <a:pt x="2077935" y="0"/>
                  </a:lnTo>
                  <a:lnTo>
                    <a:pt x="2069731" y="11887"/>
                  </a:lnTo>
                  <a:lnTo>
                    <a:pt x="2068995" y="12585"/>
                  </a:lnTo>
                  <a:lnTo>
                    <a:pt x="2068995" y="13296"/>
                  </a:lnTo>
                  <a:lnTo>
                    <a:pt x="2068233" y="13296"/>
                  </a:lnTo>
                  <a:lnTo>
                    <a:pt x="2068233" y="13982"/>
                  </a:lnTo>
                  <a:lnTo>
                    <a:pt x="2067496" y="14681"/>
                  </a:lnTo>
                  <a:lnTo>
                    <a:pt x="2067496" y="15392"/>
                  </a:lnTo>
                  <a:lnTo>
                    <a:pt x="2066747" y="15392"/>
                  </a:lnTo>
                  <a:lnTo>
                    <a:pt x="2066747" y="16789"/>
                  </a:lnTo>
                  <a:lnTo>
                    <a:pt x="2065997" y="16789"/>
                  </a:lnTo>
                  <a:lnTo>
                    <a:pt x="2065997" y="17487"/>
                  </a:lnTo>
                  <a:lnTo>
                    <a:pt x="2065248" y="18173"/>
                  </a:lnTo>
                  <a:lnTo>
                    <a:pt x="2065248" y="18884"/>
                  </a:lnTo>
                  <a:lnTo>
                    <a:pt x="2064512" y="18173"/>
                  </a:lnTo>
                  <a:lnTo>
                    <a:pt x="2064512" y="17487"/>
                  </a:lnTo>
                  <a:lnTo>
                    <a:pt x="2063762" y="16789"/>
                  </a:lnTo>
                  <a:lnTo>
                    <a:pt x="2063762" y="16090"/>
                  </a:lnTo>
                  <a:lnTo>
                    <a:pt x="2063013" y="15392"/>
                  </a:lnTo>
                  <a:lnTo>
                    <a:pt x="2063013" y="14681"/>
                  </a:lnTo>
                  <a:lnTo>
                    <a:pt x="2061527" y="13296"/>
                  </a:lnTo>
                  <a:lnTo>
                    <a:pt x="2061527" y="12585"/>
                  </a:lnTo>
                  <a:lnTo>
                    <a:pt x="2060778" y="11887"/>
                  </a:lnTo>
                  <a:lnTo>
                    <a:pt x="2052574" y="0"/>
                  </a:lnTo>
                  <a:lnTo>
                    <a:pt x="2045855" y="0"/>
                  </a:lnTo>
                  <a:lnTo>
                    <a:pt x="2062264" y="23075"/>
                  </a:lnTo>
                  <a:lnTo>
                    <a:pt x="2062264" y="39166"/>
                  </a:lnTo>
                  <a:lnTo>
                    <a:pt x="2067496" y="39166"/>
                  </a:lnTo>
                  <a:lnTo>
                    <a:pt x="2067496" y="23075"/>
                  </a:lnTo>
                  <a:lnTo>
                    <a:pt x="20846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4" name="object 131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067613" y="2690623"/>
              <a:ext cx="307404" cy="40561"/>
            </a:xfrm>
            <a:prstGeom prst="rect">
              <a:avLst/>
            </a:prstGeom>
          </p:spPr>
        </p:pic>
        <p:pic>
          <p:nvPicPr>
            <p:cNvPr id="1315" name="object 131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260863" y="3306045"/>
              <a:ext cx="404391" cy="40561"/>
            </a:xfrm>
            <a:prstGeom prst="rect">
              <a:avLst/>
            </a:prstGeom>
          </p:spPr>
        </p:pic>
        <p:pic>
          <p:nvPicPr>
            <p:cNvPr id="1316" name="object 131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163441" y="1235267"/>
              <a:ext cx="240129" cy="237125"/>
            </a:xfrm>
            <a:prstGeom prst="rect">
              <a:avLst/>
            </a:prstGeom>
          </p:spPr>
        </p:pic>
        <p:pic>
          <p:nvPicPr>
            <p:cNvPr id="1317" name="object 131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163441" y="919166"/>
              <a:ext cx="240129" cy="237800"/>
            </a:xfrm>
            <a:prstGeom prst="rect">
              <a:avLst/>
            </a:prstGeom>
          </p:spPr>
        </p:pic>
        <p:pic>
          <p:nvPicPr>
            <p:cNvPr id="1318" name="object 131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34970" y="776500"/>
              <a:ext cx="127539" cy="119634"/>
            </a:xfrm>
            <a:prstGeom prst="rect">
              <a:avLst/>
            </a:prstGeom>
          </p:spPr>
        </p:pic>
        <p:pic>
          <p:nvPicPr>
            <p:cNvPr id="1319" name="object 131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26017" y="1509411"/>
              <a:ext cx="127539" cy="119634"/>
            </a:xfrm>
            <a:prstGeom prst="rect">
              <a:avLst/>
            </a:prstGeom>
          </p:spPr>
        </p:pic>
        <p:pic>
          <p:nvPicPr>
            <p:cNvPr id="1320" name="object 132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154936" y="1656971"/>
              <a:ext cx="127539" cy="119634"/>
            </a:xfrm>
            <a:prstGeom prst="rect">
              <a:avLst/>
            </a:prstGeom>
          </p:spPr>
        </p:pic>
        <p:pic>
          <p:nvPicPr>
            <p:cNvPr id="1321" name="object 13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252678" y="1314294"/>
              <a:ext cx="127539" cy="119634"/>
            </a:xfrm>
            <a:prstGeom prst="rect">
              <a:avLst/>
            </a:prstGeom>
          </p:spPr>
        </p:pic>
        <p:pic>
          <p:nvPicPr>
            <p:cNvPr id="1322" name="object 132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513125" y="2542399"/>
              <a:ext cx="288823" cy="270671"/>
            </a:xfrm>
            <a:prstGeom prst="rect">
              <a:avLst/>
            </a:prstGeom>
          </p:spPr>
        </p:pic>
        <p:pic>
          <p:nvPicPr>
            <p:cNvPr id="1323" name="object 1323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513127" y="3049327"/>
              <a:ext cx="288825" cy="270663"/>
            </a:xfrm>
            <a:prstGeom prst="rect">
              <a:avLst/>
            </a:prstGeom>
          </p:spPr>
        </p:pic>
        <p:pic>
          <p:nvPicPr>
            <p:cNvPr id="1324" name="object 132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688612" y="2881519"/>
              <a:ext cx="127539" cy="119634"/>
            </a:xfrm>
            <a:prstGeom prst="rect">
              <a:avLst/>
            </a:prstGeom>
          </p:spPr>
        </p:pic>
        <p:sp>
          <p:nvSpPr>
            <p:cNvPr id="1325" name="object 1325"/>
            <p:cNvSpPr/>
            <p:nvPr/>
          </p:nvSpPr>
          <p:spPr>
            <a:xfrm>
              <a:off x="2172273" y="3521442"/>
              <a:ext cx="615315" cy="0"/>
            </a:xfrm>
            <a:custGeom>
              <a:avLst/>
              <a:gdLst/>
              <a:ahLst/>
              <a:cxnLst/>
              <a:rect l="l" t="t" r="r" b="b"/>
              <a:pathLst>
                <a:path w="615314">
                  <a:moveTo>
                    <a:pt x="0" y="0"/>
                  </a:moveTo>
                  <a:lnTo>
                    <a:pt x="6148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3630191" y="3024209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3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3531703" y="2994836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5" h="29844">
                  <a:moveTo>
                    <a:pt x="70135" y="29372"/>
                  </a:moveTo>
                  <a:lnTo>
                    <a:pt x="0" y="2937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3531703" y="29165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3531703" y="2860564"/>
              <a:ext cx="48260" cy="29845"/>
            </a:xfrm>
            <a:custGeom>
              <a:avLst/>
              <a:gdLst/>
              <a:ahLst/>
              <a:cxnLst/>
              <a:rect l="l" t="t" r="r" b="b"/>
              <a:pathLst>
                <a:path w="48260" h="29844">
                  <a:moveTo>
                    <a:pt x="0" y="29372"/>
                  </a:moveTo>
                  <a:lnTo>
                    <a:pt x="0" y="0"/>
                  </a:lnTo>
                  <a:lnTo>
                    <a:pt x="477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3607060" y="2860564"/>
              <a:ext cx="2230755" cy="0"/>
            </a:xfrm>
            <a:custGeom>
              <a:avLst/>
              <a:gdLst/>
              <a:ahLst/>
              <a:cxnLst/>
              <a:rect l="l" t="t" r="r" b="b"/>
              <a:pathLst>
                <a:path w="2230754">
                  <a:moveTo>
                    <a:pt x="0" y="0"/>
                  </a:moveTo>
                  <a:lnTo>
                    <a:pt x="2230150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837211" y="2827694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2067071" y="471611"/>
              <a:ext cx="1772920" cy="0"/>
            </a:xfrm>
            <a:custGeom>
              <a:avLst/>
              <a:gdLst/>
              <a:ahLst/>
              <a:cxnLst/>
              <a:rect l="l" t="t" r="r" b="b"/>
              <a:pathLst>
                <a:path w="1772920">
                  <a:moveTo>
                    <a:pt x="0" y="0"/>
                  </a:moveTo>
                  <a:lnTo>
                    <a:pt x="177277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2032747" y="1728326"/>
              <a:ext cx="28575" cy="549910"/>
            </a:xfrm>
            <a:custGeom>
              <a:avLst/>
              <a:gdLst/>
              <a:ahLst/>
              <a:cxnLst/>
              <a:rect l="l" t="t" r="r" b="b"/>
              <a:pathLst>
                <a:path w="28575" h="549910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  <a:path w="28575" h="549910">
                  <a:moveTo>
                    <a:pt x="0" y="549688"/>
                  </a:moveTo>
                  <a:lnTo>
                    <a:pt x="28352" y="549688"/>
                  </a:lnTo>
                  <a:lnTo>
                    <a:pt x="28352" y="537100"/>
                  </a:lnTo>
                  <a:lnTo>
                    <a:pt x="0" y="537100"/>
                  </a:lnTo>
                  <a:lnTo>
                    <a:pt x="0" y="5496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2046925" y="1741616"/>
              <a:ext cx="0" cy="523875"/>
            </a:xfrm>
            <a:custGeom>
              <a:avLst/>
              <a:gdLst/>
              <a:ahLst/>
              <a:cxnLst/>
              <a:rect l="l" t="t" r="r" b="b"/>
              <a:pathLst>
                <a:path h="523875">
                  <a:moveTo>
                    <a:pt x="0" y="0"/>
                  </a:moveTo>
                  <a:lnTo>
                    <a:pt x="0" y="5238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2061102" y="1728327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h="549910">
                  <a:moveTo>
                    <a:pt x="0" y="0"/>
                  </a:moveTo>
                  <a:lnTo>
                    <a:pt x="0" y="549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2032001" y="812187"/>
              <a:ext cx="29209" cy="667385"/>
            </a:xfrm>
            <a:custGeom>
              <a:avLst/>
              <a:gdLst/>
              <a:ahLst/>
              <a:cxnLst/>
              <a:rect l="l" t="t" r="r" b="b"/>
              <a:pathLst>
                <a:path w="29210" h="667385">
                  <a:moveTo>
                    <a:pt x="746" y="0"/>
                  </a:moveTo>
                  <a:lnTo>
                    <a:pt x="29098" y="0"/>
                  </a:lnTo>
                  <a:lnTo>
                    <a:pt x="29098" y="12588"/>
                  </a:lnTo>
                  <a:lnTo>
                    <a:pt x="746" y="12588"/>
                  </a:lnTo>
                  <a:lnTo>
                    <a:pt x="746" y="0"/>
                  </a:lnTo>
                  <a:close/>
                </a:path>
                <a:path w="29210" h="667385">
                  <a:moveTo>
                    <a:pt x="0" y="667172"/>
                  </a:moveTo>
                  <a:lnTo>
                    <a:pt x="28352" y="667172"/>
                  </a:lnTo>
                  <a:lnTo>
                    <a:pt x="28352" y="654584"/>
                  </a:lnTo>
                  <a:lnTo>
                    <a:pt x="0" y="654584"/>
                  </a:lnTo>
                  <a:lnTo>
                    <a:pt x="0" y="6671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2032749" y="824778"/>
              <a:ext cx="0" cy="642620"/>
            </a:xfrm>
            <a:custGeom>
              <a:avLst/>
              <a:gdLst/>
              <a:ahLst/>
              <a:cxnLst/>
              <a:rect l="l" t="t" r="r" b="b"/>
              <a:pathLst>
                <a:path h="642619">
                  <a:moveTo>
                    <a:pt x="0" y="0"/>
                  </a:moveTo>
                  <a:lnTo>
                    <a:pt x="0" y="6419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2046925" y="824778"/>
              <a:ext cx="0" cy="642620"/>
            </a:xfrm>
            <a:custGeom>
              <a:avLst/>
              <a:gdLst/>
              <a:ahLst/>
              <a:cxnLst/>
              <a:rect l="l" t="t" r="r" b="b"/>
              <a:pathLst>
                <a:path h="642619">
                  <a:moveTo>
                    <a:pt x="0" y="0"/>
                  </a:moveTo>
                  <a:lnTo>
                    <a:pt x="0" y="6419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2061102" y="824778"/>
              <a:ext cx="0" cy="654685"/>
            </a:xfrm>
            <a:custGeom>
              <a:avLst/>
              <a:gdLst/>
              <a:ahLst/>
              <a:cxnLst/>
              <a:rect l="l" t="t" r="r" b="b"/>
              <a:pathLst>
                <a:path h="654685">
                  <a:moveTo>
                    <a:pt x="0" y="0"/>
                  </a:moveTo>
                  <a:lnTo>
                    <a:pt x="0" y="6545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2032001" y="2526974"/>
              <a:ext cx="29209" cy="668020"/>
            </a:xfrm>
            <a:custGeom>
              <a:avLst/>
              <a:gdLst/>
              <a:ahLst/>
              <a:cxnLst/>
              <a:rect l="l" t="t" r="r" b="b"/>
              <a:pathLst>
                <a:path w="29210" h="668019">
                  <a:moveTo>
                    <a:pt x="746" y="0"/>
                  </a:moveTo>
                  <a:lnTo>
                    <a:pt x="29098" y="0"/>
                  </a:lnTo>
                  <a:lnTo>
                    <a:pt x="29098" y="13287"/>
                  </a:lnTo>
                  <a:lnTo>
                    <a:pt x="746" y="13287"/>
                  </a:lnTo>
                  <a:lnTo>
                    <a:pt x="746" y="0"/>
                  </a:lnTo>
                  <a:close/>
                </a:path>
                <a:path w="29210" h="668019">
                  <a:moveTo>
                    <a:pt x="0" y="667871"/>
                  </a:moveTo>
                  <a:lnTo>
                    <a:pt x="28352" y="667871"/>
                  </a:lnTo>
                  <a:lnTo>
                    <a:pt x="28352" y="654584"/>
                  </a:lnTo>
                  <a:lnTo>
                    <a:pt x="0" y="654584"/>
                  </a:lnTo>
                  <a:lnTo>
                    <a:pt x="0" y="6678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2032749" y="2540265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2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2046925" y="2540265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2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2061102" y="2540265"/>
              <a:ext cx="0" cy="654685"/>
            </a:xfrm>
            <a:custGeom>
              <a:avLst/>
              <a:gdLst/>
              <a:ahLst/>
              <a:cxnLst/>
              <a:rect l="l" t="t" r="r" b="b"/>
              <a:pathLst>
                <a:path h="654685">
                  <a:moveTo>
                    <a:pt x="0" y="0"/>
                  </a:moveTo>
                  <a:lnTo>
                    <a:pt x="0" y="6545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955151" y="393281"/>
              <a:ext cx="70485" cy="3220720"/>
            </a:xfrm>
            <a:custGeom>
              <a:avLst/>
              <a:gdLst/>
              <a:ahLst/>
              <a:cxnLst/>
              <a:rect l="l" t="t" r="r" b="b"/>
              <a:pathLst>
                <a:path w="70485" h="3220720">
                  <a:moveTo>
                    <a:pt x="0" y="3220471"/>
                  </a:moveTo>
                  <a:lnTo>
                    <a:pt x="70135" y="3220471"/>
                  </a:lnTo>
                  <a:lnTo>
                    <a:pt x="70135" y="0"/>
                  </a:lnTo>
                  <a:lnTo>
                    <a:pt x="0" y="0"/>
                  </a:lnTo>
                  <a:lnTo>
                    <a:pt x="0" y="32204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3082537" y="2282205"/>
              <a:ext cx="594995" cy="116205"/>
            </a:xfrm>
            <a:custGeom>
              <a:avLst/>
              <a:gdLst/>
              <a:ahLst/>
              <a:cxnLst/>
              <a:rect l="l" t="t" r="r" b="b"/>
              <a:pathLst>
                <a:path w="594995" h="116205">
                  <a:moveTo>
                    <a:pt x="0" y="116090"/>
                  </a:moveTo>
                  <a:lnTo>
                    <a:pt x="594656" y="116090"/>
                  </a:lnTo>
                  <a:lnTo>
                    <a:pt x="594656" y="0"/>
                  </a:lnTo>
                  <a:lnTo>
                    <a:pt x="0" y="0"/>
                  </a:lnTo>
                  <a:lnTo>
                    <a:pt x="0" y="11609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3163120" y="818484"/>
              <a:ext cx="287020" cy="203200"/>
            </a:xfrm>
            <a:custGeom>
              <a:avLst/>
              <a:gdLst/>
              <a:ahLst/>
              <a:cxnLst/>
              <a:rect l="l" t="t" r="r" b="b"/>
              <a:pathLst>
                <a:path w="287020" h="203200">
                  <a:moveTo>
                    <a:pt x="0" y="202809"/>
                  </a:moveTo>
                  <a:lnTo>
                    <a:pt x="0" y="0"/>
                  </a:lnTo>
                  <a:lnTo>
                    <a:pt x="286509" y="0"/>
                  </a:lnTo>
                  <a:lnTo>
                    <a:pt x="286509" y="2028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3422022" y="101779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3163120" y="1021293"/>
              <a:ext cx="287020" cy="0"/>
            </a:xfrm>
            <a:custGeom>
              <a:avLst/>
              <a:gdLst/>
              <a:ahLst/>
              <a:cxnLst/>
              <a:rect l="l" t="t" r="r" b="b"/>
              <a:pathLst>
                <a:path w="287020">
                  <a:moveTo>
                    <a:pt x="2865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3423530" y="819089"/>
              <a:ext cx="1905" cy="150495"/>
            </a:xfrm>
            <a:custGeom>
              <a:avLst/>
              <a:gdLst/>
              <a:ahLst/>
              <a:cxnLst/>
              <a:rect l="l" t="t" r="r" b="b"/>
              <a:pathLst>
                <a:path w="1904" h="150494">
                  <a:moveTo>
                    <a:pt x="1315" y="0"/>
                  </a:moveTo>
                  <a:lnTo>
                    <a:pt x="256" y="37505"/>
                  </a:lnTo>
                  <a:lnTo>
                    <a:pt x="0" y="75019"/>
                  </a:lnTo>
                  <a:lnTo>
                    <a:pt x="545" y="112530"/>
                  </a:lnTo>
                  <a:lnTo>
                    <a:pt x="1893" y="1500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3424243" y="969469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925"/>
                  </a:moveTo>
                  <a:lnTo>
                    <a:pt x="1536" y="35239"/>
                  </a:lnTo>
                  <a:lnTo>
                    <a:pt x="2218" y="23495"/>
                  </a:lnTo>
                  <a:lnTo>
                    <a:pt x="2044" y="11735"/>
                  </a:lnTo>
                  <a:lnTo>
                    <a:pt x="10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3423573" y="1016508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5" h="1269">
                  <a:moveTo>
                    <a:pt x="0" y="1153"/>
                  </a:moveTo>
                  <a:lnTo>
                    <a:pt x="180" y="780"/>
                  </a:lnTo>
                  <a:lnTo>
                    <a:pt x="323" y="396"/>
                  </a:lnTo>
                  <a:lnTo>
                    <a:pt x="4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3357111" y="820581"/>
              <a:ext cx="1270" cy="154305"/>
            </a:xfrm>
            <a:custGeom>
              <a:avLst/>
              <a:gdLst/>
              <a:ahLst/>
              <a:cxnLst/>
              <a:rect l="l" t="t" r="r" b="b"/>
              <a:pathLst>
                <a:path w="1270" h="154305">
                  <a:moveTo>
                    <a:pt x="746" y="1538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3356389" y="974103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5">
                  <a:moveTo>
                    <a:pt x="668" y="0"/>
                  </a:moveTo>
                  <a:lnTo>
                    <a:pt x="88" y="10806"/>
                  </a:lnTo>
                  <a:lnTo>
                    <a:pt x="0" y="21623"/>
                  </a:lnTo>
                  <a:lnTo>
                    <a:pt x="400" y="32435"/>
                  </a:lnTo>
                  <a:lnTo>
                    <a:pt x="1290" y="432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3357964" y="101706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0" y="0"/>
                  </a:moveTo>
                  <a:lnTo>
                    <a:pt x="16385" y="1023"/>
                  </a:lnTo>
                  <a:lnTo>
                    <a:pt x="32794" y="1428"/>
                  </a:lnTo>
                  <a:lnTo>
                    <a:pt x="49206" y="1213"/>
                  </a:lnTo>
                  <a:lnTo>
                    <a:pt x="65602" y="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3423879" y="1015788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40">
                  <a:moveTo>
                    <a:pt x="0" y="2004"/>
                  </a:moveTo>
                  <a:lnTo>
                    <a:pt x="6366" y="2063"/>
                  </a:lnTo>
                  <a:lnTo>
                    <a:pt x="12715" y="1392"/>
                  </a:lnTo>
                  <a:lnTo>
                    <a:pt x="189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3441653" y="949895"/>
              <a:ext cx="2540" cy="66040"/>
            </a:xfrm>
            <a:custGeom>
              <a:avLst/>
              <a:gdLst/>
              <a:ahLst/>
              <a:cxnLst/>
              <a:rect l="l" t="t" r="r" b="b"/>
              <a:pathLst>
                <a:path w="2539" h="66040">
                  <a:moveTo>
                    <a:pt x="777" y="65598"/>
                  </a:moveTo>
                  <a:lnTo>
                    <a:pt x="1781" y="49198"/>
                  </a:lnTo>
                  <a:lnTo>
                    <a:pt x="1985" y="32781"/>
                  </a:lnTo>
                  <a:lnTo>
                    <a:pt x="1391" y="163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3440704" y="818435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80">
                  <a:moveTo>
                    <a:pt x="295" y="0"/>
                  </a:moveTo>
                  <a:lnTo>
                    <a:pt x="0" y="32932"/>
                  </a:lnTo>
                  <a:lnTo>
                    <a:pt x="28" y="65865"/>
                  </a:lnTo>
                  <a:lnTo>
                    <a:pt x="379" y="98798"/>
                  </a:lnTo>
                  <a:lnTo>
                    <a:pt x="1053" y="1317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3424370" y="818682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909"/>
                  </a:moveTo>
                  <a:lnTo>
                    <a:pt x="5552" y="1497"/>
                  </a:lnTo>
                  <a:lnTo>
                    <a:pt x="11166" y="1188"/>
                  </a:lnTo>
                  <a:lnTo>
                    <a:pt x="16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3357111" y="819882"/>
              <a:ext cx="67945" cy="1270"/>
            </a:xfrm>
            <a:custGeom>
              <a:avLst/>
              <a:gdLst/>
              <a:ahLst/>
              <a:cxnLst/>
              <a:rect l="l" t="t" r="r" b="b"/>
              <a:pathLst>
                <a:path w="67945" h="1269">
                  <a:moveTo>
                    <a:pt x="0" y="699"/>
                  </a:moveTo>
                  <a:lnTo>
                    <a:pt x="67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3162490" y="997449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0" y="0"/>
                  </a:moveTo>
                  <a:lnTo>
                    <a:pt x="2202" y="8072"/>
                  </a:lnTo>
                  <a:lnTo>
                    <a:pt x="6858" y="14941"/>
                  </a:lnTo>
                  <a:lnTo>
                    <a:pt x="13535" y="20145"/>
                  </a:lnTo>
                  <a:lnTo>
                    <a:pt x="21799" y="232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3162490" y="817708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21799" y="0"/>
                  </a:moveTo>
                  <a:lnTo>
                    <a:pt x="13535" y="3073"/>
                  </a:lnTo>
                  <a:lnTo>
                    <a:pt x="6858" y="8276"/>
                  </a:lnTo>
                  <a:lnTo>
                    <a:pt x="2202" y="15145"/>
                  </a:lnTo>
                  <a:lnTo>
                    <a:pt x="0" y="232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3375018" y="101849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3375018" y="81848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3163118" y="549934"/>
              <a:ext cx="287020" cy="268605"/>
            </a:xfrm>
            <a:custGeom>
              <a:avLst/>
              <a:gdLst/>
              <a:ahLst/>
              <a:cxnLst/>
              <a:rect l="l" t="t" r="r" b="b"/>
              <a:pathLst>
                <a:path w="287020" h="268605">
                  <a:moveTo>
                    <a:pt x="0" y="268547"/>
                  </a:moveTo>
                  <a:lnTo>
                    <a:pt x="286509" y="268547"/>
                  </a:lnTo>
                  <a:lnTo>
                    <a:pt x="286509" y="0"/>
                  </a:lnTo>
                  <a:lnTo>
                    <a:pt x="0" y="0"/>
                  </a:lnTo>
                  <a:lnTo>
                    <a:pt x="0" y="2685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5" name="object 136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161674" y="554156"/>
              <a:ext cx="285186" cy="264572"/>
            </a:xfrm>
            <a:prstGeom prst="rect">
              <a:avLst/>
            </a:prstGeom>
          </p:spPr>
        </p:pic>
        <p:sp>
          <p:nvSpPr>
            <p:cNvPr id="1366" name="object 1366"/>
            <p:cNvSpPr/>
            <p:nvPr/>
          </p:nvSpPr>
          <p:spPr>
            <a:xfrm>
              <a:off x="2672919" y="549936"/>
              <a:ext cx="273685" cy="268605"/>
            </a:xfrm>
            <a:custGeom>
              <a:avLst/>
              <a:gdLst/>
              <a:ahLst/>
              <a:cxnLst/>
              <a:rect l="l" t="t" r="r" b="b"/>
              <a:pathLst>
                <a:path w="273685" h="268605">
                  <a:moveTo>
                    <a:pt x="0" y="268547"/>
                  </a:moveTo>
                  <a:lnTo>
                    <a:pt x="273079" y="268547"/>
                  </a:lnTo>
                  <a:lnTo>
                    <a:pt x="2730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2728878" y="5758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7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2672919" y="549937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9" name="object 136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728079" y="554153"/>
              <a:ext cx="217974" cy="264330"/>
            </a:xfrm>
            <a:prstGeom prst="rect">
              <a:avLst/>
            </a:prstGeom>
          </p:spPr>
        </p:pic>
        <p:sp>
          <p:nvSpPr>
            <p:cNvPr id="1370" name="object 1370"/>
            <p:cNvSpPr/>
            <p:nvPr/>
          </p:nvSpPr>
          <p:spPr>
            <a:xfrm>
              <a:off x="2945999" y="549936"/>
              <a:ext cx="217170" cy="268605"/>
            </a:xfrm>
            <a:custGeom>
              <a:avLst/>
              <a:gdLst/>
              <a:ahLst/>
              <a:cxnLst/>
              <a:rect l="l" t="t" r="r" b="b"/>
              <a:pathLst>
                <a:path w="217169" h="268605">
                  <a:moveTo>
                    <a:pt x="217120" y="268547"/>
                  </a:moveTo>
                  <a:lnTo>
                    <a:pt x="0" y="268547"/>
                  </a:lnTo>
                  <a:lnTo>
                    <a:pt x="0" y="0"/>
                  </a:lnTo>
                  <a:lnTo>
                    <a:pt x="2171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3159389" y="5758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3163120" y="549937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2947492" y="572315"/>
              <a:ext cx="160655" cy="2540"/>
            </a:xfrm>
            <a:custGeom>
              <a:avLst/>
              <a:gdLst/>
              <a:ahLst/>
              <a:cxnLst/>
              <a:rect l="l" t="t" r="r" b="b"/>
              <a:pathLst>
                <a:path w="160655" h="2540">
                  <a:moveTo>
                    <a:pt x="0" y="699"/>
                  </a:moveTo>
                  <a:lnTo>
                    <a:pt x="79834" y="2098"/>
                  </a:lnTo>
                  <a:lnTo>
                    <a:pt x="1604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3107748" y="570953"/>
              <a:ext cx="50800" cy="2540"/>
            </a:xfrm>
            <a:custGeom>
              <a:avLst/>
              <a:gdLst/>
              <a:ahLst/>
              <a:cxnLst/>
              <a:rect l="l" t="t" r="r" b="b"/>
              <a:pathLst>
                <a:path w="50800" h="2540">
                  <a:moveTo>
                    <a:pt x="50263" y="2070"/>
                  </a:moveTo>
                  <a:lnTo>
                    <a:pt x="37744" y="636"/>
                  </a:lnTo>
                  <a:lnTo>
                    <a:pt x="25164" y="0"/>
                  </a:lnTo>
                  <a:lnTo>
                    <a:pt x="12568" y="160"/>
                  </a:lnTo>
                  <a:lnTo>
                    <a:pt x="0" y="1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3158015" y="573253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1231" y="407"/>
                  </a:moveTo>
                  <a:lnTo>
                    <a:pt x="833" y="238"/>
                  </a:lnTo>
                  <a:lnTo>
                    <a:pt x="422" y="10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2948238" y="635955"/>
              <a:ext cx="164465" cy="1270"/>
            </a:xfrm>
            <a:custGeom>
              <a:avLst/>
              <a:gdLst/>
              <a:ahLst/>
              <a:cxnLst/>
              <a:rect l="l" t="t" r="r" b="b"/>
              <a:pathLst>
                <a:path w="164464" h="1270">
                  <a:moveTo>
                    <a:pt x="164146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3111974" y="634726"/>
              <a:ext cx="46355" cy="1270"/>
            </a:xfrm>
            <a:custGeom>
              <a:avLst/>
              <a:gdLst/>
              <a:ahLst/>
              <a:cxnLst/>
              <a:rect l="l" t="t" r="r" b="b"/>
              <a:pathLst>
                <a:path w="46355" h="1270">
                  <a:moveTo>
                    <a:pt x="0" y="582"/>
                  </a:moveTo>
                  <a:lnTo>
                    <a:pt x="11561" y="1123"/>
                  </a:lnTo>
                  <a:lnTo>
                    <a:pt x="23132" y="1207"/>
                  </a:lnTo>
                  <a:lnTo>
                    <a:pt x="34697" y="832"/>
                  </a:lnTo>
                  <a:lnTo>
                    <a:pt x="462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3157855" y="573716"/>
              <a:ext cx="1905" cy="61594"/>
            </a:xfrm>
            <a:custGeom>
              <a:avLst/>
              <a:gdLst/>
              <a:ahLst/>
              <a:cxnLst/>
              <a:rect l="l" t="t" r="r" b="b"/>
              <a:pathLst>
                <a:path w="1905" h="61595">
                  <a:moveTo>
                    <a:pt x="0" y="61378"/>
                  </a:moveTo>
                  <a:lnTo>
                    <a:pt x="1092" y="46050"/>
                  </a:lnTo>
                  <a:lnTo>
                    <a:pt x="1524" y="30698"/>
                  </a:lnTo>
                  <a:lnTo>
                    <a:pt x="1297" y="15342"/>
                  </a:lnTo>
                  <a:lnTo>
                    <a:pt x="4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3156502" y="555657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39" h="17779">
                  <a:moveTo>
                    <a:pt x="2138" y="17716"/>
                  </a:moveTo>
                  <a:lnTo>
                    <a:pt x="2201" y="11748"/>
                  </a:lnTo>
                  <a:lnTo>
                    <a:pt x="1486" y="580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3086868" y="554855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22" y="1128"/>
                  </a:moveTo>
                  <a:lnTo>
                    <a:pt x="52593" y="190"/>
                  </a:lnTo>
                  <a:lnTo>
                    <a:pt x="35045" y="0"/>
                  </a:lnTo>
                  <a:lnTo>
                    <a:pt x="17504" y="555"/>
                  </a:lnTo>
                  <a:lnTo>
                    <a:pt x="0" y="18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2946745" y="556929"/>
              <a:ext cx="140335" cy="1270"/>
            </a:xfrm>
            <a:custGeom>
              <a:avLst/>
              <a:gdLst/>
              <a:ahLst/>
              <a:cxnLst/>
              <a:rect l="l" t="t" r="r" b="b"/>
              <a:pathLst>
                <a:path w="140335" h="1270">
                  <a:moveTo>
                    <a:pt x="0" y="699"/>
                  </a:moveTo>
                  <a:lnTo>
                    <a:pt x="140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2946212" y="557355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969" y="15560"/>
                  </a:moveTo>
                  <a:lnTo>
                    <a:pt x="1597" y="10356"/>
                  </a:lnTo>
                  <a:lnTo>
                    <a:pt x="1268" y="50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2946658" y="572654"/>
              <a:ext cx="1270" cy="64135"/>
            </a:xfrm>
            <a:custGeom>
              <a:avLst/>
              <a:gdLst/>
              <a:ahLst/>
              <a:cxnLst/>
              <a:rect l="l" t="t" r="r" b="b"/>
              <a:pathLst>
                <a:path w="1269" h="64134">
                  <a:moveTo>
                    <a:pt x="671" y="63593"/>
                  </a:moveTo>
                  <a:lnTo>
                    <a:pt x="828" y="47692"/>
                  </a:lnTo>
                  <a:lnTo>
                    <a:pt x="769" y="31792"/>
                  </a:lnTo>
                  <a:lnTo>
                    <a:pt x="493" y="158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3137683" y="797244"/>
              <a:ext cx="24765" cy="20955"/>
            </a:xfrm>
            <a:custGeom>
              <a:avLst/>
              <a:gdLst/>
              <a:ahLst/>
              <a:cxnLst/>
              <a:rect l="l" t="t" r="r" b="b"/>
              <a:pathLst>
                <a:path w="24764" h="20955">
                  <a:moveTo>
                    <a:pt x="0" y="20432"/>
                  </a:moveTo>
                  <a:lnTo>
                    <a:pt x="8612" y="18368"/>
                  </a:lnTo>
                  <a:lnTo>
                    <a:pt x="15941" y="14003"/>
                  </a:lnTo>
                  <a:lnTo>
                    <a:pt x="21492" y="7745"/>
                  </a:lnTo>
                  <a:lnTo>
                    <a:pt x="247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2945919" y="797244"/>
              <a:ext cx="24765" cy="20955"/>
            </a:xfrm>
            <a:custGeom>
              <a:avLst/>
              <a:gdLst/>
              <a:ahLst/>
              <a:cxnLst/>
              <a:rect l="l" t="t" r="r" b="b"/>
              <a:pathLst>
                <a:path w="24764" h="20955">
                  <a:moveTo>
                    <a:pt x="0" y="0"/>
                  </a:moveTo>
                  <a:lnTo>
                    <a:pt x="3278" y="7745"/>
                  </a:lnTo>
                  <a:lnTo>
                    <a:pt x="8829" y="14003"/>
                  </a:lnTo>
                  <a:lnTo>
                    <a:pt x="16159" y="18368"/>
                  </a:lnTo>
                  <a:lnTo>
                    <a:pt x="24771" y="204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3160135" y="61917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2945999" y="6191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2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3163120" y="1021293"/>
              <a:ext cx="287020" cy="255270"/>
            </a:xfrm>
            <a:custGeom>
              <a:avLst/>
              <a:gdLst/>
              <a:ahLst/>
              <a:cxnLst/>
              <a:rect l="l" t="t" r="r" b="b"/>
              <a:pathLst>
                <a:path w="287020" h="255269">
                  <a:moveTo>
                    <a:pt x="0" y="255259"/>
                  </a:moveTo>
                  <a:lnTo>
                    <a:pt x="0" y="0"/>
                  </a:lnTo>
                  <a:lnTo>
                    <a:pt x="286509" y="0"/>
                  </a:lnTo>
                  <a:lnTo>
                    <a:pt x="286509" y="2552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3422022" y="122060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3163120" y="1276553"/>
              <a:ext cx="287020" cy="0"/>
            </a:xfrm>
            <a:custGeom>
              <a:avLst/>
              <a:gdLst/>
              <a:ahLst/>
              <a:cxnLst/>
              <a:rect l="l" t="t" r="r" b="b"/>
              <a:pathLst>
                <a:path w="287020">
                  <a:moveTo>
                    <a:pt x="2865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3163119" y="1224102"/>
              <a:ext cx="259079" cy="0"/>
            </a:xfrm>
            <a:custGeom>
              <a:avLst/>
              <a:gdLst/>
              <a:ahLst/>
              <a:cxnLst/>
              <a:rect l="l" t="t" r="r" b="b"/>
              <a:pathLst>
                <a:path w="259079">
                  <a:moveTo>
                    <a:pt x="2589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3423530" y="1021899"/>
              <a:ext cx="1905" cy="150495"/>
            </a:xfrm>
            <a:custGeom>
              <a:avLst/>
              <a:gdLst/>
              <a:ahLst/>
              <a:cxnLst/>
              <a:rect l="l" t="t" r="r" b="b"/>
              <a:pathLst>
                <a:path w="1904" h="150494">
                  <a:moveTo>
                    <a:pt x="1315" y="0"/>
                  </a:moveTo>
                  <a:lnTo>
                    <a:pt x="256" y="37505"/>
                  </a:lnTo>
                  <a:lnTo>
                    <a:pt x="0" y="75019"/>
                  </a:lnTo>
                  <a:lnTo>
                    <a:pt x="545" y="112530"/>
                  </a:lnTo>
                  <a:lnTo>
                    <a:pt x="1893" y="1500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3424243" y="1172279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925"/>
                  </a:moveTo>
                  <a:lnTo>
                    <a:pt x="1536" y="35239"/>
                  </a:lnTo>
                  <a:lnTo>
                    <a:pt x="2218" y="23495"/>
                  </a:lnTo>
                  <a:lnTo>
                    <a:pt x="2044" y="11735"/>
                  </a:lnTo>
                  <a:lnTo>
                    <a:pt x="10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3423573" y="1219322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5" h="1269">
                  <a:moveTo>
                    <a:pt x="0" y="1148"/>
                  </a:moveTo>
                  <a:lnTo>
                    <a:pt x="180" y="780"/>
                  </a:lnTo>
                  <a:lnTo>
                    <a:pt x="323" y="390"/>
                  </a:lnTo>
                  <a:lnTo>
                    <a:pt x="4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3357111" y="1023391"/>
              <a:ext cx="1270" cy="154305"/>
            </a:xfrm>
            <a:custGeom>
              <a:avLst/>
              <a:gdLst/>
              <a:ahLst/>
              <a:cxnLst/>
              <a:rect l="l" t="t" r="r" b="b"/>
              <a:pathLst>
                <a:path w="1270" h="154305">
                  <a:moveTo>
                    <a:pt x="746" y="1538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3356389" y="1176912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5">
                  <a:moveTo>
                    <a:pt x="668" y="0"/>
                  </a:moveTo>
                  <a:lnTo>
                    <a:pt x="88" y="10806"/>
                  </a:lnTo>
                  <a:lnTo>
                    <a:pt x="0" y="21623"/>
                  </a:lnTo>
                  <a:lnTo>
                    <a:pt x="400" y="32435"/>
                  </a:lnTo>
                  <a:lnTo>
                    <a:pt x="1290" y="432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3357964" y="1219869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0" y="0"/>
                  </a:moveTo>
                  <a:lnTo>
                    <a:pt x="16385" y="1023"/>
                  </a:lnTo>
                  <a:lnTo>
                    <a:pt x="32794" y="1429"/>
                  </a:lnTo>
                  <a:lnTo>
                    <a:pt x="49206" y="1216"/>
                  </a:lnTo>
                  <a:lnTo>
                    <a:pt x="65602" y="3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3423879" y="1218597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40">
                  <a:moveTo>
                    <a:pt x="0" y="2004"/>
                  </a:moveTo>
                  <a:lnTo>
                    <a:pt x="6366" y="2063"/>
                  </a:lnTo>
                  <a:lnTo>
                    <a:pt x="12715" y="1392"/>
                  </a:lnTo>
                  <a:lnTo>
                    <a:pt x="189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3441653" y="1152704"/>
              <a:ext cx="2540" cy="66040"/>
            </a:xfrm>
            <a:custGeom>
              <a:avLst/>
              <a:gdLst/>
              <a:ahLst/>
              <a:cxnLst/>
              <a:rect l="l" t="t" r="r" b="b"/>
              <a:pathLst>
                <a:path w="2539" h="66040">
                  <a:moveTo>
                    <a:pt x="777" y="65598"/>
                  </a:moveTo>
                  <a:lnTo>
                    <a:pt x="1781" y="49198"/>
                  </a:lnTo>
                  <a:lnTo>
                    <a:pt x="1985" y="32781"/>
                  </a:lnTo>
                  <a:lnTo>
                    <a:pt x="1391" y="163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3440704" y="1021245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80">
                  <a:moveTo>
                    <a:pt x="295" y="0"/>
                  </a:moveTo>
                  <a:lnTo>
                    <a:pt x="0" y="32932"/>
                  </a:lnTo>
                  <a:lnTo>
                    <a:pt x="28" y="65865"/>
                  </a:lnTo>
                  <a:lnTo>
                    <a:pt x="379" y="98798"/>
                  </a:lnTo>
                  <a:lnTo>
                    <a:pt x="1053" y="1317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3424370" y="1021493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909"/>
                  </a:moveTo>
                  <a:lnTo>
                    <a:pt x="5552" y="1497"/>
                  </a:lnTo>
                  <a:lnTo>
                    <a:pt x="11166" y="1188"/>
                  </a:lnTo>
                  <a:lnTo>
                    <a:pt x="166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3357111" y="1022691"/>
              <a:ext cx="67945" cy="1270"/>
            </a:xfrm>
            <a:custGeom>
              <a:avLst/>
              <a:gdLst/>
              <a:ahLst/>
              <a:cxnLst/>
              <a:rect l="l" t="t" r="r" b="b"/>
              <a:pathLst>
                <a:path w="67945" h="1269">
                  <a:moveTo>
                    <a:pt x="0" y="699"/>
                  </a:moveTo>
                  <a:lnTo>
                    <a:pt x="67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3162490" y="1200260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0" y="0"/>
                  </a:moveTo>
                  <a:lnTo>
                    <a:pt x="2202" y="8072"/>
                  </a:lnTo>
                  <a:lnTo>
                    <a:pt x="6858" y="14941"/>
                  </a:lnTo>
                  <a:lnTo>
                    <a:pt x="13535" y="20145"/>
                  </a:lnTo>
                  <a:lnTo>
                    <a:pt x="21799" y="232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3162490" y="1021216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21799" y="0"/>
                  </a:moveTo>
                  <a:lnTo>
                    <a:pt x="13535" y="3075"/>
                  </a:lnTo>
                  <a:lnTo>
                    <a:pt x="6858" y="8278"/>
                  </a:lnTo>
                  <a:lnTo>
                    <a:pt x="2202" y="15146"/>
                  </a:lnTo>
                  <a:lnTo>
                    <a:pt x="0" y="232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3375018" y="122130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3375018" y="10212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7" name="object 140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531180" y="1073020"/>
              <a:ext cx="482692" cy="346921"/>
            </a:xfrm>
            <a:prstGeom prst="rect">
              <a:avLst/>
            </a:prstGeom>
          </p:spPr>
        </p:pic>
        <p:sp>
          <p:nvSpPr>
            <p:cNvPr id="1408" name="object 1408"/>
            <p:cNvSpPr/>
            <p:nvPr/>
          </p:nvSpPr>
          <p:spPr>
            <a:xfrm>
              <a:off x="2104003" y="994019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2076770" y="883521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3"/>
                  </a:lnTo>
                  <a:lnTo>
                    <a:pt x="46490" y="8092"/>
                  </a:lnTo>
                  <a:lnTo>
                    <a:pt x="37833" y="2171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2076770" y="773726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2076770" y="663930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2076770" y="1241586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2076770" y="1351383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2104003" y="1461879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2076770" y="1516427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2104003" y="157167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2076770" y="1745112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2104003" y="1690562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3"/>
                  </a:lnTo>
                  <a:lnTo>
                    <a:pt x="19256" y="8092"/>
                  </a:lnTo>
                  <a:lnTo>
                    <a:pt x="10600" y="21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2076770" y="1580066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2076770" y="2205280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2104003" y="2260528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2076770" y="2315076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2104003" y="2370324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2104003" y="2708806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2076770" y="2653558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2104003" y="2599009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2076770" y="2488513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2076770" y="2378716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2104003" y="295707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2076770" y="3011621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2104003" y="3066869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2076770" y="3121417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2076770" y="3176665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3"/>
                  </a:lnTo>
                  <a:lnTo>
                    <a:pt x="46490" y="8092"/>
                  </a:lnTo>
                  <a:lnTo>
                    <a:pt x="37833" y="2171"/>
                  </a:lnTo>
                  <a:lnTo>
                    <a:pt x="27233" y="0"/>
                  </a:lnTo>
                </a:path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2104003" y="328646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5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3794710" y="1746510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3767477" y="1691262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3794710" y="1636714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3767477" y="1581467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3794710" y="1526917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3767477" y="1416421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5644710" y="173392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498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279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5850639" y="11646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498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279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3" name="object 144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298174" y="1072889"/>
              <a:ext cx="549479" cy="147433"/>
            </a:xfrm>
            <a:prstGeom prst="rect">
              <a:avLst/>
            </a:prstGeom>
          </p:spPr>
        </p:pic>
        <p:pic>
          <p:nvPicPr>
            <p:cNvPr id="1444" name="object 1444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633774" y="1072936"/>
              <a:ext cx="549438" cy="81233"/>
            </a:xfrm>
            <a:prstGeom prst="rect">
              <a:avLst/>
            </a:prstGeom>
          </p:spPr>
        </p:pic>
        <p:sp>
          <p:nvSpPr>
            <p:cNvPr id="1445" name="object 1445"/>
            <p:cNvSpPr/>
            <p:nvPr/>
          </p:nvSpPr>
          <p:spPr>
            <a:xfrm>
              <a:off x="7186192" y="11492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44" y="2791"/>
                  </a:moveTo>
                  <a:lnTo>
                    <a:pt x="0" y="2791"/>
                  </a:lnTo>
                  <a:lnTo>
                    <a:pt x="0" y="0"/>
                  </a:lnTo>
                  <a:lnTo>
                    <a:pt x="2244" y="0"/>
                  </a:lnTo>
                  <a:lnTo>
                    <a:pt x="2244" y="2791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6" name="object 144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633687" y="2757756"/>
              <a:ext cx="549524" cy="110693"/>
            </a:xfrm>
            <a:prstGeom prst="rect">
              <a:avLst/>
            </a:prstGeom>
          </p:spPr>
        </p:pic>
        <p:pic>
          <p:nvPicPr>
            <p:cNvPr id="1447" name="object 144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560296" y="1082811"/>
              <a:ext cx="1228393" cy="742726"/>
            </a:xfrm>
            <a:prstGeom prst="rect">
              <a:avLst/>
            </a:prstGeom>
          </p:spPr>
        </p:pic>
        <p:sp>
          <p:nvSpPr>
            <p:cNvPr id="1448" name="object 1448"/>
            <p:cNvSpPr/>
            <p:nvPr/>
          </p:nvSpPr>
          <p:spPr>
            <a:xfrm>
              <a:off x="7186192" y="27752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244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2244" y="0"/>
                  </a:lnTo>
                  <a:lnTo>
                    <a:pt x="2244" y="279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9" name="object 14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4989987" y="2757756"/>
              <a:ext cx="550263" cy="110693"/>
            </a:xfrm>
            <a:prstGeom prst="rect">
              <a:avLst/>
            </a:prstGeom>
          </p:spPr>
        </p:pic>
        <p:sp>
          <p:nvSpPr>
            <p:cNvPr id="1450" name="object 1450"/>
            <p:cNvSpPr/>
            <p:nvPr/>
          </p:nvSpPr>
          <p:spPr>
            <a:xfrm>
              <a:off x="5543238" y="277524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498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279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4372579" y="94331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4361387" y="976185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0"/>
                  </a:moveTo>
                  <a:lnTo>
                    <a:pt x="0" y="5600"/>
                  </a:lnTo>
                  <a:lnTo>
                    <a:pt x="4843" y="10140"/>
                  </a:lnTo>
                  <a:lnTo>
                    <a:pt x="10818" y="1014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4418093" y="901006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715" y="3147"/>
                  </a:moveTo>
                  <a:lnTo>
                    <a:pt x="6715" y="1410"/>
                  </a:lnTo>
                  <a:lnTo>
                    <a:pt x="5210" y="0"/>
                  </a:lnTo>
                  <a:lnTo>
                    <a:pt x="3357" y="0"/>
                  </a:lnTo>
                  <a:lnTo>
                    <a:pt x="1504" y="0"/>
                  </a:lnTo>
                  <a:lnTo>
                    <a:pt x="0" y="1410"/>
                  </a:lnTo>
                  <a:lnTo>
                    <a:pt x="0" y="3147"/>
                  </a:lnTo>
                  <a:lnTo>
                    <a:pt x="0" y="4883"/>
                  </a:lnTo>
                  <a:lnTo>
                    <a:pt x="1504" y="6294"/>
                  </a:lnTo>
                  <a:lnTo>
                    <a:pt x="3357" y="6294"/>
                  </a:lnTo>
                  <a:lnTo>
                    <a:pt x="5210" y="6294"/>
                  </a:lnTo>
                  <a:lnTo>
                    <a:pt x="6715" y="4883"/>
                  </a:lnTo>
                  <a:lnTo>
                    <a:pt x="6715" y="3147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4414361" y="89750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14176" y="6643"/>
                  </a:moveTo>
                  <a:lnTo>
                    <a:pt x="14176" y="2978"/>
                  </a:lnTo>
                  <a:lnTo>
                    <a:pt x="11005" y="0"/>
                  </a:lnTo>
                  <a:lnTo>
                    <a:pt x="7088" y="0"/>
                  </a:lnTo>
                  <a:lnTo>
                    <a:pt x="3171" y="0"/>
                  </a:lnTo>
                  <a:lnTo>
                    <a:pt x="0" y="2978"/>
                  </a:lnTo>
                  <a:lnTo>
                    <a:pt x="0" y="6643"/>
                  </a:lnTo>
                  <a:lnTo>
                    <a:pt x="0" y="10315"/>
                  </a:lnTo>
                  <a:lnTo>
                    <a:pt x="3171" y="13287"/>
                  </a:lnTo>
                  <a:lnTo>
                    <a:pt x="7088" y="13287"/>
                  </a:lnTo>
                  <a:lnTo>
                    <a:pt x="11005" y="13287"/>
                  </a:lnTo>
                  <a:lnTo>
                    <a:pt x="14176" y="10315"/>
                  </a:lnTo>
                  <a:lnTo>
                    <a:pt x="14176" y="6643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4372580" y="858346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4361387" y="84855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818" y="0"/>
                  </a:move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4372579" y="865340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78326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4362133" y="859044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117489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4461740" y="943316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4583731" y="94331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4673638" y="943316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4680353" y="976185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10140"/>
                  </a:moveTo>
                  <a:lnTo>
                    <a:pt x="5975" y="10140"/>
                  </a:lnTo>
                  <a:lnTo>
                    <a:pt x="10818" y="5600"/>
                  </a:lnTo>
                  <a:lnTo>
                    <a:pt x="10818" y="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4591192" y="950659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5">
                  <a:moveTo>
                    <a:pt x="82819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4461740" y="85834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6643"/>
                  </a:moveTo>
                  <a:lnTo>
                    <a:pt x="7088" y="2972"/>
                  </a:lnTo>
                  <a:lnTo>
                    <a:pt x="3917" y="0"/>
                  </a:lnTo>
                  <a:lnTo>
                    <a:pt x="0" y="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4583731" y="858346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4673638" y="85834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6643"/>
                  </a:moveTo>
                  <a:lnTo>
                    <a:pt x="7088" y="2972"/>
                  </a:lnTo>
                  <a:lnTo>
                    <a:pt x="3917" y="0"/>
                  </a:lnTo>
                  <a:lnTo>
                    <a:pt x="0" y="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4680353" y="848556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818" y="10140"/>
                  </a:moveTo>
                  <a:lnTo>
                    <a:pt x="10818" y="4539"/>
                  </a:lnTo>
                  <a:lnTo>
                    <a:pt x="5975" y="0"/>
                  </a:lnTo>
                  <a:lnTo>
                    <a:pt x="0" y="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4627752" y="901006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715" y="3147"/>
                  </a:moveTo>
                  <a:lnTo>
                    <a:pt x="6715" y="1410"/>
                  </a:lnTo>
                  <a:lnTo>
                    <a:pt x="5210" y="0"/>
                  </a:lnTo>
                  <a:lnTo>
                    <a:pt x="3357" y="0"/>
                  </a:lnTo>
                  <a:lnTo>
                    <a:pt x="1504" y="0"/>
                  </a:lnTo>
                  <a:lnTo>
                    <a:pt x="0" y="1410"/>
                  </a:lnTo>
                  <a:lnTo>
                    <a:pt x="0" y="3147"/>
                  </a:lnTo>
                  <a:lnTo>
                    <a:pt x="0" y="4883"/>
                  </a:lnTo>
                  <a:lnTo>
                    <a:pt x="1504" y="6294"/>
                  </a:lnTo>
                  <a:lnTo>
                    <a:pt x="3357" y="6294"/>
                  </a:lnTo>
                  <a:lnTo>
                    <a:pt x="5210" y="6294"/>
                  </a:lnTo>
                  <a:lnTo>
                    <a:pt x="6715" y="4883"/>
                  </a:lnTo>
                  <a:lnTo>
                    <a:pt x="6715" y="3147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4624021" y="89750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14176" y="6643"/>
                  </a:moveTo>
                  <a:lnTo>
                    <a:pt x="14176" y="2978"/>
                  </a:lnTo>
                  <a:lnTo>
                    <a:pt x="11005" y="0"/>
                  </a:lnTo>
                  <a:lnTo>
                    <a:pt x="7088" y="0"/>
                  </a:lnTo>
                  <a:lnTo>
                    <a:pt x="3171" y="0"/>
                  </a:lnTo>
                  <a:lnTo>
                    <a:pt x="0" y="2978"/>
                  </a:lnTo>
                  <a:lnTo>
                    <a:pt x="0" y="6643"/>
                  </a:lnTo>
                  <a:lnTo>
                    <a:pt x="0" y="10315"/>
                  </a:lnTo>
                  <a:lnTo>
                    <a:pt x="3171" y="13287"/>
                  </a:lnTo>
                  <a:lnTo>
                    <a:pt x="7088" y="13287"/>
                  </a:lnTo>
                  <a:lnTo>
                    <a:pt x="11005" y="13287"/>
                  </a:lnTo>
                  <a:lnTo>
                    <a:pt x="14176" y="10315"/>
                  </a:lnTo>
                  <a:lnTo>
                    <a:pt x="14176" y="6643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4591192" y="859046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5">
                  <a:moveTo>
                    <a:pt x="0" y="0"/>
                  </a:moveTo>
                  <a:lnTo>
                    <a:pt x="82819" y="0"/>
                  </a:lnTo>
                </a:path>
              </a:pathLst>
            </a:custGeom>
            <a:ln w="839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4468828" y="865340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78326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4584477" y="865340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8953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4680726" y="865340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8953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4691172" y="859046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7489"/>
                  </a:lnTo>
                </a:path>
              </a:pathLst>
            </a:custGeom>
            <a:ln w="8953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4380041" y="950659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073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4380040" y="859046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073" y="0"/>
                  </a:lnTo>
                </a:path>
              </a:pathLst>
            </a:custGeom>
            <a:ln w="839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4372579" y="849255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10">
                  <a:moveTo>
                    <a:pt x="0" y="0"/>
                  </a:moveTo>
                  <a:lnTo>
                    <a:pt x="308147" y="0"/>
                  </a:lnTo>
                </a:path>
              </a:pathLst>
            </a:custGeom>
            <a:ln w="839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4372579" y="986326"/>
              <a:ext cx="308610" cy="0"/>
            </a:xfrm>
            <a:custGeom>
              <a:avLst/>
              <a:gdLst/>
              <a:ahLst/>
              <a:cxnLst/>
              <a:rect l="l" t="t" r="r" b="b"/>
              <a:pathLst>
                <a:path w="308610">
                  <a:moveTo>
                    <a:pt x="308147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4362133" y="960450"/>
              <a:ext cx="329565" cy="0"/>
            </a:xfrm>
            <a:custGeom>
              <a:avLst/>
              <a:gdLst/>
              <a:ahLst/>
              <a:cxnLst/>
              <a:rect l="l" t="t" r="r" b="b"/>
              <a:pathLst>
                <a:path w="329564">
                  <a:moveTo>
                    <a:pt x="329038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4477036" y="94331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4566944" y="943316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4484497" y="950659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5">
                  <a:moveTo>
                    <a:pt x="82819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4477036" y="858346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4566944" y="85834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6643"/>
                  </a:moveTo>
                  <a:lnTo>
                    <a:pt x="7088" y="2972"/>
                  </a:lnTo>
                  <a:lnTo>
                    <a:pt x="3917" y="0"/>
                  </a:lnTo>
                  <a:lnTo>
                    <a:pt x="0" y="0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4521056" y="901006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715" y="3147"/>
                  </a:moveTo>
                  <a:lnTo>
                    <a:pt x="6715" y="1410"/>
                  </a:lnTo>
                  <a:lnTo>
                    <a:pt x="5210" y="0"/>
                  </a:lnTo>
                  <a:lnTo>
                    <a:pt x="3357" y="0"/>
                  </a:lnTo>
                  <a:lnTo>
                    <a:pt x="1504" y="0"/>
                  </a:lnTo>
                  <a:lnTo>
                    <a:pt x="0" y="1410"/>
                  </a:lnTo>
                  <a:lnTo>
                    <a:pt x="0" y="3147"/>
                  </a:lnTo>
                  <a:lnTo>
                    <a:pt x="0" y="4883"/>
                  </a:lnTo>
                  <a:lnTo>
                    <a:pt x="1504" y="6294"/>
                  </a:lnTo>
                  <a:lnTo>
                    <a:pt x="3357" y="6294"/>
                  </a:lnTo>
                  <a:lnTo>
                    <a:pt x="5210" y="6294"/>
                  </a:lnTo>
                  <a:lnTo>
                    <a:pt x="6715" y="4883"/>
                  </a:lnTo>
                  <a:lnTo>
                    <a:pt x="6715" y="3147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4517326" y="89750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14176" y="6643"/>
                  </a:moveTo>
                  <a:lnTo>
                    <a:pt x="14176" y="2978"/>
                  </a:lnTo>
                  <a:lnTo>
                    <a:pt x="11005" y="0"/>
                  </a:lnTo>
                  <a:lnTo>
                    <a:pt x="7088" y="0"/>
                  </a:lnTo>
                  <a:lnTo>
                    <a:pt x="3171" y="0"/>
                  </a:lnTo>
                  <a:lnTo>
                    <a:pt x="0" y="2978"/>
                  </a:lnTo>
                  <a:lnTo>
                    <a:pt x="0" y="6643"/>
                  </a:lnTo>
                  <a:lnTo>
                    <a:pt x="0" y="10315"/>
                  </a:lnTo>
                  <a:lnTo>
                    <a:pt x="3171" y="13287"/>
                  </a:lnTo>
                  <a:lnTo>
                    <a:pt x="7088" y="13287"/>
                  </a:lnTo>
                  <a:lnTo>
                    <a:pt x="11005" y="13287"/>
                  </a:lnTo>
                  <a:lnTo>
                    <a:pt x="14176" y="10315"/>
                  </a:lnTo>
                  <a:lnTo>
                    <a:pt x="14176" y="6643"/>
                  </a:lnTo>
                </a:path>
              </a:pathLst>
            </a:custGeom>
            <a:ln w="8654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4484497" y="859046"/>
              <a:ext cx="83185" cy="0"/>
            </a:xfrm>
            <a:custGeom>
              <a:avLst/>
              <a:gdLst/>
              <a:ahLst/>
              <a:cxnLst/>
              <a:rect l="l" t="t" r="r" b="b"/>
              <a:pathLst>
                <a:path w="83185">
                  <a:moveTo>
                    <a:pt x="0" y="0"/>
                  </a:moveTo>
                  <a:lnTo>
                    <a:pt x="82819" y="0"/>
                  </a:lnTo>
                </a:path>
              </a:pathLst>
            </a:custGeom>
            <a:ln w="839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4477782" y="865340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8953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4574032" y="865340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8953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3233256" y="2402494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2338657" y="485597"/>
              <a:ext cx="989965" cy="0"/>
            </a:xfrm>
            <a:custGeom>
              <a:avLst/>
              <a:gdLst/>
              <a:ahLst/>
              <a:cxnLst/>
              <a:rect l="l" t="t" r="r" b="b"/>
              <a:pathLst>
                <a:path w="989964">
                  <a:moveTo>
                    <a:pt x="0" y="0"/>
                  </a:moveTo>
                  <a:lnTo>
                    <a:pt x="9893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5825274" y="2972457"/>
              <a:ext cx="0" cy="415290"/>
            </a:xfrm>
            <a:custGeom>
              <a:avLst/>
              <a:gdLst/>
              <a:ahLst/>
              <a:cxnLst/>
              <a:rect l="l" t="t" r="r" b="b"/>
              <a:pathLst>
                <a:path h="415289">
                  <a:moveTo>
                    <a:pt x="0" y="4147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5926745" y="322649"/>
              <a:ext cx="0" cy="424180"/>
            </a:xfrm>
            <a:custGeom>
              <a:avLst/>
              <a:gdLst/>
              <a:ahLst/>
              <a:cxnLst/>
              <a:rect l="l" t="t" r="r" b="b"/>
              <a:pathLst>
                <a:path h="424180">
                  <a:moveTo>
                    <a:pt x="0" y="4238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0742198" y="322650"/>
              <a:ext cx="0" cy="541655"/>
            </a:xfrm>
            <a:custGeom>
              <a:avLst/>
              <a:gdLst/>
              <a:ahLst/>
              <a:cxnLst/>
              <a:rect l="l" t="t" r="r" b="b"/>
              <a:pathLst>
                <a:path h="541655">
                  <a:moveTo>
                    <a:pt x="0" y="5412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5926745" y="342232"/>
              <a:ext cx="4815840" cy="0"/>
            </a:xfrm>
            <a:custGeom>
              <a:avLst/>
              <a:gdLst/>
              <a:ahLst/>
              <a:cxnLst/>
              <a:rect l="l" t="t" r="r" b="b"/>
              <a:pathLst>
                <a:path w="4815840">
                  <a:moveTo>
                    <a:pt x="0" y="0"/>
                  </a:moveTo>
                  <a:lnTo>
                    <a:pt x="48154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5909584" y="32614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321" y="3496"/>
                  </a:moveTo>
                  <a:lnTo>
                    <a:pt x="2984" y="32869"/>
                  </a:lnTo>
                  <a:lnTo>
                    <a:pt x="0" y="29372"/>
                  </a:lnTo>
                  <a:lnTo>
                    <a:pt x="31337" y="0"/>
                  </a:lnTo>
                  <a:lnTo>
                    <a:pt x="34321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0724292" y="326147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59" h="33020">
                  <a:moveTo>
                    <a:pt x="0" y="29372"/>
                  </a:moveTo>
                  <a:lnTo>
                    <a:pt x="32083" y="0"/>
                  </a:lnTo>
                  <a:lnTo>
                    <a:pt x="35067" y="3496"/>
                  </a:lnTo>
                  <a:lnTo>
                    <a:pt x="3730" y="3286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8279994" y="295376"/>
              <a:ext cx="108585" cy="30480"/>
            </a:xfrm>
            <a:custGeom>
              <a:avLst/>
              <a:gdLst/>
              <a:ahLst/>
              <a:cxnLst/>
              <a:rect l="l" t="t" r="r" b="b"/>
              <a:pathLst>
                <a:path w="108584" h="30479">
                  <a:moveTo>
                    <a:pt x="20904" y="16090"/>
                  </a:moveTo>
                  <a:lnTo>
                    <a:pt x="20154" y="15392"/>
                  </a:lnTo>
                  <a:lnTo>
                    <a:pt x="20154" y="14693"/>
                  </a:lnTo>
                  <a:lnTo>
                    <a:pt x="19405" y="13995"/>
                  </a:lnTo>
                  <a:lnTo>
                    <a:pt x="19405" y="13296"/>
                  </a:lnTo>
                  <a:lnTo>
                    <a:pt x="18656" y="13296"/>
                  </a:lnTo>
                  <a:lnTo>
                    <a:pt x="18656" y="12598"/>
                  </a:lnTo>
                  <a:lnTo>
                    <a:pt x="17919" y="12598"/>
                  </a:lnTo>
                  <a:lnTo>
                    <a:pt x="17919" y="11899"/>
                  </a:lnTo>
                  <a:lnTo>
                    <a:pt x="17170" y="11899"/>
                  </a:lnTo>
                  <a:lnTo>
                    <a:pt x="16421" y="11188"/>
                  </a:lnTo>
                  <a:lnTo>
                    <a:pt x="15671" y="11188"/>
                  </a:lnTo>
                  <a:lnTo>
                    <a:pt x="15671" y="10490"/>
                  </a:lnTo>
                  <a:lnTo>
                    <a:pt x="13436" y="10490"/>
                  </a:lnTo>
                  <a:lnTo>
                    <a:pt x="13436" y="9791"/>
                  </a:lnTo>
                  <a:lnTo>
                    <a:pt x="9702" y="9791"/>
                  </a:lnTo>
                  <a:lnTo>
                    <a:pt x="9702" y="10490"/>
                  </a:lnTo>
                  <a:lnTo>
                    <a:pt x="7467" y="10490"/>
                  </a:lnTo>
                  <a:lnTo>
                    <a:pt x="6718" y="11188"/>
                  </a:lnTo>
                  <a:lnTo>
                    <a:pt x="5969" y="11188"/>
                  </a:lnTo>
                  <a:lnTo>
                    <a:pt x="5969" y="11899"/>
                  </a:lnTo>
                  <a:lnTo>
                    <a:pt x="5219" y="11899"/>
                  </a:lnTo>
                  <a:lnTo>
                    <a:pt x="7467" y="4203"/>
                  </a:lnTo>
                  <a:lnTo>
                    <a:pt x="19405" y="4203"/>
                  </a:lnTo>
                  <a:lnTo>
                    <a:pt x="19405" y="698"/>
                  </a:lnTo>
                  <a:lnTo>
                    <a:pt x="3733" y="698"/>
                  </a:lnTo>
                  <a:lnTo>
                    <a:pt x="749" y="15392"/>
                  </a:lnTo>
                  <a:lnTo>
                    <a:pt x="4483" y="16090"/>
                  </a:lnTo>
                  <a:lnTo>
                    <a:pt x="5219" y="15392"/>
                  </a:lnTo>
                  <a:lnTo>
                    <a:pt x="5219" y="14693"/>
                  </a:lnTo>
                  <a:lnTo>
                    <a:pt x="5969" y="14693"/>
                  </a:lnTo>
                  <a:lnTo>
                    <a:pt x="6718" y="13995"/>
                  </a:lnTo>
                  <a:lnTo>
                    <a:pt x="7467" y="13995"/>
                  </a:lnTo>
                  <a:lnTo>
                    <a:pt x="7467" y="13296"/>
                  </a:lnTo>
                  <a:lnTo>
                    <a:pt x="12687" y="13296"/>
                  </a:lnTo>
                  <a:lnTo>
                    <a:pt x="13436" y="13995"/>
                  </a:lnTo>
                  <a:lnTo>
                    <a:pt x="14173" y="13995"/>
                  </a:lnTo>
                  <a:lnTo>
                    <a:pt x="15671" y="15392"/>
                  </a:lnTo>
                  <a:lnTo>
                    <a:pt x="15671" y="16090"/>
                  </a:lnTo>
                  <a:lnTo>
                    <a:pt x="16421" y="16090"/>
                  </a:lnTo>
                  <a:lnTo>
                    <a:pt x="16421" y="17487"/>
                  </a:lnTo>
                  <a:lnTo>
                    <a:pt x="17170" y="17487"/>
                  </a:lnTo>
                  <a:lnTo>
                    <a:pt x="17170" y="21691"/>
                  </a:lnTo>
                  <a:lnTo>
                    <a:pt x="16421" y="22390"/>
                  </a:lnTo>
                  <a:lnTo>
                    <a:pt x="16421" y="23787"/>
                  </a:lnTo>
                  <a:lnTo>
                    <a:pt x="14173" y="25882"/>
                  </a:lnTo>
                  <a:lnTo>
                    <a:pt x="13436" y="25882"/>
                  </a:lnTo>
                  <a:lnTo>
                    <a:pt x="13436" y="26568"/>
                  </a:lnTo>
                  <a:lnTo>
                    <a:pt x="11950" y="26568"/>
                  </a:lnTo>
                  <a:lnTo>
                    <a:pt x="11188" y="27279"/>
                  </a:lnTo>
                  <a:lnTo>
                    <a:pt x="9702" y="27279"/>
                  </a:lnTo>
                  <a:lnTo>
                    <a:pt x="8966" y="26568"/>
                  </a:lnTo>
                  <a:lnTo>
                    <a:pt x="7467" y="26568"/>
                  </a:lnTo>
                  <a:lnTo>
                    <a:pt x="7467" y="25882"/>
                  </a:lnTo>
                  <a:lnTo>
                    <a:pt x="6718" y="25882"/>
                  </a:lnTo>
                  <a:lnTo>
                    <a:pt x="5219" y="24485"/>
                  </a:lnTo>
                  <a:lnTo>
                    <a:pt x="5219" y="23787"/>
                  </a:lnTo>
                  <a:lnTo>
                    <a:pt x="4483" y="23088"/>
                  </a:lnTo>
                  <a:lnTo>
                    <a:pt x="4483" y="21691"/>
                  </a:lnTo>
                  <a:lnTo>
                    <a:pt x="0" y="21691"/>
                  </a:lnTo>
                  <a:lnTo>
                    <a:pt x="0" y="22390"/>
                  </a:lnTo>
                  <a:lnTo>
                    <a:pt x="749" y="22390"/>
                  </a:lnTo>
                  <a:lnTo>
                    <a:pt x="749" y="24485"/>
                  </a:lnTo>
                  <a:lnTo>
                    <a:pt x="1498" y="25184"/>
                  </a:lnTo>
                  <a:lnTo>
                    <a:pt x="1498" y="25882"/>
                  </a:lnTo>
                  <a:lnTo>
                    <a:pt x="4483" y="28676"/>
                  </a:lnTo>
                  <a:lnTo>
                    <a:pt x="5219" y="28676"/>
                  </a:lnTo>
                  <a:lnTo>
                    <a:pt x="5969" y="29375"/>
                  </a:lnTo>
                  <a:lnTo>
                    <a:pt x="7467" y="29375"/>
                  </a:lnTo>
                  <a:lnTo>
                    <a:pt x="7467" y="30073"/>
                  </a:lnTo>
                  <a:lnTo>
                    <a:pt x="12687" y="30073"/>
                  </a:lnTo>
                  <a:lnTo>
                    <a:pt x="13436" y="30073"/>
                  </a:lnTo>
                  <a:lnTo>
                    <a:pt x="13436" y="29375"/>
                  </a:lnTo>
                  <a:lnTo>
                    <a:pt x="14935" y="29375"/>
                  </a:lnTo>
                  <a:lnTo>
                    <a:pt x="15671" y="28676"/>
                  </a:lnTo>
                  <a:lnTo>
                    <a:pt x="16421" y="28676"/>
                  </a:lnTo>
                  <a:lnTo>
                    <a:pt x="17170" y="27978"/>
                  </a:lnTo>
                  <a:lnTo>
                    <a:pt x="17170" y="27279"/>
                  </a:lnTo>
                  <a:lnTo>
                    <a:pt x="17919" y="27279"/>
                  </a:lnTo>
                  <a:lnTo>
                    <a:pt x="19405" y="25882"/>
                  </a:lnTo>
                  <a:lnTo>
                    <a:pt x="19405" y="25184"/>
                  </a:lnTo>
                  <a:lnTo>
                    <a:pt x="20154" y="24485"/>
                  </a:lnTo>
                  <a:lnTo>
                    <a:pt x="20154" y="23787"/>
                  </a:lnTo>
                  <a:lnTo>
                    <a:pt x="20904" y="23088"/>
                  </a:lnTo>
                  <a:lnTo>
                    <a:pt x="20904" y="16090"/>
                  </a:lnTo>
                  <a:close/>
                </a:path>
                <a:path w="108584" h="30479">
                  <a:moveTo>
                    <a:pt x="45516" y="711"/>
                  </a:moveTo>
                  <a:lnTo>
                    <a:pt x="25374" y="711"/>
                  </a:lnTo>
                  <a:lnTo>
                    <a:pt x="25374" y="4203"/>
                  </a:lnTo>
                  <a:lnTo>
                    <a:pt x="40297" y="4203"/>
                  </a:lnTo>
                  <a:lnTo>
                    <a:pt x="38811" y="5600"/>
                  </a:lnTo>
                  <a:lnTo>
                    <a:pt x="38811" y="6299"/>
                  </a:lnTo>
                  <a:lnTo>
                    <a:pt x="38049" y="6299"/>
                  </a:lnTo>
                  <a:lnTo>
                    <a:pt x="38049" y="6997"/>
                  </a:lnTo>
                  <a:lnTo>
                    <a:pt x="37312" y="7696"/>
                  </a:lnTo>
                  <a:lnTo>
                    <a:pt x="37312" y="8394"/>
                  </a:lnTo>
                  <a:lnTo>
                    <a:pt x="36563" y="8394"/>
                  </a:lnTo>
                  <a:lnTo>
                    <a:pt x="36563" y="9093"/>
                  </a:lnTo>
                  <a:lnTo>
                    <a:pt x="35814" y="9791"/>
                  </a:lnTo>
                  <a:lnTo>
                    <a:pt x="35814" y="10490"/>
                  </a:lnTo>
                  <a:lnTo>
                    <a:pt x="35064" y="10490"/>
                  </a:lnTo>
                  <a:lnTo>
                    <a:pt x="35064" y="11887"/>
                  </a:lnTo>
                  <a:lnTo>
                    <a:pt x="34328" y="12585"/>
                  </a:lnTo>
                  <a:lnTo>
                    <a:pt x="34328" y="13296"/>
                  </a:lnTo>
                  <a:lnTo>
                    <a:pt x="33578" y="13296"/>
                  </a:lnTo>
                  <a:lnTo>
                    <a:pt x="33578" y="14693"/>
                  </a:lnTo>
                  <a:lnTo>
                    <a:pt x="32829" y="14693"/>
                  </a:lnTo>
                  <a:lnTo>
                    <a:pt x="32829" y="16090"/>
                  </a:lnTo>
                  <a:lnTo>
                    <a:pt x="32080" y="16789"/>
                  </a:lnTo>
                  <a:lnTo>
                    <a:pt x="32080" y="18186"/>
                  </a:lnTo>
                  <a:lnTo>
                    <a:pt x="31343" y="18884"/>
                  </a:lnTo>
                  <a:lnTo>
                    <a:pt x="31343" y="20993"/>
                  </a:lnTo>
                  <a:lnTo>
                    <a:pt x="30594" y="20993"/>
                  </a:lnTo>
                  <a:lnTo>
                    <a:pt x="30594" y="23088"/>
                  </a:lnTo>
                  <a:lnTo>
                    <a:pt x="29845" y="23787"/>
                  </a:lnTo>
                  <a:lnTo>
                    <a:pt x="29845" y="27978"/>
                  </a:lnTo>
                  <a:lnTo>
                    <a:pt x="29108" y="28676"/>
                  </a:lnTo>
                  <a:lnTo>
                    <a:pt x="29108" y="29375"/>
                  </a:lnTo>
                  <a:lnTo>
                    <a:pt x="33578" y="29375"/>
                  </a:lnTo>
                  <a:lnTo>
                    <a:pt x="33578" y="25184"/>
                  </a:lnTo>
                  <a:lnTo>
                    <a:pt x="34328" y="25184"/>
                  </a:lnTo>
                  <a:lnTo>
                    <a:pt x="34328" y="22377"/>
                  </a:lnTo>
                  <a:lnTo>
                    <a:pt x="35064" y="21691"/>
                  </a:lnTo>
                  <a:lnTo>
                    <a:pt x="35064" y="19583"/>
                  </a:lnTo>
                  <a:lnTo>
                    <a:pt x="35814" y="19583"/>
                  </a:lnTo>
                  <a:lnTo>
                    <a:pt x="35814" y="18186"/>
                  </a:lnTo>
                  <a:lnTo>
                    <a:pt x="36563" y="17487"/>
                  </a:lnTo>
                  <a:lnTo>
                    <a:pt x="36563" y="16090"/>
                  </a:lnTo>
                  <a:lnTo>
                    <a:pt x="37312" y="15392"/>
                  </a:lnTo>
                  <a:lnTo>
                    <a:pt x="37312" y="14693"/>
                  </a:lnTo>
                  <a:lnTo>
                    <a:pt x="38049" y="13995"/>
                  </a:lnTo>
                  <a:lnTo>
                    <a:pt x="38049" y="13296"/>
                  </a:lnTo>
                  <a:lnTo>
                    <a:pt x="38811" y="12585"/>
                  </a:lnTo>
                  <a:lnTo>
                    <a:pt x="38811" y="11887"/>
                  </a:lnTo>
                  <a:lnTo>
                    <a:pt x="39547" y="11887"/>
                  </a:lnTo>
                  <a:lnTo>
                    <a:pt x="39547" y="10490"/>
                  </a:lnTo>
                  <a:lnTo>
                    <a:pt x="40297" y="9791"/>
                  </a:lnTo>
                  <a:lnTo>
                    <a:pt x="40297" y="9093"/>
                  </a:lnTo>
                  <a:lnTo>
                    <a:pt x="41033" y="9093"/>
                  </a:lnTo>
                  <a:lnTo>
                    <a:pt x="41033" y="8394"/>
                  </a:lnTo>
                  <a:lnTo>
                    <a:pt x="41795" y="7696"/>
                  </a:lnTo>
                  <a:lnTo>
                    <a:pt x="41795" y="6997"/>
                  </a:lnTo>
                  <a:lnTo>
                    <a:pt x="42532" y="6997"/>
                  </a:lnTo>
                  <a:lnTo>
                    <a:pt x="42532" y="6299"/>
                  </a:lnTo>
                  <a:lnTo>
                    <a:pt x="43281" y="5600"/>
                  </a:lnTo>
                  <a:lnTo>
                    <a:pt x="43281" y="4902"/>
                  </a:lnTo>
                  <a:lnTo>
                    <a:pt x="44030" y="4902"/>
                  </a:lnTo>
                  <a:lnTo>
                    <a:pt x="44030" y="4203"/>
                  </a:lnTo>
                  <a:lnTo>
                    <a:pt x="44780" y="4203"/>
                  </a:lnTo>
                  <a:lnTo>
                    <a:pt x="44780" y="3505"/>
                  </a:lnTo>
                  <a:lnTo>
                    <a:pt x="45516" y="3505"/>
                  </a:lnTo>
                  <a:lnTo>
                    <a:pt x="45516" y="711"/>
                  </a:lnTo>
                  <a:close/>
                </a:path>
                <a:path w="108584" h="30479">
                  <a:moveTo>
                    <a:pt x="53721" y="0"/>
                  </a:moveTo>
                  <a:lnTo>
                    <a:pt x="49250" y="0"/>
                  </a:lnTo>
                  <a:lnTo>
                    <a:pt x="49250" y="4902"/>
                  </a:lnTo>
                  <a:lnTo>
                    <a:pt x="49999" y="10490"/>
                  </a:lnTo>
                  <a:lnTo>
                    <a:pt x="52984" y="10490"/>
                  </a:lnTo>
                  <a:lnTo>
                    <a:pt x="53721" y="4902"/>
                  </a:lnTo>
                  <a:lnTo>
                    <a:pt x="53721" y="0"/>
                  </a:lnTo>
                  <a:close/>
                </a:path>
                <a:path w="108584" h="30479">
                  <a:moveTo>
                    <a:pt x="69380" y="16789"/>
                  </a:moveTo>
                  <a:lnTo>
                    <a:pt x="57454" y="16789"/>
                  </a:lnTo>
                  <a:lnTo>
                    <a:pt x="57454" y="20993"/>
                  </a:lnTo>
                  <a:lnTo>
                    <a:pt x="69380" y="20993"/>
                  </a:lnTo>
                  <a:lnTo>
                    <a:pt x="69380" y="16789"/>
                  </a:lnTo>
                  <a:close/>
                </a:path>
                <a:path w="108584" h="30479">
                  <a:moveTo>
                    <a:pt x="92519" y="18884"/>
                  </a:moveTo>
                  <a:lnTo>
                    <a:pt x="88798" y="18884"/>
                  </a:lnTo>
                  <a:lnTo>
                    <a:pt x="88798" y="5600"/>
                  </a:lnTo>
                  <a:lnTo>
                    <a:pt x="88798" y="0"/>
                  </a:lnTo>
                  <a:lnTo>
                    <a:pt x="85064" y="0"/>
                  </a:lnTo>
                  <a:lnTo>
                    <a:pt x="84315" y="1003"/>
                  </a:lnTo>
                  <a:lnTo>
                    <a:pt x="84315" y="5600"/>
                  </a:lnTo>
                  <a:lnTo>
                    <a:pt x="84315" y="18884"/>
                  </a:lnTo>
                  <a:lnTo>
                    <a:pt x="74612" y="18884"/>
                  </a:lnTo>
                  <a:lnTo>
                    <a:pt x="84315" y="5600"/>
                  </a:lnTo>
                  <a:lnTo>
                    <a:pt x="84315" y="1003"/>
                  </a:lnTo>
                  <a:lnTo>
                    <a:pt x="70891" y="18884"/>
                  </a:lnTo>
                  <a:lnTo>
                    <a:pt x="70891" y="22377"/>
                  </a:lnTo>
                  <a:lnTo>
                    <a:pt x="84315" y="22377"/>
                  </a:lnTo>
                  <a:lnTo>
                    <a:pt x="84315" y="29375"/>
                  </a:lnTo>
                  <a:lnTo>
                    <a:pt x="88798" y="29375"/>
                  </a:lnTo>
                  <a:lnTo>
                    <a:pt x="88798" y="22377"/>
                  </a:lnTo>
                  <a:lnTo>
                    <a:pt x="92519" y="22377"/>
                  </a:lnTo>
                  <a:lnTo>
                    <a:pt x="92519" y="18884"/>
                  </a:lnTo>
                  <a:close/>
                </a:path>
                <a:path w="108584" h="30479">
                  <a:moveTo>
                    <a:pt x="101473" y="0"/>
                  </a:moveTo>
                  <a:lnTo>
                    <a:pt x="97002" y="0"/>
                  </a:lnTo>
                  <a:lnTo>
                    <a:pt x="97002" y="4902"/>
                  </a:lnTo>
                  <a:lnTo>
                    <a:pt x="97751" y="10490"/>
                  </a:lnTo>
                  <a:lnTo>
                    <a:pt x="99987" y="10490"/>
                  </a:lnTo>
                  <a:lnTo>
                    <a:pt x="101473" y="4902"/>
                  </a:lnTo>
                  <a:lnTo>
                    <a:pt x="101473" y="0"/>
                  </a:lnTo>
                  <a:close/>
                </a:path>
                <a:path w="108584" h="30479">
                  <a:moveTo>
                    <a:pt x="108191" y="0"/>
                  </a:moveTo>
                  <a:lnTo>
                    <a:pt x="103720" y="0"/>
                  </a:lnTo>
                  <a:lnTo>
                    <a:pt x="103720" y="4902"/>
                  </a:lnTo>
                  <a:lnTo>
                    <a:pt x="105206" y="10490"/>
                  </a:lnTo>
                  <a:lnTo>
                    <a:pt x="107442" y="10490"/>
                  </a:lnTo>
                  <a:lnTo>
                    <a:pt x="108191" y="4902"/>
                  </a:lnTo>
                  <a:lnTo>
                    <a:pt x="108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1426389" y="929679"/>
              <a:ext cx="0" cy="2147570"/>
            </a:xfrm>
            <a:custGeom>
              <a:avLst/>
              <a:gdLst/>
              <a:ahLst/>
              <a:cxnLst/>
              <a:rect l="l" t="t" r="r" b="b"/>
              <a:pathLst>
                <a:path h="2147570">
                  <a:moveTo>
                    <a:pt x="0" y="0"/>
                  </a:moveTo>
                  <a:lnTo>
                    <a:pt x="0" y="2146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1408482" y="913594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59" h="32384">
                  <a:moveTo>
                    <a:pt x="32083" y="32169"/>
                  </a:moveTo>
                  <a:lnTo>
                    <a:pt x="0" y="2797"/>
                  </a:lnTo>
                  <a:lnTo>
                    <a:pt x="3730" y="0"/>
                  </a:lnTo>
                  <a:lnTo>
                    <a:pt x="35067" y="29372"/>
                  </a:lnTo>
                  <a:lnTo>
                    <a:pt x="32083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1408482" y="3060574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59" h="32385">
                  <a:moveTo>
                    <a:pt x="3730" y="0"/>
                  </a:moveTo>
                  <a:lnTo>
                    <a:pt x="35067" y="29372"/>
                  </a:lnTo>
                  <a:lnTo>
                    <a:pt x="32083" y="32169"/>
                  </a:lnTo>
                  <a:lnTo>
                    <a:pt x="0" y="2797"/>
                  </a:lnTo>
                  <a:lnTo>
                    <a:pt x="37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1376394" y="1952116"/>
              <a:ext cx="31750" cy="102235"/>
            </a:xfrm>
            <a:custGeom>
              <a:avLst/>
              <a:gdLst/>
              <a:ahLst/>
              <a:cxnLst/>
              <a:rect l="l" t="t" r="r" b="b"/>
              <a:pathLst>
                <a:path w="31750" h="102235">
                  <a:moveTo>
                    <a:pt x="11188" y="52451"/>
                  </a:moveTo>
                  <a:lnTo>
                    <a:pt x="5219" y="51765"/>
                  </a:lnTo>
                  <a:lnTo>
                    <a:pt x="0" y="51765"/>
                  </a:lnTo>
                  <a:lnTo>
                    <a:pt x="0" y="55257"/>
                  </a:lnTo>
                  <a:lnTo>
                    <a:pt x="5219" y="55257"/>
                  </a:lnTo>
                  <a:lnTo>
                    <a:pt x="11188" y="54559"/>
                  </a:lnTo>
                  <a:lnTo>
                    <a:pt x="11188" y="52451"/>
                  </a:lnTo>
                  <a:close/>
                </a:path>
                <a:path w="31750" h="102235">
                  <a:moveTo>
                    <a:pt x="11188" y="7696"/>
                  </a:moveTo>
                  <a:lnTo>
                    <a:pt x="5219" y="7010"/>
                  </a:lnTo>
                  <a:lnTo>
                    <a:pt x="0" y="7010"/>
                  </a:lnTo>
                  <a:lnTo>
                    <a:pt x="0" y="11201"/>
                  </a:lnTo>
                  <a:lnTo>
                    <a:pt x="5219" y="11201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1750" h="102235">
                  <a:moveTo>
                    <a:pt x="11188" y="1409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203"/>
                  </a:lnTo>
                  <a:lnTo>
                    <a:pt x="5219" y="4203"/>
                  </a:lnTo>
                  <a:lnTo>
                    <a:pt x="11188" y="3505"/>
                  </a:lnTo>
                  <a:lnTo>
                    <a:pt x="11188" y="1409"/>
                  </a:lnTo>
                  <a:close/>
                </a:path>
                <a:path w="31750" h="102235">
                  <a:moveTo>
                    <a:pt x="21640" y="37071"/>
                  </a:moveTo>
                  <a:lnTo>
                    <a:pt x="17907" y="37071"/>
                  </a:lnTo>
                  <a:lnTo>
                    <a:pt x="17907" y="48260"/>
                  </a:lnTo>
                  <a:lnTo>
                    <a:pt x="21640" y="48260"/>
                  </a:lnTo>
                  <a:lnTo>
                    <a:pt x="21640" y="37071"/>
                  </a:lnTo>
                  <a:close/>
                </a:path>
                <a:path w="31750" h="102235">
                  <a:moveTo>
                    <a:pt x="31330" y="82524"/>
                  </a:moveTo>
                  <a:lnTo>
                    <a:pt x="27609" y="82524"/>
                  </a:lnTo>
                  <a:lnTo>
                    <a:pt x="27609" y="96520"/>
                  </a:lnTo>
                  <a:lnTo>
                    <a:pt x="26860" y="96520"/>
                  </a:lnTo>
                  <a:lnTo>
                    <a:pt x="23876" y="93726"/>
                  </a:lnTo>
                  <a:lnTo>
                    <a:pt x="23876" y="93014"/>
                  </a:lnTo>
                  <a:lnTo>
                    <a:pt x="23126" y="93014"/>
                  </a:lnTo>
                  <a:lnTo>
                    <a:pt x="23126" y="92329"/>
                  </a:lnTo>
                  <a:lnTo>
                    <a:pt x="22377" y="92329"/>
                  </a:lnTo>
                  <a:lnTo>
                    <a:pt x="22377" y="91617"/>
                  </a:lnTo>
                  <a:lnTo>
                    <a:pt x="21640" y="90919"/>
                  </a:lnTo>
                  <a:lnTo>
                    <a:pt x="20891" y="90919"/>
                  </a:lnTo>
                  <a:lnTo>
                    <a:pt x="20891" y="90220"/>
                  </a:lnTo>
                  <a:lnTo>
                    <a:pt x="19392" y="88823"/>
                  </a:lnTo>
                  <a:lnTo>
                    <a:pt x="19392" y="88125"/>
                  </a:lnTo>
                  <a:lnTo>
                    <a:pt x="18656" y="88125"/>
                  </a:lnTo>
                  <a:lnTo>
                    <a:pt x="17907" y="87426"/>
                  </a:lnTo>
                  <a:lnTo>
                    <a:pt x="17907" y="86728"/>
                  </a:lnTo>
                  <a:lnTo>
                    <a:pt x="17157" y="86728"/>
                  </a:lnTo>
                  <a:lnTo>
                    <a:pt x="17157" y="86017"/>
                  </a:lnTo>
                  <a:lnTo>
                    <a:pt x="16421" y="86017"/>
                  </a:lnTo>
                  <a:lnTo>
                    <a:pt x="16421" y="85318"/>
                  </a:lnTo>
                  <a:lnTo>
                    <a:pt x="15671" y="85318"/>
                  </a:lnTo>
                  <a:lnTo>
                    <a:pt x="14922" y="84632"/>
                  </a:lnTo>
                  <a:lnTo>
                    <a:pt x="14173" y="84632"/>
                  </a:lnTo>
                  <a:lnTo>
                    <a:pt x="14173" y="83934"/>
                  </a:lnTo>
                  <a:lnTo>
                    <a:pt x="13436" y="83934"/>
                  </a:lnTo>
                  <a:lnTo>
                    <a:pt x="12687" y="83223"/>
                  </a:lnTo>
                  <a:lnTo>
                    <a:pt x="11188" y="83223"/>
                  </a:lnTo>
                  <a:lnTo>
                    <a:pt x="11188" y="82524"/>
                  </a:lnTo>
                  <a:lnTo>
                    <a:pt x="5969" y="82524"/>
                  </a:lnTo>
                  <a:lnTo>
                    <a:pt x="5232" y="83223"/>
                  </a:lnTo>
                  <a:lnTo>
                    <a:pt x="4470" y="83223"/>
                  </a:lnTo>
                  <a:lnTo>
                    <a:pt x="3733" y="83934"/>
                  </a:lnTo>
                  <a:lnTo>
                    <a:pt x="2984" y="83934"/>
                  </a:lnTo>
                  <a:lnTo>
                    <a:pt x="2984" y="84632"/>
                  </a:lnTo>
                  <a:lnTo>
                    <a:pt x="2235" y="85318"/>
                  </a:lnTo>
                  <a:lnTo>
                    <a:pt x="1485" y="85318"/>
                  </a:lnTo>
                  <a:lnTo>
                    <a:pt x="1485" y="86017"/>
                  </a:lnTo>
                  <a:lnTo>
                    <a:pt x="749" y="86728"/>
                  </a:lnTo>
                  <a:lnTo>
                    <a:pt x="749" y="88125"/>
                  </a:lnTo>
                  <a:lnTo>
                    <a:pt x="0" y="88125"/>
                  </a:lnTo>
                  <a:lnTo>
                    <a:pt x="0" y="95110"/>
                  </a:lnTo>
                  <a:lnTo>
                    <a:pt x="749" y="95110"/>
                  </a:lnTo>
                  <a:lnTo>
                    <a:pt x="749" y="96520"/>
                  </a:lnTo>
                  <a:lnTo>
                    <a:pt x="1485" y="97218"/>
                  </a:lnTo>
                  <a:lnTo>
                    <a:pt x="1485" y="97917"/>
                  </a:lnTo>
                  <a:lnTo>
                    <a:pt x="2235" y="97917"/>
                  </a:lnTo>
                  <a:lnTo>
                    <a:pt x="2235" y="98615"/>
                  </a:lnTo>
                  <a:lnTo>
                    <a:pt x="2984" y="98615"/>
                  </a:lnTo>
                  <a:lnTo>
                    <a:pt x="2984" y="99314"/>
                  </a:lnTo>
                  <a:lnTo>
                    <a:pt x="3733" y="99314"/>
                  </a:lnTo>
                  <a:lnTo>
                    <a:pt x="3733" y="100012"/>
                  </a:lnTo>
                  <a:lnTo>
                    <a:pt x="5232" y="100012"/>
                  </a:lnTo>
                  <a:lnTo>
                    <a:pt x="5232" y="100711"/>
                  </a:lnTo>
                  <a:lnTo>
                    <a:pt x="6718" y="100711"/>
                  </a:lnTo>
                  <a:lnTo>
                    <a:pt x="7454" y="101409"/>
                  </a:lnTo>
                  <a:lnTo>
                    <a:pt x="8953" y="101409"/>
                  </a:lnTo>
                  <a:lnTo>
                    <a:pt x="9702" y="97218"/>
                  </a:lnTo>
                  <a:lnTo>
                    <a:pt x="6718" y="97218"/>
                  </a:lnTo>
                  <a:lnTo>
                    <a:pt x="5969" y="96520"/>
                  </a:lnTo>
                  <a:lnTo>
                    <a:pt x="5232" y="96520"/>
                  </a:lnTo>
                  <a:lnTo>
                    <a:pt x="3733" y="95110"/>
                  </a:lnTo>
                  <a:lnTo>
                    <a:pt x="3733" y="94424"/>
                  </a:lnTo>
                  <a:lnTo>
                    <a:pt x="2984" y="93726"/>
                  </a:lnTo>
                  <a:lnTo>
                    <a:pt x="2984" y="89522"/>
                  </a:lnTo>
                  <a:lnTo>
                    <a:pt x="3733" y="89522"/>
                  </a:lnTo>
                  <a:lnTo>
                    <a:pt x="3733" y="88125"/>
                  </a:lnTo>
                  <a:lnTo>
                    <a:pt x="4470" y="88125"/>
                  </a:lnTo>
                  <a:lnTo>
                    <a:pt x="4470" y="87426"/>
                  </a:lnTo>
                  <a:lnTo>
                    <a:pt x="5232" y="87426"/>
                  </a:lnTo>
                  <a:lnTo>
                    <a:pt x="5969" y="86728"/>
                  </a:lnTo>
                  <a:lnTo>
                    <a:pt x="6718" y="86728"/>
                  </a:lnTo>
                  <a:lnTo>
                    <a:pt x="7454" y="86017"/>
                  </a:lnTo>
                  <a:lnTo>
                    <a:pt x="9702" y="86017"/>
                  </a:lnTo>
                  <a:lnTo>
                    <a:pt x="9702" y="86728"/>
                  </a:lnTo>
                  <a:lnTo>
                    <a:pt x="11188" y="86728"/>
                  </a:lnTo>
                  <a:lnTo>
                    <a:pt x="11938" y="87426"/>
                  </a:lnTo>
                  <a:lnTo>
                    <a:pt x="12687" y="87426"/>
                  </a:lnTo>
                  <a:lnTo>
                    <a:pt x="13436" y="88125"/>
                  </a:lnTo>
                  <a:lnTo>
                    <a:pt x="14173" y="88125"/>
                  </a:lnTo>
                  <a:lnTo>
                    <a:pt x="14173" y="88823"/>
                  </a:lnTo>
                  <a:lnTo>
                    <a:pt x="14922" y="88823"/>
                  </a:lnTo>
                  <a:lnTo>
                    <a:pt x="14922" y="89522"/>
                  </a:lnTo>
                  <a:lnTo>
                    <a:pt x="15671" y="89522"/>
                  </a:lnTo>
                  <a:lnTo>
                    <a:pt x="15671" y="90220"/>
                  </a:lnTo>
                  <a:lnTo>
                    <a:pt x="20142" y="94424"/>
                  </a:lnTo>
                  <a:lnTo>
                    <a:pt x="20142" y="95110"/>
                  </a:lnTo>
                  <a:lnTo>
                    <a:pt x="20891" y="95110"/>
                  </a:lnTo>
                  <a:lnTo>
                    <a:pt x="20891" y="95808"/>
                  </a:lnTo>
                  <a:lnTo>
                    <a:pt x="21640" y="95808"/>
                  </a:lnTo>
                  <a:lnTo>
                    <a:pt x="21640" y="96520"/>
                  </a:lnTo>
                  <a:lnTo>
                    <a:pt x="23876" y="98615"/>
                  </a:lnTo>
                  <a:lnTo>
                    <a:pt x="24625" y="98615"/>
                  </a:lnTo>
                  <a:lnTo>
                    <a:pt x="24625" y="99314"/>
                  </a:lnTo>
                  <a:lnTo>
                    <a:pt x="25361" y="99314"/>
                  </a:lnTo>
                  <a:lnTo>
                    <a:pt x="25361" y="100012"/>
                  </a:lnTo>
                  <a:lnTo>
                    <a:pt x="26111" y="100012"/>
                  </a:lnTo>
                  <a:lnTo>
                    <a:pt x="26860" y="100711"/>
                  </a:lnTo>
                  <a:lnTo>
                    <a:pt x="27609" y="100711"/>
                  </a:lnTo>
                  <a:lnTo>
                    <a:pt x="28346" y="101409"/>
                  </a:lnTo>
                  <a:lnTo>
                    <a:pt x="29108" y="101409"/>
                  </a:lnTo>
                  <a:lnTo>
                    <a:pt x="29845" y="102108"/>
                  </a:lnTo>
                  <a:lnTo>
                    <a:pt x="30594" y="102108"/>
                  </a:lnTo>
                  <a:lnTo>
                    <a:pt x="31330" y="102108"/>
                  </a:lnTo>
                  <a:lnTo>
                    <a:pt x="31330" y="82524"/>
                  </a:lnTo>
                  <a:close/>
                </a:path>
                <a:path w="31750" h="102235">
                  <a:moveTo>
                    <a:pt x="31330" y="18884"/>
                  </a:moveTo>
                  <a:lnTo>
                    <a:pt x="23876" y="18884"/>
                  </a:lnTo>
                  <a:lnTo>
                    <a:pt x="23876" y="14693"/>
                  </a:lnTo>
                  <a:lnTo>
                    <a:pt x="20142" y="14693"/>
                  </a:lnTo>
                  <a:lnTo>
                    <a:pt x="20142" y="18884"/>
                  </a:lnTo>
                  <a:lnTo>
                    <a:pt x="20142" y="22390"/>
                  </a:lnTo>
                  <a:lnTo>
                    <a:pt x="20142" y="31483"/>
                  </a:lnTo>
                  <a:lnTo>
                    <a:pt x="5969" y="22390"/>
                  </a:lnTo>
                  <a:lnTo>
                    <a:pt x="20142" y="22390"/>
                  </a:lnTo>
                  <a:lnTo>
                    <a:pt x="20142" y="18884"/>
                  </a:lnTo>
                  <a:lnTo>
                    <a:pt x="0" y="18884"/>
                  </a:lnTo>
                  <a:lnTo>
                    <a:pt x="0" y="21691"/>
                  </a:lnTo>
                  <a:lnTo>
                    <a:pt x="20142" y="35674"/>
                  </a:lnTo>
                  <a:lnTo>
                    <a:pt x="23876" y="35674"/>
                  </a:lnTo>
                  <a:lnTo>
                    <a:pt x="23876" y="31483"/>
                  </a:lnTo>
                  <a:lnTo>
                    <a:pt x="23876" y="22390"/>
                  </a:lnTo>
                  <a:lnTo>
                    <a:pt x="31330" y="22390"/>
                  </a:lnTo>
                  <a:lnTo>
                    <a:pt x="31330" y="18884"/>
                  </a:lnTo>
                  <a:close/>
                </a:path>
                <a:path w="31750" h="102235">
                  <a:moveTo>
                    <a:pt x="31343" y="70637"/>
                  </a:moveTo>
                  <a:lnTo>
                    <a:pt x="29095" y="70637"/>
                  </a:lnTo>
                  <a:lnTo>
                    <a:pt x="28359" y="69938"/>
                  </a:lnTo>
                  <a:lnTo>
                    <a:pt x="24612" y="69938"/>
                  </a:lnTo>
                  <a:lnTo>
                    <a:pt x="24612" y="69240"/>
                  </a:lnTo>
                  <a:lnTo>
                    <a:pt x="21640" y="69240"/>
                  </a:lnTo>
                  <a:lnTo>
                    <a:pt x="21640" y="68541"/>
                  </a:lnTo>
                  <a:lnTo>
                    <a:pt x="20142" y="68541"/>
                  </a:lnTo>
                  <a:lnTo>
                    <a:pt x="19392" y="67843"/>
                  </a:lnTo>
                  <a:lnTo>
                    <a:pt x="17907" y="67843"/>
                  </a:lnTo>
                  <a:lnTo>
                    <a:pt x="17157" y="67144"/>
                  </a:lnTo>
                  <a:lnTo>
                    <a:pt x="16421" y="67144"/>
                  </a:lnTo>
                  <a:lnTo>
                    <a:pt x="15671" y="66446"/>
                  </a:lnTo>
                  <a:lnTo>
                    <a:pt x="14922" y="66446"/>
                  </a:lnTo>
                  <a:lnTo>
                    <a:pt x="14173" y="65747"/>
                  </a:lnTo>
                  <a:lnTo>
                    <a:pt x="12687" y="65747"/>
                  </a:lnTo>
                  <a:lnTo>
                    <a:pt x="12687" y="65049"/>
                  </a:lnTo>
                  <a:lnTo>
                    <a:pt x="11938" y="65049"/>
                  </a:lnTo>
                  <a:lnTo>
                    <a:pt x="11938" y="64350"/>
                  </a:lnTo>
                  <a:lnTo>
                    <a:pt x="10452" y="64350"/>
                  </a:lnTo>
                  <a:lnTo>
                    <a:pt x="10452" y="63639"/>
                  </a:lnTo>
                  <a:lnTo>
                    <a:pt x="9702" y="63639"/>
                  </a:lnTo>
                  <a:lnTo>
                    <a:pt x="8953" y="62941"/>
                  </a:lnTo>
                  <a:lnTo>
                    <a:pt x="8204" y="62941"/>
                  </a:lnTo>
                  <a:lnTo>
                    <a:pt x="8204" y="62242"/>
                  </a:lnTo>
                  <a:lnTo>
                    <a:pt x="7467" y="62242"/>
                  </a:lnTo>
                  <a:lnTo>
                    <a:pt x="6705" y="61544"/>
                  </a:lnTo>
                  <a:lnTo>
                    <a:pt x="5969" y="61544"/>
                  </a:lnTo>
                  <a:lnTo>
                    <a:pt x="5969" y="60845"/>
                  </a:lnTo>
                  <a:lnTo>
                    <a:pt x="5219" y="60845"/>
                  </a:lnTo>
                  <a:lnTo>
                    <a:pt x="3721" y="59448"/>
                  </a:lnTo>
                  <a:lnTo>
                    <a:pt x="0" y="59448"/>
                  </a:lnTo>
                  <a:lnTo>
                    <a:pt x="0" y="78333"/>
                  </a:lnTo>
                  <a:lnTo>
                    <a:pt x="3721" y="78333"/>
                  </a:lnTo>
                  <a:lnTo>
                    <a:pt x="3721" y="63639"/>
                  </a:lnTo>
                  <a:lnTo>
                    <a:pt x="4483" y="64350"/>
                  </a:lnTo>
                  <a:lnTo>
                    <a:pt x="5219" y="64350"/>
                  </a:lnTo>
                  <a:lnTo>
                    <a:pt x="5219" y="65049"/>
                  </a:lnTo>
                  <a:lnTo>
                    <a:pt x="5969" y="65049"/>
                  </a:lnTo>
                  <a:lnTo>
                    <a:pt x="5969" y="65747"/>
                  </a:lnTo>
                  <a:lnTo>
                    <a:pt x="6705" y="65747"/>
                  </a:lnTo>
                  <a:lnTo>
                    <a:pt x="7467" y="66446"/>
                  </a:lnTo>
                  <a:lnTo>
                    <a:pt x="8204" y="66446"/>
                  </a:lnTo>
                  <a:lnTo>
                    <a:pt x="8204" y="67144"/>
                  </a:lnTo>
                  <a:lnTo>
                    <a:pt x="8953" y="67144"/>
                  </a:lnTo>
                  <a:lnTo>
                    <a:pt x="9702" y="67843"/>
                  </a:lnTo>
                  <a:lnTo>
                    <a:pt x="10452" y="67843"/>
                  </a:lnTo>
                  <a:lnTo>
                    <a:pt x="10452" y="68541"/>
                  </a:lnTo>
                  <a:lnTo>
                    <a:pt x="11938" y="68541"/>
                  </a:lnTo>
                  <a:lnTo>
                    <a:pt x="11938" y="69240"/>
                  </a:lnTo>
                  <a:lnTo>
                    <a:pt x="12687" y="69240"/>
                  </a:lnTo>
                  <a:lnTo>
                    <a:pt x="13436" y="69938"/>
                  </a:lnTo>
                  <a:lnTo>
                    <a:pt x="14922" y="69938"/>
                  </a:lnTo>
                  <a:lnTo>
                    <a:pt x="14922" y="70637"/>
                  </a:lnTo>
                  <a:lnTo>
                    <a:pt x="16421" y="70637"/>
                  </a:lnTo>
                  <a:lnTo>
                    <a:pt x="16421" y="71335"/>
                  </a:lnTo>
                  <a:lnTo>
                    <a:pt x="18656" y="71335"/>
                  </a:lnTo>
                  <a:lnTo>
                    <a:pt x="18656" y="72047"/>
                  </a:lnTo>
                  <a:lnTo>
                    <a:pt x="20142" y="72047"/>
                  </a:lnTo>
                  <a:lnTo>
                    <a:pt x="20891" y="72732"/>
                  </a:lnTo>
                  <a:lnTo>
                    <a:pt x="23126" y="72732"/>
                  </a:lnTo>
                  <a:lnTo>
                    <a:pt x="23876" y="73431"/>
                  </a:lnTo>
                  <a:lnTo>
                    <a:pt x="26860" y="73431"/>
                  </a:lnTo>
                  <a:lnTo>
                    <a:pt x="26860" y="74142"/>
                  </a:lnTo>
                  <a:lnTo>
                    <a:pt x="31343" y="74142"/>
                  </a:lnTo>
                  <a:lnTo>
                    <a:pt x="31343" y="706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3" name="object 1503"/>
          <p:cNvGrpSpPr/>
          <p:nvPr/>
        </p:nvGrpSpPr>
        <p:grpSpPr>
          <a:xfrm>
            <a:off x="1741395" y="4711530"/>
            <a:ext cx="11445240" cy="3533775"/>
            <a:chOff x="1741395" y="4711530"/>
            <a:chExt cx="11445240" cy="3533775"/>
          </a:xfrm>
        </p:grpSpPr>
        <p:sp>
          <p:nvSpPr>
            <p:cNvPr id="1504" name="object 1504"/>
            <p:cNvSpPr/>
            <p:nvPr/>
          </p:nvSpPr>
          <p:spPr>
            <a:xfrm>
              <a:off x="5004540" y="6208312"/>
              <a:ext cx="1308735" cy="196850"/>
            </a:xfrm>
            <a:custGeom>
              <a:avLst/>
              <a:gdLst/>
              <a:ahLst/>
              <a:cxnLst/>
              <a:rect l="l" t="t" r="r" b="b"/>
              <a:pathLst>
                <a:path w="1308735" h="196850">
                  <a:moveTo>
                    <a:pt x="0" y="196515"/>
                  </a:moveTo>
                  <a:lnTo>
                    <a:pt x="1308692" y="196515"/>
                  </a:lnTo>
                  <a:lnTo>
                    <a:pt x="1308692" y="0"/>
                  </a:lnTo>
                  <a:lnTo>
                    <a:pt x="0" y="0"/>
                  </a:lnTo>
                  <a:lnTo>
                    <a:pt x="0" y="1965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4328558" y="7069205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4328558" y="699087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4328558" y="691185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4328558" y="68335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4259169" y="6741911"/>
              <a:ext cx="69850" cy="65405"/>
            </a:xfrm>
            <a:custGeom>
              <a:avLst/>
              <a:gdLst/>
              <a:ahLst/>
              <a:cxnLst/>
              <a:rect l="l" t="t" r="r" b="b"/>
              <a:pathLst>
                <a:path w="69850" h="65404">
                  <a:moveTo>
                    <a:pt x="69389" y="650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4174857" y="6741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4077116" y="6741913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70135" y="0"/>
                  </a:moveTo>
                  <a:lnTo>
                    <a:pt x="0" y="0"/>
                  </a:lnTo>
                  <a:lnTo>
                    <a:pt x="0" y="65038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4077116" y="68335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4077116" y="691185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4077116" y="699087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4077116" y="7069203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5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4174857" y="713494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4259169" y="7134943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2199369" y="6810448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2286665" y="6810448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2373960" y="6810448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2112073" y="7369921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2112073" y="7288098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2112073" y="720627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2112073" y="7124451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2112073" y="7042631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8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2112073" y="6960807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8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2112073" y="6878984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8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2010600" y="7377615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496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2010600" y="6928636"/>
              <a:ext cx="0" cy="435609"/>
            </a:xfrm>
            <a:custGeom>
              <a:avLst/>
              <a:gdLst/>
              <a:ahLst/>
              <a:cxnLst/>
              <a:rect l="l" t="t" r="r" b="b"/>
              <a:pathLst>
                <a:path h="435609">
                  <a:moveTo>
                    <a:pt x="0" y="43499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1975533" y="7330759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18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1486079" y="7151027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4">
                  <a:moveTo>
                    <a:pt x="0" y="24826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1573375" y="7006264"/>
              <a:ext cx="0" cy="393065"/>
            </a:xfrm>
            <a:custGeom>
              <a:avLst/>
              <a:gdLst/>
              <a:ahLst/>
              <a:cxnLst/>
              <a:rect l="l" t="t" r="r" b="b"/>
              <a:pathLst>
                <a:path h="393065">
                  <a:moveTo>
                    <a:pt x="0" y="39303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1660670" y="6839820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h="560070">
                  <a:moveTo>
                    <a:pt x="0" y="55947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1660670" y="681044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08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1747967" y="6827232"/>
              <a:ext cx="0" cy="572135"/>
            </a:xfrm>
            <a:custGeom>
              <a:avLst/>
              <a:gdLst/>
              <a:ahLst/>
              <a:cxnLst/>
              <a:rect l="l" t="t" r="r" b="b"/>
              <a:pathLst>
                <a:path h="572134">
                  <a:moveTo>
                    <a:pt x="0" y="572061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1835263" y="6810449"/>
              <a:ext cx="0" cy="602615"/>
            </a:xfrm>
            <a:custGeom>
              <a:avLst/>
              <a:gdLst/>
              <a:ahLst/>
              <a:cxnLst/>
              <a:rect l="l" t="t" r="r" b="b"/>
              <a:pathLst>
                <a:path h="602615">
                  <a:moveTo>
                    <a:pt x="0" y="60213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1922558" y="7295792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40">
                  <a:moveTo>
                    <a:pt x="0" y="11679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1922558" y="6929335"/>
              <a:ext cx="0" cy="353060"/>
            </a:xfrm>
            <a:custGeom>
              <a:avLst/>
              <a:gdLst/>
              <a:ahLst/>
              <a:cxnLst/>
              <a:rect l="l" t="t" r="r" b="b"/>
              <a:pathLst>
                <a:path h="353059">
                  <a:moveTo>
                    <a:pt x="0" y="35246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1453996" y="7330759"/>
              <a:ext cx="506730" cy="0"/>
            </a:xfrm>
            <a:custGeom>
              <a:avLst/>
              <a:gdLst/>
              <a:ahLst/>
              <a:cxnLst/>
              <a:rect l="l" t="t" r="r" b="b"/>
              <a:pathLst>
                <a:path w="506729">
                  <a:moveTo>
                    <a:pt x="506614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1888237" y="7248936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19548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1453996" y="7248936"/>
              <a:ext cx="419734" cy="0"/>
            </a:xfrm>
            <a:custGeom>
              <a:avLst/>
              <a:gdLst/>
              <a:ahLst/>
              <a:cxnLst/>
              <a:rect l="l" t="t" r="r" b="b"/>
              <a:pathLst>
                <a:path w="419734">
                  <a:moveTo>
                    <a:pt x="41931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1479364" y="7167113"/>
              <a:ext cx="604520" cy="0"/>
            </a:xfrm>
            <a:custGeom>
              <a:avLst/>
              <a:gdLst/>
              <a:ahLst/>
              <a:cxnLst/>
              <a:rect l="l" t="t" r="r" b="b"/>
              <a:pathLst>
                <a:path w="604520">
                  <a:moveTo>
                    <a:pt x="60435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1486079" y="7085290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59764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1453996" y="708529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1596505" y="7003467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487215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1453996" y="7003467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1486079" y="7003467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59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2026269" y="692164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45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1486079" y="6813944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40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1453996" y="6921643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1639033" y="6921643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24994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1486079" y="6921643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2029253" y="6839820"/>
              <a:ext cx="54610" cy="0"/>
            </a:xfrm>
            <a:custGeom>
              <a:avLst/>
              <a:gdLst/>
              <a:ahLst/>
              <a:cxnLst/>
              <a:rect l="l" t="t" r="r" b="b"/>
              <a:pathLst>
                <a:path w="54609">
                  <a:moveTo>
                    <a:pt x="5446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1453996" y="6839820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68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1724091" y="6839820"/>
              <a:ext cx="161925" cy="0"/>
            </a:xfrm>
            <a:custGeom>
              <a:avLst/>
              <a:gdLst/>
              <a:ahLst/>
              <a:cxnLst/>
              <a:rect l="l" t="t" r="r" b="b"/>
              <a:pathLst>
                <a:path w="161925">
                  <a:moveTo>
                    <a:pt x="16190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2511246" y="7062211"/>
              <a:ext cx="57150" cy="14604"/>
            </a:xfrm>
            <a:custGeom>
              <a:avLst/>
              <a:gdLst/>
              <a:ahLst/>
              <a:cxnLst/>
              <a:rect l="l" t="t" r="r" b="b"/>
              <a:pathLst>
                <a:path w="57150" h="14604">
                  <a:moveTo>
                    <a:pt x="0" y="13986"/>
                  </a:moveTo>
                  <a:lnTo>
                    <a:pt x="26114" y="9790"/>
                  </a:lnTo>
                  <a:lnTo>
                    <a:pt x="50736" y="2098"/>
                  </a:lnTo>
                  <a:lnTo>
                    <a:pt x="567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2593320" y="7021650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0" y="29372"/>
                  </a:moveTo>
                  <a:lnTo>
                    <a:pt x="15668" y="21679"/>
                  </a:lnTo>
                  <a:lnTo>
                    <a:pt x="36559" y="7692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2659724" y="6961506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20" h="42545">
                  <a:moveTo>
                    <a:pt x="0" y="41960"/>
                  </a:moveTo>
                  <a:lnTo>
                    <a:pt x="8207" y="34267"/>
                  </a:lnTo>
                  <a:lnTo>
                    <a:pt x="23875" y="14686"/>
                  </a:ln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2705238" y="6886675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5" h="52070">
                  <a:moveTo>
                    <a:pt x="0" y="51751"/>
                  </a:moveTo>
                  <a:lnTo>
                    <a:pt x="2984" y="46855"/>
                  </a:lnTo>
                  <a:lnTo>
                    <a:pt x="11937" y="23777"/>
                  </a:ln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2467972" y="6843319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0" y="6993"/>
                  </a:moveTo>
                  <a:lnTo>
                    <a:pt x="7461" y="0"/>
                  </a:lnTo>
                  <a:lnTo>
                    <a:pt x="185783" y="166443"/>
                  </a:lnTo>
                  <a:lnTo>
                    <a:pt x="178322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2447826" y="683632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3430" y="13287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2447826" y="7072002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1799449" y="7335655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79">
                  <a:moveTo>
                    <a:pt x="0" y="30071"/>
                  </a:moveTo>
                  <a:lnTo>
                    <a:pt x="5222" y="6294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1815863" y="7265020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0" y="46156"/>
                  </a:moveTo>
                  <a:lnTo>
                    <a:pt x="6715" y="30771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1859885" y="7209073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5">
                  <a:moveTo>
                    <a:pt x="0" y="35666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1924051" y="7174105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90">
                  <a:moveTo>
                    <a:pt x="0" y="20980"/>
                  </a:moveTo>
                  <a:lnTo>
                    <a:pt x="5222" y="18182"/>
                  </a:lnTo>
                  <a:lnTo>
                    <a:pt x="28352" y="7692"/>
                  </a:lnTo>
                  <a:lnTo>
                    <a:pt x="514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1863615" y="7232852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177576" y="173436"/>
                  </a:moveTo>
                  <a:lnTo>
                    <a:pt x="185037" y="166443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7576" y="1734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2041938" y="7399294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0"/>
                  </a:moveTo>
                  <a:lnTo>
                    <a:pt x="14176" y="26575"/>
                  </a:lnTo>
                  <a:lnTo>
                    <a:pt x="0" y="26575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1789749" y="7399294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0"/>
                  </a:moveTo>
                  <a:lnTo>
                    <a:pt x="0" y="26575"/>
                  </a:lnTo>
                  <a:lnTo>
                    <a:pt x="14176" y="26575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1953150" y="682863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19"/>
                  </a:lnTo>
                  <a:lnTo>
                    <a:pt x="6366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  <a:lnTo>
                    <a:pt x="0" y="5967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66" y="7692"/>
                  </a:lnTo>
                  <a:lnTo>
                    <a:pt x="8207" y="5967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1886745" y="6810447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62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1980756" y="6827932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1967325" y="682863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19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  <a:lnTo>
                    <a:pt x="0" y="5967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67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1952403" y="6827932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1939719" y="682863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19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  <a:lnTo>
                    <a:pt x="0" y="5967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67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1924797" y="6827932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1896799" y="682163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0"/>
                  </a:moveTo>
                  <a:lnTo>
                    <a:pt x="5546" y="0"/>
                  </a:lnTo>
                  <a:lnTo>
                    <a:pt x="1243" y="3112"/>
                  </a:lnTo>
                  <a:lnTo>
                    <a:pt x="0" y="75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1891497" y="6927409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0"/>
                  </a:moveTo>
                  <a:lnTo>
                    <a:pt x="16425" y="842"/>
                  </a:lnTo>
                  <a:lnTo>
                    <a:pt x="32862" y="1445"/>
                  </a:lnTo>
                  <a:lnTo>
                    <a:pt x="49307" y="1807"/>
                  </a:lnTo>
                  <a:lnTo>
                    <a:pt x="65757" y="1929"/>
                  </a:lnTo>
                </a:path>
              </a:pathLst>
            </a:custGeom>
            <a:ln w="55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1885999" y="6811148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1948673" y="6854506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17160" y="8042"/>
                  </a:moveTo>
                  <a:lnTo>
                    <a:pt x="17160" y="3601"/>
                  </a:lnTo>
                  <a:lnTo>
                    <a:pt x="13318" y="0"/>
                  </a:lnTo>
                  <a:lnTo>
                    <a:pt x="8580" y="0"/>
                  </a:lnTo>
                  <a:lnTo>
                    <a:pt x="3842" y="0"/>
                  </a:lnTo>
                  <a:lnTo>
                    <a:pt x="0" y="3601"/>
                  </a:lnTo>
                  <a:lnTo>
                    <a:pt x="0" y="8042"/>
                  </a:lnTo>
                  <a:lnTo>
                    <a:pt x="0" y="12483"/>
                  </a:lnTo>
                  <a:lnTo>
                    <a:pt x="3842" y="16084"/>
                  </a:lnTo>
                  <a:lnTo>
                    <a:pt x="8580" y="16084"/>
                  </a:lnTo>
                  <a:lnTo>
                    <a:pt x="13318" y="16084"/>
                  </a:lnTo>
                  <a:lnTo>
                    <a:pt x="17160" y="12483"/>
                  </a:lnTo>
                  <a:lnTo>
                    <a:pt x="17160" y="8042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1950911" y="6856604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12684" y="5944"/>
                  </a:moveTo>
                  <a:lnTo>
                    <a:pt x="12684" y="2663"/>
                  </a:lnTo>
                  <a:lnTo>
                    <a:pt x="9842" y="0"/>
                  </a:lnTo>
                  <a:lnTo>
                    <a:pt x="6342" y="0"/>
                  </a:lnTo>
                  <a:lnTo>
                    <a:pt x="2841" y="0"/>
                  </a:lnTo>
                  <a:lnTo>
                    <a:pt x="0" y="2663"/>
                  </a:lnTo>
                  <a:lnTo>
                    <a:pt x="0" y="5944"/>
                  </a:lnTo>
                  <a:lnTo>
                    <a:pt x="0" y="9225"/>
                  </a:lnTo>
                  <a:lnTo>
                    <a:pt x="2841" y="11888"/>
                  </a:lnTo>
                  <a:lnTo>
                    <a:pt x="6342" y="11888"/>
                  </a:lnTo>
                  <a:lnTo>
                    <a:pt x="9842" y="11888"/>
                  </a:lnTo>
                  <a:lnTo>
                    <a:pt x="12684" y="9225"/>
                  </a:lnTo>
                  <a:lnTo>
                    <a:pt x="12684" y="594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1888983" y="69247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1293"/>
                  </a:lnTo>
                  <a:lnTo>
                    <a:pt x="1069" y="2360"/>
                  </a:lnTo>
                  <a:lnTo>
                    <a:pt x="2449" y="2441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1886023" y="6862568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0"/>
                  </a:moveTo>
                  <a:lnTo>
                    <a:pt x="101" y="15841"/>
                  </a:lnTo>
                  <a:lnTo>
                    <a:pt x="729" y="31668"/>
                  </a:lnTo>
                  <a:lnTo>
                    <a:pt x="1884" y="47469"/>
                  </a:lnTo>
                  <a:lnTo>
                    <a:pt x="3562" y="63232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1894821" y="6923390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0"/>
                  </a:moveTo>
                  <a:lnTo>
                    <a:pt x="15595" y="764"/>
                  </a:lnTo>
                  <a:lnTo>
                    <a:pt x="31201" y="1311"/>
                  </a:lnTo>
                  <a:lnTo>
                    <a:pt x="46814" y="1639"/>
                  </a:lnTo>
                  <a:lnTo>
                    <a:pt x="62431" y="17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1914038" y="6910278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0"/>
                  </a:moveTo>
                  <a:lnTo>
                    <a:pt x="10761" y="1056"/>
                  </a:lnTo>
                  <a:lnTo>
                    <a:pt x="21551" y="1786"/>
                  </a:lnTo>
                  <a:lnTo>
                    <a:pt x="32360" y="2188"/>
                  </a:lnTo>
                  <a:lnTo>
                    <a:pt x="43181" y="22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1908217" y="6917429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0"/>
                  </a:moveTo>
                  <a:lnTo>
                    <a:pt x="12264" y="2164"/>
                  </a:lnTo>
                  <a:lnTo>
                    <a:pt x="24641" y="3557"/>
                  </a:lnTo>
                  <a:lnTo>
                    <a:pt x="37089" y="4178"/>
                  </a:lnTo>
                  <a:lnTo>
                    <a:pt x="49567" y="4021"/>
                  </a:lnTo>
                </a:path>
              </a:pathLst>
            </a:custGeom>
            <a:ln w="55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1922279" y="6846815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0"/>
                  </a:moveTo>
                  <a:lnTo>
                    <a:pt x="25958" y="455"/>
                  </a:lnTo>
                  <a:lnTo>
                    <a:pt x="17074" y="1810"/>
                  </a:lnTo>
                  <a:lnTo>
                    <a:pt x="8396" y="4049"/>
                  </a:lnTo>
                  <a:lnTo>
                    <a:pt x="0" y="7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1903905" y="6880732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0"/>
                  </a:moveTo>
                  <a:lnTo>
                    <a:pt x="0" y="8444"/>
                  </a:lnTo>
                  <a:lnTo>
                    <a:pt x="1448" y="16836"/>
                  </a:lnTo>
                  <a:lnTo>
                    <a:pt x="4296" y="24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1908000" y="690591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864" y="2436"/>
                  </a:lnTo>
                  <a:lnTo>
                    <a:pt x="3152" y="4184"/>
                  </a:lnTo>
                  <a:lnTo>
                    <a:pt x="5875" y="44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1903905" y="6853713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0"/>
                  </a:moveTo>
                  <a:lnTo>
                    <a:pt x="10844" y="4636"/>
                  </a:lnTo>
                  <a:lnTo>
                    <a:pt x="5012" y="10982"/>
                  </a:lnTo>
                  <a:lnTo>
                    <a:pt x="1298" y="18600"/>
                  </a:lnTo>
                  <a:lnTo>
                    <a:pt x="0" y="270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1919101" y="6844017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0"/>
                  </a:moveTo>
                  <a:lnTo>
                    <a:pt x="28358" y="458"/>
                  </a:lnTo>
                  <a:lnTo>
                    <a:pt x="18688" y="1827"/>
                  </a:lnTo>
                  <a:lnTo>
                    <a:pt x="9212" y="4091"/>
                  </a:lnTo>
                  <a:lnTo>
                    <a:pt x="0" y="7238"/>
                  </a:lnTo>
                </a:path>
              </a:pathLst>
            </a:custGeom>
            <a:ln w="5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1908470" y="6852170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0"/>
                  </a:moveTo>
                  <a:lnTo>
                    <a:pt x="7125" y="1701"/>
                  </a:lnTo>
                  <a:lnTo>
                    <a:pt x="3239" y="4190"/>
                  </a:lnTo>
                  <a:lnTo>
                    <a:pt x="0" y="7325"/>
                  </a:lnTo>
                </a:path>
              </a:pathLst>
            </a:custGeom>
            <a:ln w="5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1897949" y="6882015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0"/>
                  </a:moveTo>
                  <a:lnTo>
                    <a:pt x="207" y="7853"/>
                  </a:lnTo>
                  <a:lnTo>
                    <a:pt x="1087" y="15653"/>
                  </a:lnTo>
                  <a:lnTo>
                    <a:pt x="2632" y="23361"/>
                  </a:lnTo>
                  <a:lnTo>
                    <a:pt x="4837" y="30940"/>
                  </a:lnTo>
                </a:path>
              </a:pathLst>
            </a:custGeom>
            <a:ln w="59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1902743" y="691280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758" y="2255"/>
                  </a:lnTo>
                  <a:lnTo>
                    <a:pt x="2748" y="3962"/>
                  </a:lnTo>
                  <a:lnTo>
                    <a:pt x="5210" y="4481"/>
                  </a:lnTo>
                </a:path>
              </a:pathLst>
            </a:custGeom>
            <a:ln w="57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1957255" y="6844015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7238"/>
                  </a:moveTo>
                  <a:lnTo>
                    <a:pt x="28938" y="4093"/>
                  </a:lnTo>
                  <a:lnTo>
                    <a:pt x="19460" y="1829"/>
                  </a:lnTo>
                  <a:lnTo>
                    <a:pt x="9789" y="459"/>
                  </a:lnTo>
                  <a:lnTo>
                    <a:pt x="0" y="0"/>
                  </a:lnTo>
                </a:path>
              </a:pathLst>
            </a:custGeom>
            <a:ln w="5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1957255" y="6846812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7156"/>
                  </a:moveTo>
                  <a:lnTo>
                    <a:pt x="26576" y="4049"/>
                  </a:lnTo>
                  <a:lnTo>
                    <a:pt x="17897" y="1810"/>
                  </a:lnTo>
                  <a:lnTo>
                    <a:pt x="9012" y="4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2009593" y="6862567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19564"/>
                  </a:moveTo>
                  <a:lnTo>
                    <a:pt x="6976" y="12506"/>
                  </a:lnTo>
                  <a:lnTo>
                    <a:pt x="4526" y="5641"/>
                  </a:lnTo>
                  <a:lnTo>
                    <a:pt x="0" y="0"/>
                  </a:lnTo>
                </a:path>
              </a:pathLst>
            </a:custGeom>
            <a:ln w="59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1992849" y="6853710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27052"/>
                  </a:moveTo>
                  <a:lnTo>
                    <a:pt x="17199" y="18600"/>
                  </a:lnTo>
                  <a:lnTo>
                    <a:pt x="13485" y="10982"/>
                  </a:lnTo>
                  <a:lnTo>
                    <a:pt x="7652" y="46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2007299" y="691280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4481"/>
                  </a:moveTo>
                  <a:lnTo>
                    <a:pt x="2462" y="3968"/>
                  </a:lnTo>
                  <a:lnTo>
                    <a:pt x="4445" y="2261"/>
                  </a:lnTo>
                  <a:lnTo>
                    <a:pt x="5210" y="0"/>
                  </a:lnTo>
                </a:path>
              </a:pathLst>
            </a:custGeom>
            <a:ln w="57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2006304" y="6880733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24849"/>
                  </a:moveTo>
                  <a:lnTo>
                    <a:pt x="2847" y="16836"/>
                  </a:lnTo>
                  <a:lnTo>
                    <a:pt x="4296" y="8444"/>
                  </a:lnTo>
                  <a:lnTo>
                    <a:pt x="42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2012468" y="6882015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30940"/>
                  </a:moveTo>
                  <a:lnTo>
                    <a:pt x="2204" y="23361"/>
                  </a:lnTo>
                  <a:lnTo>
                    <a:pt x="3750" y="15653"/>
                  </a:lnTo>
                  <a:lnTo>
                    <a:pt x="4629" y="7853"/>
                  </a:lnTo>
                  <a:lnTo>
                    <a:pt x="4837" y="0"/>
                  </a:lnTo>
                </a:path>
              </a:pathLst>
            </a:custGeom>
            <a:ln w="59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2000634" y="6905913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4493"/>
                  </a:moveTo>
                  <a:lnTo>
                    <a:pt x="2723" y="4184"/>
                  </a:lnTo>
                  <a:lnTo>
                    <a:pt x="5005" y="2430"/>
                  </a:lnTo>
                  <a:lnTo>
                    <a:pt x="5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1957465" y="6917431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4021"/>
                  </a:moveTo>
                  <a:lnTo>
                    <a:pt x="12478" y="4178"/>
                  </a:lnTo>
                  <a:lnTo>
                    <a:pt x="24928" y="3557"/>
                  </a:lnTo>
                  <a:lnTo>
                    <a:pt x="37305" y="2164"/>
                  </a:lnTo>
                  <a:lnTo>
                    <a:pt x="49567" y="0"/>
                  </a:lnTo>
                </a:path>
              </a:pathLst>
            </a:custGeom>
            <a:ln w="55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1957286" y="6910279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2261"/>
                  </a:moveTo>
                  <a:lnTo>
                    <a:pt x="10820" y="2188"/>
                  </a:lnTo>
                  <a:lnTo>
                    <a:pt x="21630" y="1786"/>
                  </a:lnTo>
                  <a:lnTo>
                    <a:pt x="32420" y="1056"/>
                  </a:lnTo>
                  <a:lnTo>
                    <a:pt x="4318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1907636" y="6822337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9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1892000" y="6829701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2591" y="0"/>
                  </a:moveTo>
                  <a:lnTo>
                    <a:pt x="773" y="23070"/>
                  </a:lnTo>
                  <a:lnTo>
                    <a:pt x="0" y="46183"/>
                  </a:lnTo>
                  <a:lnTo>
                    <a:pt x="272" y="69306"/>
                  </a:lnTo>
                  <a:lnTo>
                    <a:pt x="1590" y="9240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1893466" y="6921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68" y="874"/>
                  </a:lnTo>
                  <a:lnTo>
                    <a:pt x="814" y="1561"/>
                  </a:lnTo>
                  <a:lnTo>
                    <a:pt x="1747" y="16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1892045" y="6828949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4789" y="0"/>
                  </a:moveTo>
                  <a:lnTo>
                    <a:pt x="1822" y="23033"/>
                  </a:lnTo>
                  <a:lnTo>
                    <a:pt x="225" y="46167"/>
                  </a:lnTo>
                  <a:lnTo>
                    <a:pt x="0" y="69348"/>
                  </a:lnTo>
                  <a:lnTo>
                    <a:pt x="1146" y="92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1908383" y="681814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2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1894268" y="6817442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0"/>
                  </a:moveTo>
                  <a:lnTo>
                    <a:pt x="6621" y="0"/>
                  </a:lnTo>
                  <a:lnTo>
                    <a:pt x="671" y="5070"/>
                  </a:lnTo>
                  <a:lnTo>
                    <a:pt x="0" y="117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1957626" y="6822337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1957626" y="6818142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2007991" y="6821635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7576"/>
                  </a:moveTo>
                  <a:lnTo>
                    <a:pt x="9220" y="3112"/>
                  </a:lnTo>
                  <a:lnTo>
                    <a:pt x="491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2006497" y="681744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11713"/>
                  </a:moveTo>
                  <a:lnTo>
                    <a:pt x="13069" y="5070"/>
                  </a:lnTo>
                  <a:lnTo>
                    <a:pt x="71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2020662" y="6829701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1001" y="92406"/>
                  </a:moveTo>
                  <a:lnTo>
                    <a:pt x="2319" y="69307"/>
                  </a:lnTo>
                  <a:lnTo>
                    <a:pt x="2591" y="46185"/>
                  </a:lnTo>
                  <a:lnTo>
                    <a:pt x="1818" y="230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2017670" y="6828949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3643" y="92522"/>
                  </a:moveTo>
                  <a:lnTo>
                    <a:pt x="4789" y="69348"/>
                  </a:lnTo>
                  <a:lnTo>
                    <a:pt x="4563" y="46167"/>
                  </a:lnTo>
                  <a:lnTo>
                    <a:pt x="2966" y="230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1957253" y="6923392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1748"/>
                  </a:moveTo>
                  <a:lnTo>
                    <a:pt x="15616" y="1639"/>
                  </a:lnTo>
                  <a:lnTo>
                    <a:pt x="31229" y="1311"/>
                  </a:lnTo>
                  <a:lnTo>
                    <a:pt x="46835" y="764"/>
                  </a:lnTo>
                  <a:lnTo>
                    <a:pt x="624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1957253" y="6927406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1929"/>
                  </a:moveTo>
                  <a:lnTo>
                    <a:pt x="16450" y="1808"/>
                  </a:lnTo>
                  <a:lnTo>
                    <a:pt x="32895" y="1447"/>
                  </a:lnTo>
                  <a:lnTo>
                    <a:pt x="49332" y="844"/>
                  </a:lnTo>
                  <a:lnTo>
                    <a:pt x="65757" y="0"/>
                  </a:lnTo>
                </a:path>
              </a:pathLst>
            </a:custGeom>
            <a:ln w="55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2025667" y="6862568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63232"/>
                  </a:moveTo>
                  <a:lnTo>
                    <a:pt x="1678" y="47467"/>
                  </a:lnTo>
                  <a:lnTo>
                    <a:pt x="2832" y="31666"/>
                  </a:lnTo>
                  <a:lnTo>
                    <a:pt x="3461" y="15840"/>
                  </a:lnTo>
                  <a:lnTo>
                    <a:pt x="3562" y="0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2020039" y="69214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14"/>
                  </a:moveTo>
                  <a:lnTo>
                    <a:pt x="932" y="1561"/>
                  </a:lnTo>
                  <a:lnTo>
                    <a:pt x="1678" y="874"/>
                  </a:lnTo>
                  <a:lnTo>
                    <a:pt x="174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2023076" y="69247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441"/>
                  </a:moveTo>
                  <a:lnTo>
                    <a:pt x="1374" y="2360"/>
                  </a:lnTo>
                  <a:lnTo>
                    <a:pt x="2449" y="1293"/>
                  </a:lnTo>
                  <a:lnTo>
                    <a:pt x="2449" y="0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2029253" y="6811148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2003140" y="684681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40">
                  <a:moveTo>
                    <a:pt x="0" y="2098"/>
                  </a:moveTo>
                  <a:lnTo>
                    <a:pt x="126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2011968" y="6862064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6072"/>
                  </a:moveTo>
                  <a:lnTo>
                    <a:pt x="2679" y="3933"/>
                  </a:lnTo>
                  <a:lnTo>
                    <a:pt x="1442" y="189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2000728" y="6848240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400" y="0"/>
                  </a:moveTo>
                  <a:lnTo>
                    <a:pt x="1324" y="145"/>
                  </a:lnTo>
                  <a:lnTo>
                    <a:pt x="460" y="909"/>
                  </a:lnTo>
                  <a:lnTo>
                    <a:pt x="230" y="1905"/>
                  </a:lnTo>
                  <a:lnTo>
                    <a:pt x="0" y="2902"/>
                  </a:lnTo>
                  <a:lnTo>
                    <a:pt x="453" y="3927"/>
                  </a:lnTo>
                  <a:lnTo>
                    <a:pt x="1367" y="44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2018770" y="6848440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18060"/>
                  </a:moveTo>
                  <a:lnTo>
                    <a:pt x="1162" y="12028"/>
                  </a:lnTo>
                  <a:lnTo>
                    <a:pt x="652" y="60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2015810" y="684674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2272"/>
                  </a:moveTo>
                  <a:lnTo>
                    <a:pt x="2909" y="1608"/>
                  </a:lnTo>
                  <a:lnTo>
                    <a:pt x="2555" y="996"/>
                  </a:lnTo>
                  <a:lnTo>
                    <a:pt x="1989" y="588"/>
                  </a:lnTo>
                  <a:lnTo>
                    <a:pt x="1423" y="180"/>
                  </a:lnTo>
                  <a:lnTo>
                    <a:pt x="708" y="0"/>
                  </a:lnTo>
                  <a:lnTo>
                    <a:pt x="0" y="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2015276" y="6866516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1165"/>
                  </a:moveTo>
                  <a:lnTo>
                    <a:pt x="491" y="2284"/>
                  </a:lnTo>
                  <a:lnTo>
                    <a:pt x="1784" y="2896"/>
                  </a:lnTo>
                  <a:lnTo>
                    <a:pt x="3040" y="2605"/>
                  </a:lnTo>
                  <a:lnTo>
                    <a:pt x="4296" y="2313"/>
                  </a:lnTo>
                  <a:lnTo>
                    <a:pt x="5135" y="1206"/>
                  </a:lnTo>
                  <a:lnTo>
                    <a:pt x="50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2001869" y="685302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4347"/>
                  </a:moveTo>
                  <a:lnTo>
                    <a:pt x="4041" y="2721"/>
                  </a:lnTo>
                  <a:lnTo>
                    <a:pt x="2089" y="12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2010400" y="68613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576"/>
                  </a:moveTo>
                  <a:lnTo>
                    <a:pt x="1150" y="128"/>
                  </a:lnTo>
                  <a:lnTo>
                    <a:pt x="503" y="0"/>
                  </a:lnTo>
                  <a:lnTo>
                    <a:pt x="0" y="28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2007278" y="685760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80" y="1421"/>
                  </a:moveTo>
                  <a:lnTo>
                    <a:pt x="453" y="1002"/>
                  </a:lnTo>
                  <a:lnTo>
                    <a:pt x="416" y="38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1995370" y="6852169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7325"/>
                  </a:moveTo>
                  <a:lnTo>
                    <a:pt x="8170" y="4190"/>
                  </a:lnTo>
                  <a:lnTo>
                    <a:pt x="4290" y="1701"/>
                  </a:lnTo>
                  <a:lnTo>
                    <a:pt x="0" y="0"/>
                  </a:lnTo>
                </a:path>
              </a:pathLst>
            </a:custGeom>
            <a:ln w="5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2006491" y="6858355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2235" y="1054"/>
                  </a:moveTo>
                  <a:lnTo>
                    <a:pt x="1905" y="304"/>
                  </a:lnTo>
                  <a:lnTo>
                    <a:pt x="1117" y="0"/>
                  </a:lnTo>
                  <a:lnTo>
                    <a:pt x="330" y="304"/>
                  </a:lnTo>
                  <a:lnTo>
                    <a:pt x="0" y="1054"/>
                  </a:lnTo>
                  <a:lnTo>
                    <a:pt x="330" y="1790"/>
                  </a:lnTo>
                  <a:lnTo>
                    <a:pt x="1117" y="2095"/>
                  </a:lnTo>
                  <a:lnTo>
                    <a:pt x="1905" y="1790"/>
                  </a:lnTo>
                  <a:lnTo>
                    <a:pt x="2235" y="1054"/>
                  </a:lnTo>
                  <a:close/>
                </a:path>
                <a:path w="5715" h="5079">
                  <a:moveTo>
                    <a:pt x="5219" y="3848"/>
                  </a:moveTo>
                  <a:lnTo>
                    <a:pt x="4889" y="3111"/>
                  </a:lnTo>
                  <a:lnTo>
                    <a:pt x="4102" y="2794"/>
                  </a:lnTo>
                  <a:lnTo>
                    <a:pt x="3314" y="3111"/>
                  </a:lnTo>
                  <a:lnTo>
                    <a:pt x="2984" y="3848"/>
                  </a:lnTo>
                  <a:lnTo>
                    <a:pt x="3314" y="4584"/>
                  </a:lnTo>
                  <a:lnTo>
                    <a:pt x="4102" y="4902"/>
                  </a:lnTo>
                  <a:lnTo>
                    <a:pt x="4889" y="4584"/>
                  </a:lnTo>
                  <a:lnTo>
                    <a:pt x="5219" y="384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1899429" y="6846814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40">
                  <a:moveTo>
                    <a:pt x="12684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1894199" y="6848439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0"/>
                  </a:moveTo>
                  <a:lnTo>
                    <a:pt x="882" y="6008"/>
                  </a:lnTo>
                  <a:lnTo>
                    <a:pt x="373" y="12028"/>
                  </a:lnTo>
                  <a:lnTo>
                    <a:pt x="0" y="180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1896455" y="684674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99"/>
                  </a:moveTo>
                  <a:lnTo>
                    <a:pt x="74" y="1608"/>
                  </a:lnTo>
                  <a:lnTo>
                    <a:pt x="0" y="22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1907566" y="685302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0"/>
                  </a:moveTo>
                  <a:lnTo>
                    <a:pt x="3730" y="1258"/>
                  </a:lnTo>
                  <a:lnTo>
                    <a:pt x="1778" y="2721"/>
                  </a:lnTo>
                  <a:lnTo>
                    <a:pt x="0" y="43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1912122" y="6848238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1032" y="4481"/>
                  </a:moveTo>
                  <a:lnTo>
                    <a:pt x="1946" y="3927"/>
                  </a:lnTo>
                  <a:lnTo>
                    <a:pt x="2400" y="2902"/>
                  </a:lnTo>
                  <a:lnTo>
                    <a:pt x="2169" y="1905"/>
                  </a:lnTo>
                  <a:lnTo>
                    <a:pt x="1939" y="909"/>
                  </a:lnTo>
                  <a:lnTo>
                    <a:pt x="1075" y="15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1894099" y="6866517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118" y="0"/>
                  </a:moveTo>
                  <a:lnTo>
                    <a:pt x="0" y="1206"/>
                  </a:lnTo>
                  <a:lnTo>
                    <a:pt x="833" y="2307"/>
                  </a:lnTo>
                  <a:lnTo>
                    <a:pt x="2089" y="2605"/>
                  </a:lnTo>
                  <a:lnTo>
                    <a:pt x="3345" y="2896"/>
                  </a:lnTo>
                  <a:lnTo>
                    <a:pt x="4638" y="2284"/>
                  </a:lnTo>
                  <a:lnTo>
                    <a:pt x="5129" y="11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1899597" y="6862061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0"/>
                  </a:moveTo>
                  <a:lnTo>
                    <a:pt x="2244" y="1905"/>
                  </a:lnTo>
                  <a:lnTo>
                    <a:pt x="1007" y="3939"/>
                  </a:lnTo>
                  <a:lnTo>
                    <a:pt x="0" y="60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1903365" y="6861369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279"/>
                  </a:moveTo>
                  <a:lnTo>
                    <a:pt x="982" y="0"/>
                  </a:lnTo>
                  <a:lnTo>
                    <a:pt x="341" y="128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1904279" y="6861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1906773" y="685760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53" y="0"/>
                  </a:moveTo>
                  <a:lnTo>
                    <a:pt x="37" y="378"/>
                  </a:lnTo>
                  <a:lnTo>
                    <a:pt x="0" y="996"/>
                  </a:lnTo>
                  <a:lnTo>
                    <a:pt x="373" y="14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1906517" y="68583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1898686" y="6862568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0"/>
                  </a:moveTo>
                  <a:lnTo>
                    <a:pt x="2443" y="5641"/>
                  </a:lnTo>
                  <a:lnTo>
                    <a:pt x="0" y="12506"/>
                  </a:lnTo>
                  <a:lnTo>
                    <a:pt x="0" y="19564"/>
                  </a:lnTo>
                </a:path>
              </a:pathLst>
            </a:custGeom>
            <a:ln w="59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1905268" y="68589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40"/>
                  </a:moveTo>
                  <a:lnTo>
                    <a:pt x="926" y="3409"/>
                  </a:lnTo>
                  <a:lnTo>
                    <a:pt x="1877" y="3100"/>
                  </a:lnTo>
                  <a:lnTo>
                    <a:pt x="2487" y="2430"/>
                  </a:lnTo>
                  <a:lnTo>
                    <a:pt x="3102" y="1760"/>
                  </a:lnTo>
                  <a:lnTo>
                    <a:pt x="3276" y="827"/>
                  </a:lnTo>
                  <a:lnTo>
                    <a:pt x="2959" y="0"/>
                  </a:lnTo>
                </a:path>
              </a:pathLst>
            </a:custGeom>
            <a:ln w="57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2006704" y="68589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3" y="0"/>
                  </a:moveTo>
                  <a:lnTo>
                    <a:pt x="0" y="827"/>
                  </a:lnTo>
                  <a:lnTo>
                    <a:pt x="180" y="1760"/>
                  </a:lnTo>
                  <a:lnTo>
                    <a:pt x="795" y="2430"/>
                  </a:lnTo>
                  <a:lnTo>
                    <a:pt x="1405" y="3100"/>
                  </a:lnTo>
                  <a:lnTo>
                    <a:pt x="2356" y="3409"/>
                  </a:lnTo>
                  <a:lnTo>
                    <a:pt x="3282" y="3240"/>
                  </a:lnTo>
                </a:path>
              </a:pathLst>
            </a:custGeom>
            <a:ln w="57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1886820" y="6810578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2764" y="0"/>
                  </a:moveTo>
                  <a:lnTo>
                    <a:pt x="884" y="27025"/>
                  </a:lnTo>
                  <a:lnTo>
                    <a:pt x="0" y="54088"/>
                  </a:lnTo>
                  <a:lnTo>
                    <a:pt x="112" y="81164"/>
                  </a:lnTo>
                  <a:lnTo>
                    <a:pt x="1222" y="1082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2024922" y="6810577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1541" y="108229"/>
                  </a:moveTo>
                  <a:lnTo>
                    <a:pt x="2651" y="81166"/>
                  </a:lnTo>
                  <a:lnTo>
                    <a:pt x="2764" y="54090"/>
                  </a:lnTo>
                  <a:lnTo>
                    <a:pt x="1880" y="2702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1889736" y="6809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0"/>
                  </a:moveTo>
                  <a:lnTo>
                    <a:pt x="528" y="0"/>
                  </a:lnTo>
                  <a:lnTo>
                    <a:pt x="43" y="419"/>
                  </a:lnTo>
                  <a:lnTo>
                    <a:pt x="0" y="96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2023660" y="68097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967"/>
                  </a:moveTo>
                  <a:lnTo>
                    <a:pt x="1063" y="425"/>
                  </a:lnTo>
                  <a:lnTo>
                    <a:pt x="57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2028134" y="680974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1049"/>
                  </a:moveTo>
                  <a:lnTo>
                    <a:pt x="1119" y="472"/>
                  </a:lnTo>
                  <a:lnTo>
                    <a:pt x="615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1885253" y="6809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0"/>
                  </a:moveTo>
                  <a:lnTo>
                    <a:pt x="503" y="0"/>
                  </a:lnTo>
                  <a:lnTo>
                    <a:pt x="0" y="472"/>
                  </a:lnTo>
                  <a:lnTo>
                    <a:pt x="0" y="1049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1453994" y="6885975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4">
                  <a:moveTo>
                    <a:pt x="3730" y="0"/>
                  </a:moveTo>
                  <a:lnTo>
                    <a:pt x="0" y="0"/>
                  </a:lnTo>
                  <a:lnTo>
                    <a:pt x="0" y="19581"/>
                  </a:lnTo>
                  <a:lnTo>
                    <a:pt x="3730" y="19581"/>
                  </a:lnTo>
                  <a:lnTo>
                    <a:pt x="373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1457726" y="688877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1453994" y="7160816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4">
                  <a:moveTo>
                    <a:pt x="3730" y="19581"/>
                  </a:moveTo>
                  <a:lnTo>
                    <a:pt x="0" y="19581"/>
                  </a:lnTo>
                  <a:lnTo>
                    <a:pt x="0" y="0"/>
                  </a:lnTo>
                  <a:lnTo>
                    <a:pt x="3730" y="0"/>
                  </a:lnTo>
                  <a:lnTo>
                    <a:pt x="3730" y="1958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1457726" y="716361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1734535" y="6810446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20891" y="0"/>
                  </a:moveTo>
                  <a:lnTo>
                    <a:pt x="0" y="0"/>
                  </a:lnTo>
                  <a:lnTo>
                    <a:pt x="0" y="3496"/>
                  </a:lnTo>
                  <a:lnTo>
                    <a:pt x="20891" y="3496"/>
                  </a:lnTo>
                  <a:lnTo>
                    <a:pt x="2089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1738267" y="681394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4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1482346" y="6810446"/>
              <a:ext cx="22225" cy="3810"/>
            </a:xfrm>
            <a:custGeom>
              <a:avLst/>
              <a:gdLst/>
              <a:ahLst/>
              <a:cxnLst/>
              <a:rect l="l" t="t" r="r" b="b"/>
              <a:pathLst>
                <a:path w="22225" h="3809">
                  <a:moveTo>
                    <a:pt x="0" y="0"/>
                  </a:moveTo>
                  <a:lnTo>
                    <a:pt x="21637" y="0"/>
                  </a:lnTo>
                  <a:lnTo>
                    <a:pt x="21637" y="3496"/>
                  </a:lnTo>
                  <a:lnTo>
                    <a:pt x="0" y="34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1486079" y="68139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76" y="0"/>
                  </a:moveTo>
                  <a:lnTo>
                    <a:pt x="0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1500255" y="68135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0"/>
                  </a:moveTo>
                  <a:lnTo>
                    <a:pt x="0" y="7144"/>
                  </a:lnTo>
                  <a:lnTo>
                    <a:pt x="6180" y="12937"/>
                  </a:lnTo>
                  <a:lnTo>
                    <a:pt x="13803" y="1293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1573375" y="681044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1514431" y="6826534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0" y="0"/>
                  </a:moveTo>
                  <a:lnTo>
                    <a:pt x="2096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1723718" y="681359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1738267" y="681394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1723718" y="681359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1514431" y="6839820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2096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1486079" y="681359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0"/>
                  </a:moveTo>
                  <a:lnTo>
                    <a:pt x="2199" y="10207"/>
                  </a:lnTo>
                  <a:lnTo>
                    <a:pt x="8195" y="18543"/>
                  </a:lnTo>
                  <a:lnTo>
                    <a:pt x="17089" y="24164"/>
                  </a:lnTo>
                  <a:lnTo>
                    <a:pt x="27979" y="262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1457726" y="716361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1457353" y="7150678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1471903" y="691534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1457353" y="6902061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1457726" y="688877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1457353" y="688877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7979" y="26225"/>
                  </a:moveTo>
                  <a:lnTo>
                    <a:pt x="25780" y="16017"/>
                  </a:lnTo>
                  <a:lnTo>
                    <a:pt x="19783" y="7681"/>
                  </a:lnTo>
                  <a:lnTo>
                    <a:pt x="10890" y="20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1486079" y="691534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1457353" y="715067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8" name="object 167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775226" y="6207199"/>
              <a:ext cx="645332" cy="158882"/>
            </a:xfrm>
            <a:prstGeom prst="rect">
              <a:avLst/>
            </a:prstGeom>
          </p:spPr>
        </p:pic>
        <p:sp>
          <p:nvSpPr>
            <p:cNvPr id="1679" name="object 1679"/>
            <p:cNvSpPr/>
            <p:nvPr/>
          </p:nvSpPr>
          <p:spPr>
            <a:xfrm>
              <a:off x="8831385" y="6443990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8844817" y="6660089"/>
              <a:ext cx="0" cy="229235"/>
            </a:xfrm>
            <a:custGeom>
              <a:avLst/>
              <a:gdLst/>
              <a:ahLst/>
              <a:cxnLst/>
              <a:rect l="l" t="t" r="r" b="b"/>
              <a:pathLst>
                <a:path h="229234">
                  <a:moveTo>
                    <a:pt x="0" y="228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8844817" y="6457279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1895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8831385" y="6646800"/>
              <a:ext cx="27940" cy="255270"/>
            </a:xfrm>
            <a:custGeom>
              <a:avLst/>
              <a:gdLst/>
              <a:ahLst/>
              <a:cxnLst/>
              <a:rect l="l" t="t" r="r" b="b"/>
              <a:pathLst>
                <a:path w="27940" h="255270">
                  <a:moveTo>
                    <a:pt x="0" y="241972"/>
                  </a:moveTo>
                  <a:lnTo>
                    <a:pt x="27606" y="241972"/>
                  </a:lnTo>
                  <a:lnTo>
                    <a:pt x="27606" y="255259"/>
                  </a:lnTo>
                  <a:lnTo>
                    <a:pt x="0" y="255259"/>
                  </a:lnTo>
                  <a:lnTo>
                    <a:pt x="0" y="241972"/>
                  </a:lnTo>
                  <a:close/>
                </a:path>
                <a:path w="27940" h="255270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7498072" y="7319571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15668" y="52450"/>
                  </a:moveTo>
                  <a:lnTo>
                    <a:pt x="10445" y="28673"/>
                  </a:lnTo>
                  <a:lnTo>
                    <a:pt x="2984" y="55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7454797" y="7252433"/>
              <a:ext cx="32384" cy="43815"/>
            </a:xfrm>
            <a:custGeom>
              <a:avLst/>
              <a:gdLst/>
              <a:ahLst/>
              <a:cxnLst/>
              <a:rect l="l" t="t" r="r" b="b"/>
              <a:pathLst>
                <a:path w="32384" h="43815">
                  <a:moveTo>
                    <a:pt x="32083" y="43359"/>
                  </a:moveTo>
                  <a:lnTo>
                    <a:pt x="23129" y="28673"/>
                  </a:lnTo>
                  <a:lnTo>
                    <a:pt x="8207" y="90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7390631" y="7202779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4" h="31115">
                  <a:moveTo>
                    <a:pt x="44767" y="30771"/>
                  </a:moveTo>
                  <a:lnTo>
                    <a:pt x="36559" y="23777"/>
                  </a:lnTo>
                  <a:lnTo>
                    <a:pt x="15668" y="83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7310796" y="7174107"/>
              <a:ext cx="55244" cy="17145"/>
            </a:xfrm>
            <a:custGeom>
              <a:avLst/>
              <a:gdLst/>
              <a:ahLst/>
              <a:cxnLst/>
              <a:rect l="l" t="t" r="r" b="b"/>
              <a:pathLst>
                <a:path w="55245" h="17145">
                  <a:moveTo>
                    <a:pt x="55212" y="16784"/>
                  </a:moveTo>
                  <a:lnTo>
                    <a:pt x="49989" y="13986"/>
                  </a:lnTo>
                  <a:lnTo>
                    <a:pt x="25368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7264537" y="7239144"/>
              <a:ext cx="185420" cy="174625"/>
            </a:xfrm>
            <a:custGeom>
              <a:avLst/>
              <a:gdLst/>
              <a:ahLst/>
              <a:cxnLst/>
              <a:rect l="l" t="t" r="r" b="b"/>
              <a:pathLst>
                <a:path w="185420" h="174625">
                  <a:moveTo>
                    <a:pt x="7461" y="174136"/>
                  </a:moveTo>
                  <a:lnTo>
                    <a:pt x="0" y="167142"/>
                  </a:lnTo>
                  <a:lnTo>
                    <a:pt x="177576" y="0"/>
                  </a:lnTo>
                  <a:lnTo>
                    <a:pt x="185037" y="6993"/>
                  </a:lnTo>
                  <a:lnTo>
                    <a:pt x="7461" y="1741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7257075" y="7406289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0" y="0"/>
                  </a:moveTo>
                  <a:lnTo>
                    <a:pt x="0" y="25875"/>
                  </a:lnTo>
                  <a:lnTo>
                    <a:pt x="14176" y="25875"/>
                  </a:lnTo>
                  <a:lnTo>
                    <a:pt x="14176" y="12588"/>
                  </a:lnTo>
                  <a:lnTo>
                    <a:pt x="7461" y="12588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7509264" y="7406289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2588"/>
                  </a:lnTo>
                  <a:lnTo>
                    <a:pt x="6715" y="12588"/>
                  </a:lnTo>
                  <a:lnTo>
                    <a:pt x="6715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2934062" y="6731421"/>
              <a:ext cx="556260" cy="576580"/>
            </a:xfrm>
            <a:custGeom>
              <a:avLst/>
              <a:gdLst/>
              <a:ahLst/>
              <a:cxnLst/>
              <a:rect l="l" t="t" r="r" b="b"/>
              <a:pathLst>
                <a:path w="556260" h="576579">
                  <a:moveTo>
                    <a:pt x="555858" y="0"/>
                  </a:moveTo>
                  <a:lnTo>
                    <a:pt x="555858" y="576258"/>
                  </a:lnTo>
                  <a:lnTo>
                    <a:pt x="0" y="576258"/>
                  </a:lnTo>
                  <a:lnTo>
                    <a:pt x="0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2934060" y="6731423"/>
              <a:ext cx="556260" cy="72390"/>
            </a:xfrm>
            <a:custGeom>
              <a:avLst/>
              <a:gdLst/>
              <a:ahLst/>
              <a:cxnLst/>
              <a:rect l="l" t="t" r="r" b="b"/>
              <a:pathLst>
                <a:path w="556260" h="72390">
                  <a:moveTo>
                    <a:pt x="0" y="72032"/>
                  </a:moveTo>
                  <a:lnTo>
                    <a:pt x="0" y="0"/>
                  </a:lnTo>
                  <a:lnTo>
                    <a:pt x="5558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2906455" y="6705546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5">
                  <a:moveTo>
                    <a:pt x="611071" y="0"/>
                  </a:moveTo>
                  <a:lnTo>
                    <a:pt x="611071" y="628009"/>
                  </a:lnTo>
                  <a:lnTo>
                    <a:pt x="0" y="628009"/>
                  </a:lnTo>
                  <a:lnTo>
                    <a:pt x="0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2906455" y="6705548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79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2896009" y="7039133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20">
                  <a:moveTo>
                    <a:pt x="10445" y="20280"/>
                  </a:moveTo>
                  <a:lnTo>
                    <a:pt x="0" y="20280"/>
                  </a:lnTo>
                  <a:lnTo>
                    <a:pt x="0" y="0"/>
                  </a:lnTo>
                  <a:lnTo>
                    <a:pt x="47005" y="0"/>
                  </a:lnTo>
                  <a:lnTo>
                    <a:pt x="47005" y="20280"/>
                  </a:lnTo>
                  <a:lnTo>
                    <a:pt x="38052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2896754" y="6783174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20">
                  <a:moveTo>
                    <a:pt x="37305" y="0"/>
                  </a:moveTo>
                  <a:lnTo>
                    <a:pt x="47005" y="0"/>
                  </a:lnTo>
                  <a:lnTo>
                    <a:pt x="47005" y="20280"/>
                  </a:lnTo>
                  <a:lnTo>
                    <a:pt x="0" y="20280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2997482" y="7053120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5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  <a:lnTo>
                    <a:pt x="394697" y="189521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3392179" y="679646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2997482" y="6796460"/>
              <a:ext cx="394970" cy="10795"/>
            </a:xfrm>
            <a:custGeom>
              <a:avLst/>
              <a:gdLst/>
              <a:ahLst/>
              <a:cxnLst/>
              <a:rect l="l" t="t" r="r" b="b"/>
              <a:pathLst>
                <a:path w="394970" h="10795">
                  <a:moveTo>
                    <a:pt x="0" y="10490"/>
                  </a:moveTo>
                  <a:lnTo>
                    <a:pt x="34321" y="10490"/>
                  </a:lnTo>
                  <a:lnTo>
                    <a:pt x="34321" y="0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3088508" y="7264320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3445899" y="6783872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2977335" y="6899965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2977335" y="6783873"/>
              <a:ext cx="468630" cy="92075"/>
            </a:xfrm>
            <a:custGeom>
              <a:avLst/>
              <a:gdLst/>
              <a:ahLst/>
              <a:cxnLst/>
              <a:rect l="l" t="t" r="r" b="b"/>
              <a:pathLst>
                <a:path w="468629" h="92075">
                  <a:moveTo>
                    <a:pt x="0" y="91613"/>
                  </a:moveTo>
                  <a:lnTo>
                    <a:pt x="0" y="0"/>
                  </a:lnTo>
                  <a:lnTo>
                    <a:pt x="4685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3454852" y="6731421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79">
                  <a:moveTo>
                    <a:pt x="0" y="0"/>
                  </a:moveTo>
                  <a:lnTo>
                    <a:pt x="0" y="576260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2986290" y="6796461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30" h="274320">
                  <a:moveTo>
                    <a:pt x="0" y="274142"/>
                  </a:moveTo>
                  <a:lnTo>
                    <a:pt x="0" y="260155"/>
                  </a:lnTo>
                  <a:lnTo>
                    <a:pt x="11191" y="2601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60155"/>
                  </a:lnTo>
                  <a:lnTo>
                    <a:pt x="11191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2986290" y="708389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2986290" y="712305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2986290" y="716221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2986290" y="720208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2986290" y="7241242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4">
                  <a:moveTo>
                    <a:pt x="0" y="0"/>
                  </a:moveTo>
                  <a:lnTo>
                    <a:pt x="0" y="13986"/>
                  </a:lnTo>
                  <a:lnTo>
                    <a:pt x="11191" y="139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2997482" y="720208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2997482" y="716221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2997482" y="712305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2997482" y="708389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2997482" y="705661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2969129" y="6731421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79">
                  <a:moveTo>
                    <a:pt x="0" y="0"/>
                  </a:moveTo>
                  <a:lnTo>
                    <a:pt x="0" y="576260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2960173" y="6875490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5">
                  <a:moveTo>
                    <a:pt x="0" y="24476"/>
                  </a:moveTo>
                  <a:lnTo>
                    <a:pt x="22383" y="24476"/>
                  </a:lnTo>
                  <a:lnTo>
                    <a:pt x="22383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860" h="24765">
                  <a:moveTo>
                    <a:pt x="3730" y="20275"/>
                  </a:moveTo>
                  <a:lnTo>
                    <a:pt x="15668" y="20275"/>
                  </a:lnTo>
                  <a:lnTo>
                    <a:pt x="15668" y="21673"/>
                  </a:lnTo>
                  <a:lnTo>
                    <a:pt x="3730" y="21673"/>
                  </a:lnTo>
                  <a:lnTo>
                    <a:pt x="3730" y="20275"/>
                  </a:lnTo>
                  <a:close/>
                </a:path>
                <a:path w="22860" h="24765">
                  <a:moveTo>
                    <a:pt x="3730" y="17477"/>
                  </a:moveTo>
                  <a:lnTo>
                    <a:pt x="15668" y="17477"/>
                  </a:lnTo>
                  <a:lnTo>
                    <a:pt x="15668" y="18876"/>
                  </a:lnTo>
                  <a:lnTo>
                    <a:pt x="3730" y="18876"/>
                  </a:lnTo>
                  <a:lnTo>
                    <a:pt x="3730" y="17477"/>
                  </a:lnTo>
                  <a:close/>
                </a:path>
                <a:path w="22860" h="24765">
                  <a:moveTo>
                    <a:pt x="3730" y="14680"/>
                  </a:moveTo>
                  <a:lnTo>
                    <a:pt x="15668" y="14680"/>
                  </a:lnTo>
                  <a:lnTo>
                    <a:pt x="15668" y="16079"/>
                  </a:lnTo>
                  <a:lnTo>
                    <a:pt x="3730" y="16079"/>
                  </a:lnTo>
                  <a:lnTo>
                    <a:pt x="3730" y="14680"/>
                  </a:lnTo>
                  <a:close/>
                </a:path>
                <a:path w="22860" h="24765">
                  <a:moveTo>
                    <a:pt x="3730" y="11882"/>
                  </a:moveTo>
                  <a:lnTo>
                    <a:pt x="15668" y="11882"/>
                  </a:lnTo>
                  <a:lnTo>
                    <a:pt x="15668" y="13281"/>
                  </a:lnTo>
                  <a:lnTo>
                    <a:pt x="3730" y="13281"/>
                  </a:lnTo>
                  <a:lnTo>
                    <a:pt x="3730" y="11882"/>
                  </a:lnTo>
                  <a:close/>
                </a:path>
                <a:path w="22860" h="24765">
                  <a:moveTo>
                    <a:pt x="3730" y="9085"/>
                  </a:moveTo>
                  <a:lnTo>
                    <a:pt x="15668" y="9085"/>
                  </a:lnTo>
                  <a:lnTo>
                    <a:pt x="15668" y="10484"/>
                  </a:lnTo>
                  <a:lnTo>
                    <a:pt x="3730" y="10484"/>
                  </a:lnTo>
                  <a:lnTo>
                    <a:pt x="3730" y="9085"/>
                  </a:lnTo>
                  <a:close/>
                </a:path>
                <a:path w="22860" h="24765">
                  <a:moveTo>
                    <a:pt x="3730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3730" y="8392"/>
                  </a:lnTo>
                  <a:lnTo>
                    <a:pt x="3730" y="6993"/>
                  </a:lnTo>
                  <a:close/>
                </a:path>
                <a:path w="22860" h="24765">
                  <a:moveTo>
                    <a:pt x="3730" y="4190"/>
                  </a:moveTo>
                  <a:lnTo>
                    <a:pt x="15668" y="4190"/>
                  </a:lnTo>
                  <a:lnTo>
                    <a:pt x="15668" y="5588"/>
                  </a:lnTo>
                  <a:lnTo>
                    <a:pt x="3730" y="5588"/>
                  </a:lnTo>
                  <a:lnTo>
                    <a:pt x="3730" y="419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2977335" y="687548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3195202" y="7264320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70">
                  <a:moveTo>
                    <a:pt x="0" y="26575"/>
                  </a:moveTo>
                  <a:lnTo>
                    <a:pt x="11191" y="26575"/>
                  </a:lnTo>
                  <a:lnTo>
                    <a:pt x="11191" y="5594"/>
                  </a:lnTo>
                  <a:lnTo>
                    <a:pt x="22383" y="5594"/>
                  </a:lnTo>
                  <a:lnTo>
                    <a:pt x="22383" y="26575"/>
                  </a:lnTo>
                  <a:lnTo>
                    <a:pt x="33575" y="26575"/>
                  </a:lnTo>
                  <a:lnTo>
                    <a:pt x="33575" y="20280"/>
                  </a:lnTo>
                  <a:lnTo>
                    <a:pt x="28352" y="20280"/>
                  </a:lnTo>
                  <a:lnTo>
                    <a:pt x="28352" y="0"/>
                  </a:lnTo>
                  <a:lnTo>
                    <a:pt x="5222" y="0"/>
                  </a:lnTo>
                  <a:lnTo>
                    <a:pt x="5222" y="20280"/>
                  </a:lnTo>
                  <a:lnTo>
                    <a:pt x="0" y="20280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3088508" y="6749605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3195202" y="6748207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70">
                  <a:moveTo>
                    <a:pt x="0" y="0"/>
                  </a:moveTo>
                  <a:lnTo>
                    <a:pt x="11191" y="0"/>
                  </a:lnTo>
                  <a:lnTo>
                    <a:pt x="11191" y="20980"/>
                  </a:lnTo>
                  <a:lnTo>
                    <a:pt x="22383" y="20980"/>
                  </a:lnTo>
                  <a:lnTo>
                    <a:pt x="22383" y="0"/>
                  </a:lnTo>
                  <a:lnTo>
                    <a:pt x="33575" y="0"/>
                  </a:lnTo>
                  <a:lnTo>
                    <a:pt x="33575" y="6294"/>
                  </a:lnTo>
                  <a:lnTo>
                    <a:pt x="28352" y="6294"/>
                  </a:lnTo>
                  <a:lnTo>
                    <a:pt x="28352" y="26575"/>
                  </a:lnTo>
                  <a:lnTo>
                    <a:pt x="5222" y="26575"/>
                  </a:lnTo>
                  <a:lnTo>
                    <a:pt x="5222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2906455" y="6705546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0" y="0"/>
                  </a:moveTo>
                  <a:lnTo>
                    <a:pt x="61107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2944505" y="6795760"/>
              <a:ext cx="10160" cy="260350"/>
            </a:xfrm>
            <a:custGeom>
              <a:avLst/>
              <a:gdLst/>
              <a:ahLst/>
              <a:cxnLst/>
              <a:rect l="l" t="t" r="r" b="b"/>
              <a:pathLst>
                <a:path w="10160" h="260350">
                  <a:moveTo>
                    <a:pt x="9699" y="260155"/>
                  </a:moveTo>
                  <a:lnTo>
                    <a:pt x="0" y="260155"/>
                  </a:lnTo>
                  <a:lnTo>
                    <a:pt x="0" y="0"/>
                  </a:lnTo>
                  <a:lnTo>
                    <a:pt x="9699" y="0"/>
                  </a:lnTo>
                  <a:lnTo>
                    <a:pt x="9699" y="26015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2934060" y="6777580"/>
              <a:ext cx="26670" cy="408940"/>
            </a:xfrm>
            <a:custGeom>
              <a:avLst/>
              <a:gdLst/>
              <a:ahLst/>
              <a:cxnLst/>
              <a:rect l="l" t="t" r="r" b="b"/>
              <a:pathLst>
                <a:path w="26669" h="408940">
                  <a:moveTo>
                    <a:pt x="0" y="0"/>
                  </a:moveTo>
                  <a:lnTo>
                    <a:pt x="26114" y="0"/>
                  </a:lnTo>
                  <a:lnTo>
                    <a:pt x="26114" y="408415"/>
                  </a:lnTo>
                  <a:lnTo>
                    <a:pt x="0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2977335" y="7255230"/>
              <a:ext cx="468630" cy="0"/>
            </a:xfrm>
            <a:custGeom>
              <a:avLst/>
              <a:gdLst/>
              <a:ahLst/>
              <a:cxnLst/>
              <a:rect l="l" t="t" r="r" b="b"/>
              <a:pathLst>
                <a:path w="468629">
                  <a:moveTo>
                    <a:pt x="0" y="0"/>
                  </a:moveTo>
                  <a:lnTo>
                    <a:pt x="4685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3392179" y="7053120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5">
                  <a:moveTo>
                    <a:pt x="34321" y="0"/>
                  </a:moveTo>
                  <a:lnTo>
                    <a:pt x="0" y="0"/>
                  </a:lnTo>
                  <a:lnTo>
                    <a:pt x="0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3392179" y="6796460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4321" y="10490"/>
                  </a:moveTo>
                  <a:lnTo>
                    <a:pt x="0" y="104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3445899" y="6899965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3445899" y="6783873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3426499" y="6796461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29" h="274320">
                  <a:moveTo>
                    <a:pt x="11191" y="274142"/>
                  </a:moveTo>
                  <a:lnTo>
                    <a:pt x="11191" y="260155"/>
                  </a:lnTo>
                  <a:lnTo>
                    <a:pt x="0" y="260155"/>
                  </a:lnTo>
                  <a:lnTo>
                    <a:pt x="0" y="0"/>
                  </a:lnTo>
                  <a:lnTo>
                    <a:pt x="11191" y="0"/>
                  </a:lnTo>
                  <a:lnTo>
                    <a:pt x="11191" y="260155"/>
                  </a:lnTo>
                  <a:lnTo>
                    <a:pt x="0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3437691" y="708389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3437691" y="712305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3437691" y="716221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3437691" y="720208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3426499" y="7241242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29" h="14604">
                  <a:moveTo>
                    <a:pt x="11191" y="0"/>
                  </a:moveTo>
                  <a:lnTo>
                    <a:pt x="11191" y="13986"/>
                  </a:lnTo>
                  <a:lnTo>
                    <a:pt x="0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3426500" y="720208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3426500" y="716221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3426500" y="712305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3426500" y="708389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3426500" y="705661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3441420" y="6875490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5">
                  <a:moveTo>
                    <a:pt x="22383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2383" y="0"/>
                  </a:lnTo>
                  <a:lnTo>
                    <a:pt x="22383" y="24476"/>
                  </a:lnTo>
                  <a:close/>
                </a:path>
                <a:path w="22860" h="24765">
                  <a:moveTo>
                    <a:pt x="18652" y="20275"/>
                  </a:moveTo>
                  <a:lnTo>
                    <a:pt x="6715" y="20275"/>
                  </a:lnTo>
                  <a:lnTo>
                    <a:pt x="6715" y="21673"/>
                  </a:lnTo>
                  <a:lnTo>
                    <a:pt x="18652" y="21673"/>
                  </a:lnTo>
                  <a:lnTo>
                    <a:pt x="18652" y="20275"/>
                  </a:lnTo>
                  <a:close/>
                </a:path>
                <a:path w="22860" h="24765">
                  <a:moveTo>
                    <a:pt x="18652" y="17477"/>
                  </a:moveTo>
                  <a:lnTo>
                    <a:pt x="6715" y="17477"/>
                  </a:lnTo>
                  <a:lnTo>
                    <a:pt x="6715" y="18876"/>
                  </a:lnTo>
                  <a:lnTo>
                    <a:pt x="18652" y="18876"/>
                  </a:lnTo>
                  <a:lnTo>
                    <a:pt x="18652" y="17477"/>
                  </a:lnTo>
                  <a:close/>
                </a:path>
                <a:path w="22860" h="24765">
                  <a:moveTo>
                    <a:pt x="18652" y="14680"/>
                  </a:moveTo>
                  <a:lnTo>
                    <a:pt x="6715" y="14680"/>
                  </a:lnTo>
                  <a:lnTo>
                    <a:pt x="6715" y="16079"/>
                  </a:lnTo>
                  <a:lnTo>
                    <a:pt x="18652" y="16079"/>
                  </a:lnTo>
                  <a:lnTo>
                    <a:pt x="18652" y="14680"/>
                  </a:lnTo>
                  <a:close/>
                </a:path>
                <a:path w="22860" h="24765">
                  <a:moveTo>
                    <a:pt x="18652" y="11882"/>
                  </a:moveTo>
                  <a:lnTo>
                    <a:pt x="6715" y="11882"/>
                  </a:lnTo>
                  <a:lnTo>
                    <a:pt x="6715" y="13281"/>
                  </a:lnTo>
                  <a:lnTo>
                    <a:pt x="18652" y="13281"/>
                  </a:lnTo>
                  <a:lnTo>
                    <a:pt x="18652" y="11882"/>
                  </a:lnTo>
                  <a:close/>
                </a:path>
                <a:path w="22860" h="24765">
                  <a:moveTo>
                    <a:pt x="18652" y="9085"/>
                  </a:moveTo>
                  <a:lnTo>
                    <a:pt x="6715" y="9085"/>
                  </a:lnTo>
                  <a:lnTo>
                    <a:pt x="6715" y="10484"/>
                  </a:lnTo>
                  <a:lnTo>
                    <a:pt x="18652" y="10484"/>
                  </a:lnTo>
                  <a:lnTo>
                    <a:pt x="18652" y="9085"/>
                  </a:lnTo>
                  <a:close/>
                </a:path>
                <a:path w="22860" h="24765">
                  <a:moveTo>
                    <a:pt x="18652" y="6993"/>
                  </a:moveTo>
                  <a:lnTo>
                    <a:pt x="6715" y="6993"/>
                  </a:lnTo>
                  <a:lnTo>
                    <a:pt x="6715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860" h="24765">
                  <a:moveTo>
                    <a:pt x="18652" y="4190"/>
                  </a:moveTo>
                  <a:lnTo>
                    <a:pt x="6715" y="4190"/>
                  </a:lnTo>
                  <a:lnTo>
                    <a:pt x="6715" y="5588"/>
                  </a:lnTo>
                  <a:lnTo>
                    <a:pt x="18652" y="5588"/>
                  </a:lnTo>
                  <a:lnTo>
                    <a:pt x="18652" y="419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3446646" y="687548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3809259" y="7295792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5" h="30479">
                  <a:moveTo>
                    <a:pt x="6715" y="0"/>
                  </a:moveTo>
                  <a:lnTo>
                    <a:pt x="2238" y="23777"/>
                  </a:lnTo>
                  <a:lnTo>
                    <a:pt x="0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3773445" y="7350341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26860" y="0"/>
                  </a:moveTo>
                  <a:lnTo>
                    <a:pt x="20145" y="14686"/>
                  </a:lnTo>
                  <a:lnTo>
                    <a:pt x="7461" y="36365"/>
                  </a:ln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3715247" y="7416777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5">
                  <a:moveTo>
                    <a:pt x="41036" y="0"/>
                  </a:moveTo>
                  <a:lnTo>
                    <a:pt x="33575" y="8392"/>
                  </a:lnTo>
                  <a:lnTo>
                    <a:pt x="14176" y="25176"/>
                  </a:lnTo>
                  <a:lnTo>
                    <a:pt x="0" y="35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3640636" y="7466431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50736" y="0"/>
                  </a:moveTo>
                  <a:lnTo>
                    <a:pt x="46259" y="2797"/>
                  </a:lnTo>
                  <a:lnTo>
                    <a:pt x="22383" y="13287"/>
                  </a:lnTo>
                  <a:lnTo>
                    <a:pt x="0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3566770" y="7255230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7461" y="0"/>
                  </a:moveTo>
                  <a:lnTo>
                    <a:pt x="0" y="6993"/>
                  </a:lnTo>
                  <a:lnTo>
                    <a:pt x="178322" y="173436"/>
                  </a:lnTo>
                  <a:lnTo>
                    <a:pt x="185783" y="166443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3560056" y="7235648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265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3811498" y="7235648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265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26575"/>
                  </a:lnTo>
                  <a:lnTo>
                    <a:pt x="14176" y="26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2199880" y="6030682"/>
              <a:ext cx="175895" cy="164465"/>
            </a:xfrm>
            <a:custGeom>
              <a:avLst/>
              <a:gdLst/>
              <a:ahLst/>
              <a:cxnLst/>
              <a:rect l="l" t="t" r="r" b="b"/>
              <a:pathLst>
                <a:path w="175894" h="164464">
                  <a:moveTo>
                    <a:pt x="175338" y="157352"/>
                  </a:moveTo>
                  <a:lnTo>
                    <a:pt x="167876" y="164345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75338" y="1573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2367757" y="6188732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2286429" y="5974034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56705" y="0"/>
                  </a:moveTo>
                  <a:lnTo>
                    <a:pt x="30590" y="3496"/>
                  </a:lnTo>
                  <a:lnTo>
                    <a:pt x="5968" y="9790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2214057" y="5997112"/>
              <a:ext cx="46355" cy="29209"/>
            </a:xfrm>
            <a:custGeom>
              <a:avLst/>
              <a:gdLst/>
              <a:ahLst/>
              <a:cxnLst/>
              <a:rect l="l" t="t" r="r" b="b"/>
              <a:pathLst>
                <a:path w="46355" h="29210">
                  <a:moveTo>
                    <a:pt x="46259" y="0"/>
                  </a:moveTo>
                  <a:lnTo>
                    <a:pt x="30590" y="7692"/>
                  </a:lnTo>
                  <a:lnTo>
                    <a:pt x="8953" y="20980"/>
                  </a:lnTo>
                  <a:lnTo>
                    <a:pt x="0" y="28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2161081" y="6043968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32829" y="0"/>
                  </a:moveTo>
                  <a:lnTo>
                    <a:pt x="24621" y="8392"/>
                  </a:lnTo>
                  <a:lnTo>
                    <a:pt x="8953" y="27973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2132730" y="6109708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15668" y="0"/>
                  </a:moveTo>
                  <a:lnTo>
                    <a:pt x="13430" y="5594"/>
                  </a:lnTo>
                  <a:lnTo>
                    <a:pt x="5222" y="28673"/>
                  </a:ln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2367757" y="574325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2322990" y="5750245"/>
              <a:ext cx="45085" cy="41275"/>
            </a:xfrm>
            <a:custGeom>
              <a:avLst/>
              <a:gdLst/>
              <a:ahLst/>
              <a:cxnLst/>
              <a:rect l="l" t="t" r="r" b="b"/>
              <a:pathLst>
                <a:path w="45085" h="41275">
                  <a:moveTo>
                    <a:pt x="44767" y="0"/>
                  </a:moveTo>
                  <a:lnTo>
                    <a:pt x="0" y="412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2264046" y="5810387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2199879" y="5865635"/>
              <a:ext cx="52069" cy="49530"/>
            </a:xfrm>
            <a:custGeom>
              <a:avLst/>
              <a:gdLst/>
              <a:ahLst/>
              <a:cxnLst/>
              <a:rect l="l" t="t" r="r" b="b"/>
              <a:pathLst>
                <a:path w="52069" h="49529">
                  <a:moveTo>
                    <a:pt x="44021" y="0"/>
                  </a:moveTo>
                  <a:lnTo>
                    <a:pt x="0" y="41960"/>
                  </a:lnTo>
                  <a:lnTo>
                    <a:pt x="7461" y="48953"/>
                  </a:lnTo>
                  <a:lnTo>
                    <a:pt x="51482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2271508" y="5817381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2330451" y="5750247"/>
              <a:ext cx="45085" cy="48260"/>
            </a:xfrm>
            <a:custGeom>
              <a:avLst/>
              <a:gdLst/>
              <a:ahLst/>
              <a:cxnLst/>
              <a:rect l="l" t="t" r="r" b="b"/>
              <a:pathLst>
                <a:path w="45085" h="48260">
                  <a:moveTo>
                    <a:pt x="0" y="48254"/>
                  </a:moveTo>
                  <a:lnTo>
                    <a:pt x="44767" y="6993"/>
                  </a:ln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2132730" y="5783115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0" y="0"/>
                  </a:moveTo>
                  <a:lnTo>
                    <a:pt x="5222" y="23777"/>
                  </a:lnTo>
                  <a:lnTo>
                    <a:pt x="13430" y="46855"/>
                  </a:lnTo>
                  <a:lnTo>
                    <a:pt x="15668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2161082" y="5859343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0" y="0"/>
                  </a:moveTo>
                  <a:lnTo>
                    <a:pt x="8953" y="13986"/>
                  </a:lnTo>
                  <a:lnTo>
                    <a:pt x="24621" y="33568"/>
                  </a:lnTo>
                  <a:lnTo>
                    <a:pt x="32829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2214057" y="5919486"/>
              <a:ext cx="46355" cy="29209"/>
            </a:xfrm>
            <a:custGeom>
              <a:avLst/>
              <a:gdLst/>
              <a:ahLst/>
              <a:cxnLst/>
              <a:rect l="l" t="t" r="r" b="b"/>
              <a:pathLst>
                <a:path w="46355" h="29210">
                  <a:moveTo>
                    <a:pt x="0" y="0"/>
                  </a:moveTo>
                  <a:lnTo>
                    <a:pt x="8953" y="6993"/>
                  </a:lnTo>
                  <a:lnTo>
                    <a:pt x="30590" y="20980"/>
                  </a:lnTo>
                  <a:lnTo>
                    <a:pt x="46259" y="28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2286430" y="5958648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0" y="0"/>
                  </a:moveTo>
                  <a:lnTo>
                    <a:pt x="5968" y="2098"/>
                  </a:lnTo>
                  <a:lnTo>
                    <a:pt x="30590" y="9091"/>
                  </a:lnTo>
                  <a:lnTo>
                    <a:pt x="56705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2367755" y="5750243"/>
              <a:ext cx="10795" cy="222885"/>
            </a:xfrm>
            <a:custGeom>
              <a:avLst/>
              <a:gdLst/>
              <a:ahLst/>
              <a:cxnLst/>
              <a:rect l="l" t="t" r="r" b="b"/>
              <a:pathLst>
                <a:path w="10794" h="222885">
                  <a:moveTo>
                    <a:pt x="10445" y="0"/>
                  </a:moveTo>
                  <a:lnTo>
                    <a:pt x="0" y="0"/>
                  </a:lnTo>
                  <a:lnTo>
                    <a:pt x="0" y="222390"/>
                  </a:lnTo>
                  <a:lnTo>
                    <a:pt x="10445" y="222390"/>
                  </a:lnTo>
                  <a:lnTo>
                    <a:pt x="104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8831389" y="4715916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39168"/>
                  </a:moveTo>
                  <a:lnTo>
                    <a:pt x="0" y="39168"/>
                  </a:lnTo>
                  <a:lnTo>
                    <a:pt x="0" y="0"/>
                  </a:lnTo>
                  <a:lnTo>
                    <a:pt x="4105893" y="39168"/>
                  </a:lnTo>
                  <a:close/>
                </a:path>
                <a:path w="4105909" h="39370">
                  <a:moveTo>
                    <a:pt x="4105893" y="39168"/>
                  </a:moveTo>
                  <a:lnTo>
                    <a:pt x="0" y="0"/>
                  </a:lnTo>
                  <a:lnTo>
                    <a:pt x="4105893" y="0"/>
                  </a:lnTo>
                  <a:lnTo>
                    <a:pt x="4105893" y="39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8831387" y="4715918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0"/>
                  </a:moveTo>
                  <a:lnTo>
                    <a:pt x="0" y="0"/>
                  </a:lnTo>
                  <a:lnTo>
                    <a:pt x="4105893" y="39163"/>
                  </a:lnTo>
                  <a:lnTo>
                    <a:pt x="4105893" y="0"/>
                  </a:lnTo>
                  <a:close/>
                </a:path>
                <a:path w="4105909" h="39370">
                  <a:moveTo>
                    <a:pt x="0" y="0"/>
                  </a:moveTo>
                  <a:lnTo>
                    <a:pt x="4105893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2025286" y="4715916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105" y="39168"/>
                  </a:moveTo>
                  <a:lnTo>
                    <a:pt x="0" y="39168"/>
                  </a:lnTo>
                  <a:lnTo>
                    <a:pt x="0" y="0"/>
                  </a:lnTo>
                  <a:lnTo>
                    <a:pt x="6806105" y="39168"/>
                  </a:lnTo>
                  <a:close/>
                </a:path>
                <a:path w="6806565" h="39370">
                  <a:moveTo>
                    <a:pt x="6806105" y="39168"/>
                  </a:moveTo>
                  <a:lnTo>
                    <a:pt x="0" y="0"/>
                  </a:lnTo>
                  <a:lnTo>
                    <a:pt x="6806105" y="0"/>
                  </a:lnTo>
                  <a:lnTo>
                    <a:pt x="6806105" y="39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2025288" y="4715918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098" y="0"/>
                  </a:moveTo>
                  <a:lnTo>
                    <a:pt x="0" y="0"/>
                  </a:lnTo>
                  <a:lnTo>
                    <a:pt x="6806098" y="39163"/>
                  </a:lnTo>
                  <a:lnTo>
                    <a:pt x="6806098" y="0"/>
                  </a:lnTo>
                  <a:close/>
                </a:path>
                <a:path w="6806565" h="39370">
                  <a:moveTo>
                    <a:pt x="0" y="0"/>
                  </a:moveTo>
                  <a:lnTo>
                    <a:pt x="6806098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0" name="object 177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025284" y="4755082"/>
              <a:ext cx="108193" cy="191620"/>
            </a:xfrm>
            <a:prstGeom prst="rect">
              <a:avLst/>
            </a:prstGeom>
          </p:spPr>
        </p:pic>
        <p:sp>
          <p:nvSpPr>
            <p:cNvPr id="1771" name="object 1771"/>
            <p:cNvSpPr/>
            <p:nvPr/>
          </p:nvSpPr>
          <p:spPr>
            <a:xfrm>
              <a:off x="12895496" y="4755087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41788" y="209097"/>
                  </a:moveTo>
                  <a:lnTo>
                    <a:pt x="0" y="209097"/>
                  </a:lnTo>
                  <a:lnTo>
                    <a:pt x="0" y="0"/>
                  </a:lnTo>
                  <a:lnTo>
                    <a:pt x="41788" y="209097"/>
                  </a:lnTo>
                  <a:close/>
                </a:path>
                <a:path w="41909" h="209550">
                  <a:moveTo>
                    <a:pt x="41788" y="209097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090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2895498" y="4755082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41782" y="0"/>
                  </a:moveTo>
                  <a:lnTo>
                    <a:pt x="0" y="0"/>
                  </a:lnTo>
                  <a:lnTo>
                    <a:pt x="41782" y="209103"/>
                  </a:lnTo>
                  <a:lnTo>
                    <a:pt x="41782" y="0"/>
                  </a:lnTo>
                  <a:close/>
                </a:path>
                <a:path w="41909" h="209550">
                  <a:moveTo>
                    <a:pt x="0" y="0"/>
                  </a:moveTo>
                  <a:lnTo>
                    <a:pt x="41782" y="209103"/>
                  </a:lnTo>
                  <a:lnTo>
                    <a:pt x="0" y="209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2917134" y="4964188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2917136" y="4964185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2895496" y="4964188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7" y="235678"/>
                  </a:lnTo>
                  <a:close/>
                </a:path>
                <a:path w="22225" h="236220">
                  <a:moveTo>
                    <a:pt x="21637" y="235678"/>
                  </a:moveTo>
                  <a:lnTo>
                    <a:pt x="0" y="0"/>
                  </a:lnTo>
                  <a:lnTo>
                    <a:pt x="21637" y="0"/>
                  </a:lnTo>
                  <a:lnTo>
                    <a:pt x="21637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2895498" y="4964185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2895496" y="5199868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8" y="418900"/>
                  </a:moveTo>
                  <a:lnTo>
                    <a:pt x="0" y="418900"/>
                  </a:lnTo>
                  <a:lnTo>
                    <a:pt x="0" y="0"/>
                  </a:lnTo>
                  <a:lnTo>
                    <a:pt x="41788" y="418900"/>
                  </a:lnTo>
                  <a:close/>
                </a:path>
                <a:path w="41909" h="419100">
                  <a:moveTo>
                    <a:pt x="41788" y="41890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189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2895498" y="5199863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2" y="0"/>
                  </a:moveTo>
                  <a:lnTo>
                    <a:pt x="0" y="0"/>
                  </a:lnTo>
                  <a:lnTo>
                    <a:pt x="41782" y="418906"/>
                  </a:lnTo>
                  <a:lnTo>
                    <a:pt x="41782" y="0"/>
                  </a:lnTo>
                  <a:close/>
                </a:path>
                <a:path w="41909" h="419100">
                  <a:moveTo>
                    <a:pt x="0" y="0"/>
                  </a:moveTo>
                  <a:lnTo>
                    <a:pt x="41782" y="418906"/>
                  </a:lnTo>
                  <a:lnTo>
                    <a:pt x="0" y="4189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2895496" y="5618767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8" y="72032"/>
                  </a:moveTo>
                  <a:lnTo>
                    <a:pt x="0" y="72032"/>
                  </a:lnTo>
                  <a:lnTo>
                    <a:pt x="0" y="0"/>
                  </a:lnTo>
                  <a:lnTo>
                    <a:pt x="41788" y="72032"/>
                  </a:lnTo>
                  <a:close/>
                </a:path>
                <a:path w="41909" h="72389">
                  <a:moveTo>
                    <a:pt x="41788" y="72032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7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2895498" y="5618768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2" y="0"/>
                  </a:moveTo>
                  <a:lnTo>
                    <a:pt x="0" y="0"/>
                  </a:lnTo>
                  <a:lnTo>
                    <a:pt x="41782" y="72032"/>
                  </a:lnTo>
                  <a:lnTo>
                    <a:pt x="41782" y="0"/>
                  </a:lnTo>
                  <a:close/>
                </a:path>
                <a:path w="41909" h="72389">
                  <a:moveTo>
                    <a:pt x="0" y="0"/>
                  </a:moveTo>
                  <a:lnTo>
                    <a:pt x="41782" y="72032"/>
                  </a:lnTo>
                  <a:lnTo>
                    <a:pt x="0" y="720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2917134" y="5690800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2917136" y="5690800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2895496" y="5690800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7" y="235678"/>
                  </a:lnTo>
                  <a:close/>
                </a:path>
                <a:path w="22225" h="236220">
                  <a:moveTo>
                    <a:pt x="21637" y="235678"/>
                  </a:moveTo>
                  <a:lnTo>
                    <a:pt x="0" y="0"/>
                  </a:lnTo>
                  <a:lnTo>
                    <a:pt x="21637" y="0"/>
                  </a:lnTo>
                  <a:lnTo>
                    <a:pt x="21637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2895498" y="5690800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2895496" y="5926479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8" y="490932"/>
                  </a:moveTo>
                  <a:lnTo>
                    <a:pt x="0" y="490932"/>
                  </a:lnTo>
                  <a:lnTo>
                    <a:pt x="0" y="0"/>
                  </a:lnTo>
                  <a:lnTo>
                    <a:pt x="41788" y="490932"/>
                  </a:lnTo>
                  <a:close/>
                </a:path>
                <a:path w="41909" h="491489">
                  <a:moveTo>
                    <a:pt x="41788" y="490932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90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2895498" y="5926480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2" y="0"/>
                  </a:moveTo>
                  <a:lnTo>
                    <a:pt x="0" y="0"/>
                  </a:lnTo>
                  <a:lnTo>
                    <a:pt x="41782" y="490938"/>
                  </a:lnTo>
                  <a:lnTo>
                    <a:pt x="41782" y="0"/>
                  </a:lnTo>
                  <a:close/>
                </a:path>
                <a:path w="41909" h="491489">
                  <a:moveTo>
                    <a:pt x="0" y="0"/>
                  </a:moveTo>
                  <a:lnTo>
                    <a:pt x="41782" y="490938"/>
                  </a:lnTo>
                  <a:lnTo>
                    <a:pt x="0" y="4909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2917134" y="6417414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2917136" y="6417417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2895496" y="6417414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7" y="235678"/>
                  </a:lnTo>
                  <a:close/>
                </a:path>
                <a:path w="22225" h="236220">
                  <a:moveTo>
                    <a:pt x="21637" y="235678"/>
                  </a:moveTo>
                  <a:lnTo>
                    <a:pt x="0" y="0"/>
                  </a:lnTo>
                  <a:lnTo>
                    <a:pt x="21637" y="0"/>
                  </a:lnTo>
                  <a:lnTo>
                    <a:pt x="21637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2895498" y="6417417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2895496" y="6653095"/>
              <a:ext cx="41910" cy="629285"/>
            </a:xfrm>
            <a:custGeom>
              <a:avLst/>
              <a:gdLst/>
              <a:ahLst/>
              <a:cxnLst/>
              <a:rect l="l" t="t" r="r" b="b"/>
              <a:pathLst>
                <a:path w="41909" h="629284">
                  <a:moveTo>
                    <a:pt x="41788" y="628708"/>
                  </a:moveTo>
                  <a:lnTo>
                    <a:pt x="0" y="628708"/>
                  </a:lnTo>
                  <a:lnTo>
                    <a:pt x="0" y="0"/>
                  </a:lnTo>
                  <a:lnTo>
                    <a:pt x="41788" y="628708"/>
                  </a:lnTo>
                  <a:close/>
                </a:path>
                <a:path w="41909" h="629284">
                  <a:moveTo>
                    <a:pt x="41788" y="62870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287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2895498" y="6653095"/>
              <a:ext cx="41910" cy="629285"/>
            </a:xfrm>
            <a:custGeom>
              <a:avLst/>
              <a:gdLst/>
              <a:ahLst/>
              <a:cxnLst/>
              <a:rect l="l" t="t" r="r" b="b"/>
              <a:pathLst>
                <a:path w="41909" h="629284">
                  <a:moveTo>
                    <a:pt x="41782" y="0"/>
                  </a:moveTo>
                  <a:lnTo>
                    <a:pt x="0" y="0"/>
                  </a:lnTo>
                  <a:lnTo>
                    <a:pt x="41782" y="628708"/>
                  </a:lnTo>
                  <a:lnTo>
                    <a:pt x="41782" y="0"/>
                  </a:lnTo>
                  <a:close/>
                </a:path>
                <a:path w="41909" h="629284">
                  <a:moveTo>
                    <a:pt x="0" y="0"/>
                  </a:moveTo>
                  <a:lnTo>
                    <a:pt x="41782" y="628708"/>
                  </a:lnTo>
                  <a:lnTo>
                    <a:pt x="0" y="62870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2895496" y="7530767"/>
              <a:ext cx="41910" cy="287655"/>
            </a:xfrm>
            <a:custGeom>
              <a:avLst/>
              <a:gdLst/>
              <a:ahLst/>
              <a:cxnLst/>
              <a:rect l="l" t="t" r="r" b="b"/>
              <a:pathLst>
                <a:path w="41909" h="287654">
                  <a:moveTo>
                    <a:pt x="41788" y="287429"/>
                  </a:moveTo>
                  <a:lnTo>
                    <a:pt x="0" y="287429"/>
                  </a:lnTo>
                  <a:lnTo>
                    <a:pt x="0" y="0"/>
                  </a:lnTo>
                  <a:lnTo>
                    <a:pt x="41788" y="287429"/>
                  </a:lnTo>
                  <a:close/>
                </a:path>
                <a:path w="41909" h="287654">
                  <a:moveTo>
                    <a:pt x="41788" y="287429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874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2895498" y="7530770"/>
              <a:ext cx="41910" cy="287655"/>
            </a:xfrm>
            <a:custGeom>
              <a:avLst/>
              <a:gdLst/>
              <a:ahLst/>
              <a:cxnLst/>
              <a:rect l="l" t="t" r="r" b="b"/>
              <a:pathLst>
                <a:path w="41909" h="287654">
                  <a:moveTo>
                    <a:pt x="41782" y="0"/>
                  </a:moveTo>
                  <a:lnTo>
                    <a:pt x="0" y="0"/>
                  </a:lnTo>
                  <a:lnTo>
                    <a:pt x="41782" y="287429"/>
                  </a:lnTo>
                  <a:lnTo>
                    <a:pt x="41782" y="0"/>
                  </a:lnTo>
                  <a:close/>
                </a:path>
                <a:path w="41909" h="287654">
                  <a:moveTo>
                    <a:pt x="0" y="0"/>
                  </a:moveTo>
                  <a:lnTo>
                    <a:pt x="41782" y="287429"/>
                  </a:lnTo>
                  <a:lnTo>
                    <a:pt x="0" y="28742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3510809" y="7818195"/>
              <a:ext cx="9426575" cy="19050"/>
            </a:xfrm>
            <a:custGeom>
              <a:avLst/>
              <a:gdLst/>
              <a:ahLst/>
              <a:cxnLst/>
              <a:rect l="l" t="t" r="r" b="b"/>
              <a:pathLst>
                <a:path w="9426575" h="19050">
                  <a:moveTo>
                    <a:pt x="9426475" y="18888"/>
                  </a:moveTo>
                  <a:lnTo>
                    <a:pt x="0" y="18888"/>
                  </a:lnTo>
                  <a:lnTo>
                    <a:pt x="0" y="0"/>
                  </a:lnTo>
                  <a:lnTo>
                    <a:pt x="9426475" y="18888"/>
                  </a:lnTo>
                  <a:close/>
                </a:path>
                <a:path w="9426575" h="19050">
                  <a:moveTo>
                    <a:pt x="9426475" y="18888"/>
                  </a:moveTo>
                  <a:lnTo>
                    <a:pt x="0" y="0"/>
                  </a:lnTo>
                  <a:lnTo>
                    <a:pt x="9426475" y="0"/>
                  </a:lnTo>
                  <a:lnTo>
                    <a:pt x="9426475" y="188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3510811" y="7818199"/>
              <a:ext cx="9426575" cy="19050"/>
            </a:xfrm>
            <a:custGeom>
              <a:avLst/>
              <a:gdLst/>
              <a:ahLst/>
              <a:cxnLst/>
              <a:rect l="l" t="t" r="r" b="b"/>
              <a:pathLst>
                <a:path w="9426575" h="19050">
                  <a:moveTo>
                    <a:pt x="9426469" y="0"/>
                  </a:moveTo>
                  <a:lnTo>
                    <a:pt x="0" y="0"/>
                  </a:lnTo>
                  <a:lnTo>
                    <a:pt x="9426469" y="18882"/>
                  </a:lnTo>
                  <a:lnTo>
                    <a:pt x="9426469" y="0"/>
                  </a:lnTo>
                  <a:close/>
                </a:path>
                <a:path w="9426575" h="19050">
                  <a:moveTo>
                    <a:pt x="0" y="0"/>
                  </a:moveTo>
                  <a:lnTo>
                    <a:pt x="9426469" y="18882"/>
                  </a:lnTo>
                  <a:lnTo>
                    <a:pt x="0" y="1888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2025286" y="7667836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169246"/>
                  </a:moveTo>
                  <a:lnTo>
                    <a:pt x="0" y="169246"/>
                  </a:lnTo>
                  <a:lnTo>
                    <a:pt x="0" y="0"/>
                  </a:lnTo>
                  <a:lnTo>
                    <a:pt x="20891" y="169246"/>
                  </a:lnTo>
                  <a:close/>
                </a:path>
                <a:path w="20955" h="169545">
                  <a:moveTo>
                    <a:pt x="20891" y="169246"/>
                  </a:moveTo>
                  <a:lnTo>
                    <a:pt x="0" y="0"/>
                  </a:lnTo>
                  <a:lnTo>
                    <a:pt x="20891" y="0"/>
                  </a:lnTo>
                  <a:lnTo>
                    <a:pt x="20891" y="169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2025289" y="7667842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0"/>
                  </a:moveTo>
                  <a:lnTo>
                    <a:pt x="0" y="0"/>
                  </a:lnTo>
                  <a:lnTo>
                    <a:pt x="20891" y="169240"/>
                  </a:lnTo>
                  <a:lnTo>
                    <a:pt x="20891" y="0"/>
                  </a:lnTo>
                  <a:close/>
                </a:path>
                <a:path w="20955" h="169545">
                  <a:moveTo>
                    <a:pt x="0" y="0"/>
                  </a:moveTo>
                  <a:lnTo>
                    <a:pt x="20891" y="169240"/>
                  </a:lnTo>
                  <a:lnTo>
                    <a:pt x="0" y="16924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2025286" y="7837083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8" y="20974"/>
                  </a:moveTo>
                  <a:lnTo>
                    <a:pt x="0" y="20974"/>
                  </a:lnTo>
                  <a:lnTo>
                    <a:pt x="0" y="0"/>
                  </a:lnTo>
                  <a:lnTo>
                    <a:pt x="10911998" y="20974"/>
                  </a:lnTo>
                  <a:close/>
                </a:path>
                <a:path w="10912475" h="21590">
                  <a:moveTo>
                    <a:pt x="10911998" y="20974"/>
                  </a:moveTo>
                  <a:lnTo>
                    <a:pt x="0" y="0"/>
                  </a:lnTo>
                  <a:lnTo>
                    <a:pt x="10911998" y="0"/>
                  </a:lnTo>
                  <a:lnTo>
                    <a:pt x="10911998" y="209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2025288" y="7837083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2" y="0"/>
                  </a:moveTo>
                  <a:lnTo>
                    <a:pt x="0" y="0"/>
                  </a:lnTo>
                  <a:lnTo>
                    <a:pt x="10911992" y="20980"/>
                  </a:lnTo>
                  <a:lnTo>
                    <a:pt x="10911992" y="0"/>
                  </a:lnTo>
                  <a:close/>
                </a:path>
                <a:path w="10912475" h="21590">
                  <a:moveTo>
                    <a:pt x="0" y="0"/>
                  </a:moveTo>
                  <a:lnTo>
                    <a:pt x="10911992" y="20980"/>
                  </a:lnTo>
                  <a:lnTo>
                    <a:pt x="0" y="2098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2025288" y="4715919"/>
              <a:ext cx="10912475" cy="3142615"/>
            </a:xfrm>
            <a:custGeom>
              <a:avLst/>
              <a:gdLst/>
              <a:ahLst/>
              <a:cxnLst/>
              <a:rect l="l" t="t" r="r" b="b"/>
              <a:pathLst>
                <a:path w="10912475" h="3142615">
                  <a:moveTo>
                    <a:pt x="10911992" y="3142144"/>
                  </a:moveTo>
                  <a:lnTo>
                    <a:pt x="10911992" y="0"/>
                  </a:lnTo>
                  <a:lnTo>
                    <a:pt x="0" y="0"/>
                  </a:lnTo>
                  <a:lnTo>
                    <a:pt x="0" y="156652"/>
                  </a:lnTo>
                  <a:lnTo>
                    <a:pt x="78342" y="2307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2281954" y="5113145"/>
              <a:ext cx="79375" cy="74295"/>
            </a:xfrm>
            <a:custGeom>
              <a:avLst/>
              <a:gdLst/>
              <a:ahLst/>
              <a:cxnLst/>
              <a:rect l="l" t="t" r="r" b="b"/>
              <a:pathLst>
                <a:path w="79375" h="74295">
                  <a:moveTo>
                    <a:pt x="0" y="0"/>
                  </a:moveTo>
                  <a:lnTo>
                    <a:pt x="79088" y="741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2402824" y="517049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2402824" y="567821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2067071" y="7346843"/>
              <a:ext cx="1423035" cy="0"/>
            </a:xfrm>
            <a:custGeom>
              <a:avLst/>
              <a:gdLst/>
              <a:ahLst/>
              <a:cxnLst/>
              <a:rect l="l" t="t" r="r" b="b"/>
              <a:pathLst>
                <a:path w="1423035">
                  <a:moveTo>
                    <a:pt x="0" y="0"/>
                  </a:moveTo>
                  <a:lnTo>
                    <a:pt x="14228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2025288" y="766784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2297622" y="7367124"/>
              <a:ext cx="1063625" cy="0"/>
            </a:xfrm>
            <a:custGeom>
              <a:avLst/>
              <a:gdLst/>
              <a:ahLst/>
              <a:cxnLst/>
              <a:rect l="l" t="t" r="r" b="b"/>
              <a:pathLst>
                <a:path w="1063625">
                  <a:moveTo>
                    <a:pt x="1063219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2308067" y="7356635"/>
              <a:ext cx="1063625" cy="0"/>
            </a:xfrm>
            <a:custGeom>
              <a:avLst/>
              <a:gdLst/>
              <a:ahLst/>
              <a:cxnLst/>
              <a:rect l="l" t="t" r="r" b="b"/>
              <a:pathLst>
                <a:path w="1063625">
                  <a:moveTo>
                    <a:pt x="1063219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2025288" y="7307681"/>
              <a:ext cx="10912475" cy="550545"/>
            </a:xfrm>
            <a:custGeom>
              <a:avLst/>
              <a:gdLst/>
              <a:ahLst/>
              <a:cxnLst/>
              <a:rect l="l" t="t" r="r" b="b"/>
              <a:pathLst>
                <a:path w="10912475" h="550545">
                  <a:moveTo>
                    <a:pt x="335753" y="0"/>
                  </a:moveTo>
                  <a:lnTo>
                    <a:pt x="0" y="0"/>
                  </a:lnTo>
                  <a:lnTo>
                    <a:pt x="0" y="550382"/>
                  </a:lnTo>
                  <a:lnTo>
                    <a:pt x="10911992" y="550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2025288" y="4872570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0" y="9021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2025288" y="501523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2025288" y="517258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2025288" y="532994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2025288" y="548729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2025288" y="564464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2025288" y="580199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2025288" y="595934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2025288" y="611670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2025288" y="627405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2025288" y="643140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2025288" y="658875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2025288" y="674610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2025288" y="690346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2025288" y="706081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2025288" y="721816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51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2067071" y="7667842"/>
              <a:ext cx="10828655" cy="150495"/>
            </a:xfrm>
            <a:custGeom>
              <a:avLst/>
              <a:gdLst/>
              <a:ahLst/>
              <a:cxnLst/>
              <a:rect l="l" t="t" r="r" b="b"/>
              <a:pathLst>
                <a:path w="10828655" h="150495">
                  <a:moveTo>
                    <a:pt x="0" y="0"/>
                  </a:moveTo>
                  <a:lnTo>
                    <a:pt x="0" y="150358"/>
                  </a:lnTo>
                  <a:lnTo>
                    <a:pt x="10828427" y="15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7187687" y="7438458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38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6578853" y="6731421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2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8432213" y="7425869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7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7187687" y="6731421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90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7229469" y="6731421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7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7523440" y="7399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0" y="4196"/>
                  </a:moveTo>
                  <a:lnTo>
                    <a:pt x="3730" y="0"/>
                  </a:lnTo>
                </a:path>
              </a:pathLst>
            </a:custGeom>
            <a:ln w="43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7523440" y="7399294"/>
              <a:ext cx="33655" cy="32384"/>
            </a:xfrm>
            <a:custGeom>
              <a:avLst/>
              <a:gdLst/>
              <a:ahLst/>
              <a:cxnLst/>
              <a:rect l="l" t="t" r="r" b="b"/>
              <a:pathLst>
                <a:path w="33654" h="32384">
                  <a:moveTo>
                    <a:pt x="0" y="32169"/>
                  </a:moveTo>
                  <a:lnTo>
                    <a:pt x="33575" y="0"/>
                  </a:lnTo>
                </a:path>
              </a:pathLst>
            </a:custGeom>
            <a:ln w="43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7545078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7574176" y="73992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7604021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7633865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7663711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7692809" y="73992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7722654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7752499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7782343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7811442" y="73992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7841287" y="73992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7871132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7900976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7930821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7959920" y="73992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7989765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8019609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8049454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8078553" y="73992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8108397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8138242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8168087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8197932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8227030" y="73992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8256875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8286719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8316565" y="73992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8345664" y="73992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8375508" y="742517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7523440" y="7399294"/>
              <a:ext cx="867410" cy="0"/>
            </a:xfrm>
            <a:custGeom>
              <a:avLst/>
              <a:gdLst/>
              <a:ahLst/>
              <a:cxnLst/>
              <a:rect l="l" t="t" r="r" b="b"/>
              <a:pathLst>
                <a:path w="867409">
                  <a:moveTo>
                    <a:pt x="86699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7229469" y="739929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2895498" y="7530770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2895498" y="4755080"/>
              <a:ext cx="0" cy="2527300"/>
            </a:xfrm>
            <a:custGeom>
              <a:avLst/>
              <a:gdLst/>
              <a:ahLst/>
              <a:cxnLst/>
              <a:rect l="l" t="t" r="r" b="b"/>
              <a:pathLst>
                <a:path h="2527300">
                  <a:moveTo>
                    <a:pt x="0" y="25267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1426389" y="4780958"/>
              <a:ext cx="1440815" cy="0"/>
            </a:xfrm>
            <a:custGeom>
              <a:avLst/>
              <a:gdLst/>
              <a:ahLst/>
              <a:cxnLst/>
              <a:rect l="l" t="t" r="r" b="b"/>
              <a:pathLst>
                <a:path w="1440815">
                  <a:moveTo>
                    <a:pt x="144075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1426389" y="7425869"/>
              <a:ext cx="363855" cy="0"/>
            </a:xfrm>
            <a:custGeom>
              <a:avLst/>
              <a:gdLst/>
              <a:ahLst/>
              <a:cxnLst/>
              <a:rect l="l" t="t" r="r" b="b"/>
              <a:pathLst>
                <a:path w="363854">
                  <a:moveTo>
                    <a:pt x="0" y="0"/>
                  </a:moveTo>
                  <a:lnTo>
                    <a:pt x="36336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2056114" y="7085289"/>
              <a:ext cx="419734" cy="340995"/>
            </a:xfrm>
            <a:custGeom>
              <a:avLst/>
              <a:gdLst/>
              <a:ahLst/>
              <a:cxnLst/>
              <a:rect l="l" t="t" r="r" b="b"/>
              <a:pathLst>
                <a:path w="419734" h="340995">
                  <a:moveTo>
                    <a:pt x="0" y="340579"/>
                  </a:moveTo>
                  <a:lnTo>
                    <a:pt x="419318" y="340579"/>
                  </a:lnTo>
                  <a:lnTo>
                    <a:pt x="419318" y="0"/>
                  </a:lnTo>
                </a:path>
              </a:pathLst>
            </a:custGeom>
            <a:ln w="43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2475433" y="6771284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2447826" y="7085289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31400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2447826" y="681044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9132073" y="7425869"/>
              <a:ext cx="2294890" cy="0"/>
            </a:xfrm>
            <a:custGeom>
              <a:avLst/>
              <a:gdLst/>
              <a:ahLst/>
              <a:cxnLst/>
              <a:rect l="l" t="t" r="r" b="b"/>
              <a:pathLst>
                <a:path w="2294890">
                  <a:moveTo>
                    <a:pt x="0" y="0"/>
                  </a:moveTo>
                  <a:lnTo>
                    <a:pt x="229431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9132073" y="7386705"/>
              <a:ext cx="2252980" cy="0"/>
            </a:xfrm>
            <a:custGeom>
              <a:avLst/>
              <a:gdLst/>
              <a:ahLst/>
              <a:cxnLst/>
              <a:rect l="l" t="t" r="r" b="b"/>
              <a:pathLst>
                <a:path w="2252979">
                  <a:moveTo>
                    <a:pt x="0" y="0"/>
                  </a:moveTo>
                  <a:lnTo>
                    <a:pt x="225253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2067071" y="4755082"/>
              <a:ext cx="10828655" cy="163830"/>
            </a:xfrm>
            <a:custGeom>
              <a:avLst/>
              <a:gdLst/>
              <a:ahLst/>
              <a:cxnLst/>
              <a:rect l="l" t="t" r="r" b="b"/>
              <a:pathLst>
                <a:path w="10828655" h="163829">
                  <a:moveTo>
                    <a:pt x="10828427" y="0"/>
                  </a:moveTo>
                  <a:lnTo>
                    <a:pt x="0" y="0"/>
                  </a:lnTo>
                  <a:lnTo>
                    <a:pt x="0" y="101404"/>
                  </a:lnTo>
                  <a:lnTo>
                    <a:pt x="66404" y="1636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2311798" y="5085870"/>
              <a:ext cx="91440" cy="85090"/>
            </a:xfrm>
            <a:custGeom>
              <a:avLst/>
              <a:gdLst/>
              <a:ahLst/>
              <a:cxnLst/>
              <a:rect l="l" t="t" r="r" b="b"/>
              <a:pathLst>
                <a:path w="91439" h="85089">
                  <a:moveTo>
                    <a:pt x="0" y="0"/>
                  </a:moveTo>
                  <a:lnTo>
                    <a:pt x="91026" y="846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2067071" y="4912434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69934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2067071" y="503481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2067071" y="519217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2067071" y="534952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2067071" y="550687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2067071" y="566422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2067071" y="582157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2067071" y="597893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2067071" y="613628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2067071" y="629363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2067071" y="645098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2067071" y="660833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2067071" y="676569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2067071" y="692304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2067071" y="708039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2067071" y="7237747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0"/>
                  </a:moveTo>
                  <a:lnTo>
                    <a:pt x="0" y="69934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2025288" y="7346843"/>
              <a:ext cx="41910" cy="33020"/>
            </a:xfrm>
            <a:custGeom>
              <a:avLst/>
              <a:gdLst/>
              <a:ahLst/>
              <a:cxnLst/>
              <a:rect l="l" t="t" r="r" b="b"/>
              <a:pathLst>
                <a:path w="41910" h="33020">
                  <a:moveTo>
                    <a:pt x="41782" y="0"/>
                  </a:moveTo>
                  <a:lnTo>
                    <a:pt x="41782" y="32869"/>
                  </a:ln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2895498" y="665309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2895498" y="641741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2895498" y="592648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2895498" y="569080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2917136" y="5690802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79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2895498" y="519986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2895498" y="496418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2917136" y="496418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79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2895498" y="728180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2308067" y="7808410"/>
              <a:ext cx="567055" cy="0"/>
            </a:xfrm>
            <a:custGeom>
              <a:avLst/>
              <a:gdLst/>
              <a:ahLst/>
              <a:cxnLst/>
              <a:rect l="l" t="t" r="r" b="b"/>
              <a:pathLst>
                <a:path w="567055">
                  <a:moveTo>
                    <a:pt x="567050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3489920" y="730768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2297622" y="734684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80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2297621" y="7798618"/>
              <a:ext cx="589280" cy="19685"/>
            </a:xfrm>
            <a:custGeom>
              <a:avLst/>
              <a:gdLst/>
              <a:ahLst/>
              <a:cxnLst/>
              <a:rect l="l" t="t" r="r" b="b"/>
              <a:pathLst>
                <a:path w="589280" h="19684">
                  <a:moveTo>
                    <a:pt x="588688" y="0"/>
                  </a:moveTo>
                  <a:lnTo>
                    <a:pt x="0" y="0"/>
                  </a:lnTo>
                  <a:lnTo>
                    <a:pt x="0" y="19581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2308067" y="78084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2864671" y="7346843"/>
              <a:ext cx="517525" cy="471805"/>
            </a:xfrm>
            <a:custGeom>
              <a:avLst/>
              <a:gdLst/>
              <a:ahLst/>
              <a:cxnLst/>
              <a:rect l="l" t="t" r="r" b="b"/>
              <a:pathLst>
                <a:path w="517525" h="471804">
                  <a:moveTo>
                    <a:pt x="517060" y="0"/>
                  </a:moveTo>
                  <a:lnTo>
                    <a:pt x="0" y="471356"/>
                  </a:lnTo>
                </a:path>
              </a:pathLst>
            </a:custGeom>
            <a:ln w="86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2458783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2458783" y="736712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2458783" y="78084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2381934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2381934" y="736712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2381934" y="78084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2308067" y="734684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2535634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2535634" y="736712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2535634" y="78084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2612484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2612484" y="736712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2612484" y="78084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2689335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2689335" y="736712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2689335" y="78084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2766184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2766184" y="736712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2766184" y="78084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2843780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2843780" y="736712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2843780" y="78084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2920631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2920631" y="7367124"/>
              <a:ext cx="0" cy="401320"/>
            </a:xfrm>
            <a:custGeom>
              <a:avLst/>
              <a:gdLst/>
              <a:ahLst/>
              <a:cxnLst/>
              <a:rect l="l" t="t" r="r" b="b"/>
              <a:pathLst>
                <a:path h="401320">
                  <a:moveTo>
                    <a:pt x="0" y="0"/>
                  </a:moveTo>
                  <a:lnTo>
                    <a:pt x="0" y="40072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2997482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2997482" y="7367124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30089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3074332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3074332" y="7367124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155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3151182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3151182" y="736712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90221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2361042" y="727481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2361042" y="574325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2895498" y="753077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2361042" y="520685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2361042" y="567821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2281954" y="5085871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0" y="27274"/>
                  </a:moveTo>
                  <a:lnTo>
                    <a:pt x="298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2103631" y="4918727"/>
              <a:ext cx="29845" cy="28575"/>
            </a:xfrm>
            <a:custGeom>
              <a:avLst/>
              <a:gdLst/>
              <a:ahLst/>
              <a:cxnLst/>
              <a:rect l="l" t="t" r="r" b="b"/>
              <a:pathLst>
                <a:path w="29844" h="28575">
                  <a:moveTo>
                    <a:pt x="0" y="27973"/>
                  </a:moveTo>
                  <a:lnTo>
                    <a:pt x="298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2402824" y="7274811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2361042" y="518727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2361042" y="567821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2361042" y="7274811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2973094" y="750699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5" h="15240">
                  <a:moveTo>
                    <a:pt x="0" y="14686"/>
                  </a:moveTo>
                  <a:lnTo>
                    <a:pt x="25368" y="9790"/>
                  </a:lnTo>
                  <a:lnTo>
                    <a:pt x="50736" y="2797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3055168" y="7467131"/>
              <a:ext cx="45720" cy="29845"/>
            </a:xfrm>
            <a:custGeom>
              <a:avLst/>
              <a:gdLst/>
              <a:ahLst/>
              <a:cxnLst/>
              <a:rect l="l" t="t" r="r" b="b"/>
              <a:pathLst>
                <a:path w="45719" h="29845">
                  <a:moveTo>
                    <a:pt x="0" y="29372"/>
                  </a:moveTo>
                  <a:lnTo>
                    <a:pt x="14922" y="20980"/>
                  </a:lnTo>
                  <a:lnTo>
                    <a:pt x="36559" y="6993"/>
                  </a:lnTo>
                  <a:lnTo>
                    <a:pt x="455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3120826" y="7406987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5" h="42545">
                  <a:moveTo>
                    <a:pt x="0" y="41960"/>
                  </a:moveTo>
                  <a:lnTo>
                    <a:pt x="8207" y="33568"/>
                  </a:lnTo>
                  <a:lnTo>
                    <a:pt x="24621" y="13986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3167086" y="7331456"/>
              <a:ext cx="18415" cy="52705"/>
            </a:xfrm>
            <a:custGeom>
              <a:avLst/>
              <a:gdLst/>
              <a:ahLst/>
              <a:cxnLst/>
              <a:rect l="l" t="t" r="r" b="b"/>
              <a:pathLst>
                <a:path w="18415" h="52704">
                  <a:moveTo>
                    <a:pt x="0" y="52450"/>
                  </a:moveTo>
                  <a:lnTo>
                    <a:pt x="2984" y="46855"/>
                  </a:lnTo>
                  <a:lnTo>
                    <a:pt x="11191" y="23777"/>
                  </a:ln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2929819" y="7288099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19" h="173990">
                  <a:moveTo>
                    <a:pt x="0" y="6993"/>
                  </a:moveTo>
                  <a:lnTo>
                    <a:pt x="7461" y="0"/>
                  </a:lnTo>
                  <a:lnTo>
                    <a:pt x="185037" y="166443"/>
                  </a:lnTo>
                  <a:lnTo>
                    <a:pt x="178322" y="173436"/>
                  </a:lnTo>
                  <a:lnTo>
                    <a:pt x="0" y="6993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2908928" y="728180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0"/>
                  </a:lnTo>
                </a:path>
              </a:pathLst>
            </a:custGeom>
            <a:ln w="4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2908928" y="751748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13287"/>
                  </a:lnTo>
                </a:path>
              </a:pathLst>
            </a:custGeom>
            <a:ln w="4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2402824" y="7307681"/>
              <a:ext cx="1087120" cy="0"/>
            </a:xfrm>
            <a:custGeom>
              <a:avLst/>
              <a:gdLst/>
              <a:ahLst/>
              <a:cxnLst/>
              <a:rect l="l" t="t" r="r" b="b"/>
              <a:pathLst>
                <a:path w="1087120">
                  <a:moveTo>
                    <a:pt x="0" y="0"/>
                  </a:moveTo>
                  <a:lnTo>
                    <a:pt x="1087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2934060" y="7039134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4">
                  <a:moveTo>
                    <a:pt x="0" y="26854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2934060" y="6731423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2032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2892278" y="7039134"/>
              <a:ext cx="41910" cy="268605"/>
            </a:xfrm>
            <a:custGeom>
              <a:avLst/>
              <a:gdLst/>
              <a:ahLst/>
              <a:cxnLst/>
              <a:rect l="l" t="t" r="r" b="b"/>
              <a:pathLst>
                <a:path w="41910" h="268604">
                  <a:moveTo>
                    <a:pt x="0" y="268547"/>
                  </a:moveTo>
                  <a:lnTo>
                    <a:pt x="0" y="0"/>
                  </a:lnTo>
                  <a:lnTo>
                    <a:pt x="41782" y="0"/>
                  </a:lnTo>
                </a:path>
              </a:pathLst>
            </a:custGeom>
            <a:ln w="44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2892278" y="6692259"/>
              <a:ext cx="1861185" cy="111760"/>
            </a:xfrm>
            <a:custGeom>
              <a:avLst/>
              <a:gdLst/>
              <a:ahLst/>
              <a:cxnLst/>
              <a:rect l="l" t="t" r="r" b="b"/>
              <a:pathLst>
                <a:path w="1861185" h="111759">
                  <a:moveTo>
                    <a:pt x="1860821" y="0"/>
                  </a:moveTo>
                  <a:lnTo>
                    <a:pt x="0" y="0"/>
                  </a:lnTo>
                  <a:lnTo>
                    <a:pt x="0" y="111195"/>
                  </a:lnTo>
                  <a:lnTo>
                    <a:pt x="41782" y="111195"/>
                  </a:lnTo>
                </a:path>
              </a:pathLst>
            </a:custGeom>
            <a:ln w="41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3531703" y="6731421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>
                  <a:moveTo>
                    <a:pt x="0" y="0"/>
                  </a:moveTo>
                  <a:lnTo>
                    <a:pt x="49616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2934060" y="6731421"/>
              <a:ext cx="556260" cy="1087120"/>
            </a:xfrm>
            <a:custGeom>
              <a:avLst/>
              <a:gdLst/>
              <a:ahLst/>
              <a:cxnLst/>
              <a:rect l="l" t="t" r="r" b="b"/>
              <a:pathLst>
                <a:path w="556260" h="1087120">
                  <a:moveTo>
                    <a:pt x="0" y="0"/>
                  </a:moveTo>
                  <a:lnTo>
                    <a:pt x="555858" y="0"/>
                  </a:lnTo>
                  <a:lnTo>
                    <a:pt x="555858" y="1086777"/>
                  </a:lnTo>
                </a:path>
              </a:pathLst>
            </a:custGeom>
            <a:ln w="4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3531703" y="6731421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3531703" y="7268517"/>
              <a:ext cx="28575" cy="549910"/>
            </a:xfrm>
            <a:custGeom>
              <a:avLst/>
              <a:gdLst/>
              <a:ahLst/>
              <a:cxnLst/>
              <a:rect l="l" t="t" r="r" b="b"/>
              <a:pathLst>
                <a:path w="28575" h="549909">
                  <a:moveTo>
                    <a:pt x="28352" y="0"/>
                  </a:moveTo>
                  <a:lnTo>
                    <a:pt x="0" y="0"/>
                  </a:lnTo>
                  <a:lnTo>
                    <a:pt x="0" y="549683"/>
                  </a:lnTo>
                </a:path>
              </a:pathLst>
            </a:custGeom>
            <a:ln w="44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3825674" y="726851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10">
                  <a:moveTo>
                    <a:pt x="0" y="0"/>
                  </a:moveTo>
                  <a:lnTo>
                    <a:pt x="24472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3531703" y="722935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3825674" y="7229353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4">
                  <a:moveTo>
                    <a:pt x="0" y="0"/>
                  </a:moveTo>
                  <a:lnTo>
                    <a:pt x="20219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2892278" y="730768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3825674" y="722935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4027872" y="6731421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4070401" y="6731421"/>
              <a:ext cx="0" cy="537210"/>
            </a:xfrm>
            <a:custGeom>
              <a:avLst/>
              <a:gdLst/>
              <a:ahLst/>
              <a:cxnLst/>
              <a:rect l="l" t="t" r="r" b="b"/>
              <a:pathLst>
                <a:path h="537209">
                  <a:moveTo>
                    <a:pt x="0" y="0"/>
                  </a:moveTo>
                  <a:lnTo>
                    <a:pt x="0" y="537094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3560056" y="722935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3545877" y="6751701"/>
              <a:ext cx="288925" cy="147955"/>
            </a:xfrm>
            <a:custGeom>
              <a:avLst/>
              <a:gdLst/>
              <a:ahLst/>
              <a:cxnLst/>
              <a:rect l="l" t="t" r="r" b="b"/>
              <a:pathLst>
                <a:path w="288925" h="147954">
                  <a:moveTo>
                    <a:pt x="0" y="0"/>
                  </a:moveTo>
                  <a:lnTo>
                    <a:pt x="288748" y="0"/>
                  </a:lnTo>
                  <a:lnTo>
                    <a:pt x="288748" y="116090"/>
                  </a:lnTo>
                  <a:lnTo>
                    <a:pt x="0" y="116090"/>
                  </a:lnTo>
                  <a:lnTo>
                    <a:pt x="0" y="0"/>
                  </a:lnTo>
                  <a:close/>
                </a:path>
                <a:path w="288925" h="147954">
                  <a:moveTo>
                    <a:pt x="288748" y="147561"/>
                  </a:moveTo>
                  <a:lnTo>
                    <a:pt x="0" y="147561"/>
                  </a:lnTo>
                  <a:lnTo>
                    <a:pt x="0" y="124482"/>
                  </a:lnTo>
                  <a:lnTo>
                    <a:pt x="288748" y="124482"/>
                  </a:lnTo>
                  <a:lnTo>
                    <a:pt x="288748" y="14756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3988327" y="710137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3988328" y="7101373"/>
              <a:ext cx="40005" cy="81915"/>
            </a:xfrm>
            <a:custGeom>
              <a:avLst/>
              <a:gdLst/>
              <a:ahLst/>
              <a:cxnLst/>
              <a:rect l="l" t="t" r="r" b="b"/>
              <a:pathLst>
                <a:path w="40004" h="81915">
                  <a:moveTo>
                    <a:pt x="39544" y="81823"/>
                  </a:moveTo>
                  <a:lnTo>
                    <a:pt x="0" y="818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3837611" y="7204176"/>
              <a:ext cx="37465" cy="25400"/>
            </a:xfrm>
            <a:custGeom>
              <a:avLst/>
              <a:gdLst/>
              <a:ahLst/>
              <a:cxnLst/>
              <a:rect l="l" t="t" r="r" b="b"/>
              <a:pathLst>
                <a:path w="37464" h="25400">
                  <a:moveTo>
                    <a:pt x="37305" y="25176"/>
                  </a:moveTo>
                  <a:lnTo>
                    <a:pt x="37305" y="0"/>
                  </a:lnTo>
                  <a:lnTo>
                    <a:pt x="0" y="0"/>
                  </a:lnTo>
                  <a:lnTo>
                    <a:pt x="0" y="251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1426389" y="6169150"/>
              <a:ext cx="83820" cy="156845"/>
            </a:xfrm>
            <a:custGeom>
              <a:avLst/>
              <a:gdLst/>
              <a:ahLst/>
              <a:cxnLst/>
              <a:rect l="l" t="t" r="r" b="b"/>
              <a:pathLst>
                <a:path w="83820" h="156845">
                  <a:moveTo>
                    <a:pt x="83565" y="156652"/>
                  </a:moveTo>
                  <a:lnTo>
                    <a:pt x="0" y="156652"/>
                  </a:lnTo>
                  <a:lnTo>
                    <a:pt x="0" y="0"/>
                  </a:lnTo>
                  <a:lnTo>
                    <a:pt x="83565" y="156652"/>
                  </a:lnTo>
                  <a:close/>
                </a:path>
                <a:path w="83820" h="156845">
                  <a:moveTo>
                    <a:pt x="83565" y="156652"/>
                  </a:moveTo>
                  <a:lnTo>
                    <a:pt x="0" y="0"/>
                  </a:lnTo>
                  <a:lnTo>
                    <a:pt x="83565" y="0"/>
                  </a:lnTo>
                  <a:lnTo>
                    <a:pt x="83565" y="1566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1426389" y="6169150"/>
              <a:ext cx="83820" cy="156845"/>
            </a:xfrm>
            <a:custGeom>
              <a:avLst/>
              <a:gdLst/>
              <a:ahLst/>
              <a:cxnLst/>
              <a:rect l="l" t="t" r="r" b="b"/>
              <a:pathLst>
                <a:path w="83820" h="156845">
                  <a:moveTo>
                    <a:pt x="83565" y="0"/>
                  </a:moveTo>
                  <a:lnTo>
                    <a:pt x="0" y="0"/>
                  </a:lnTo>
                  <a:lnTo>
                    <a:pt x="83565" y="156652"/>
                  </a:lnTo>
                  <a:lnTo>
                    <a:pt x="83565" y="0"/>
                  </a:lnTo>
                  <a:close/>
                </a:path>
                <a:path w="83820" h="156845">
                  <a:moveTo>
                    <a:pt x="0" y="0"/>
                  </a:moveTo>
                  <a:lnTo>
                    <a:pt x="83565" y="156652"/>
                  </a:lnTo>
                  <a:lnTo>
                    <a:pt x="0" y="1566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0083371" y="6247473"/>
              <a:ext cx="83820" cy="157480"/>
            </a:xfrm>
            <a:custGeom>
              <a:avLst/>
              <a:gdLst/>
              <a:ahLst/>
              <a:cxnLst/>
              <a:rect l="l" t="t" r="r" b="b"/>
              <a:pathLst>
                <a:path w="83820" h="157479">
                  <a:moveTo>
                    <a:pt x="83565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83565" y="157352"/>
                  </a:lnTo>
                  <a:close/>
                </a:path>
                <a:path w="83820" h="157479">
                  <a:moveTo>
                    <a:pt x="83565" y="157352"/>
                  </a:moveTo>
                  <a:lnTo>
                    <a:pt x="0" y="0"/>
                  </a:lnTo>
                  <a:lnTo>
                    <a:pt x="83565" y="0"/>
                  </a:lnTo>
                  <a:lnTo>
                    <a:pt x="83565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0083375" y="6247476"/>
              <a:ext cx="83820" cy="157480"/>
            </a:xfrm>
            <a:custGeom>
              <a:avLst/>
              <a:gdLst/>
              <a:ahLst/>
              <a:cxnLst/>
              <a:rect l="l" t="t" r="r" b="b"/>
              <a:pathLst>
                <a:path w="83820" h="157479">
                  <a:moveTo>
                    <a:pt x="83565" y="0"/>
                  </a:moveTo>
                  <a:lnTo>
                    <a:pt x="0" y="0"/>
                  </a:lnTo>
                  <a:lnTo>
                    <a:pt x="83565" y="157352"/>
                  </a:lnTo>
                  <a:lnTo>
                    <a:pt x="83565" y="0"/>
                  </a:lnTo>
                  <a:close/>
                </a:path>
                <a:path w="83820" h="157479">
                  <a:moveTo>
                    <a:pt x="0" y="0"/>
                  </a:moveTo>
                  <a:lnTo>
                    <a:pt x="83565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8782142" y="6247473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5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8782143" y="6247476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5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7523439" y="6247473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5348" y="157352"/>
                  </a:lnTo>
                  <a:close/>
                </a:path>
                <a:path w="125729" h="157479">
                  <a:moveTo>
                    <a:pt x="125348" y="157352"/>
                  </a:moveTo>
                  <a:lnTo>
                    <a:pt x="0" y="0"/>
                  </a:lnTo>
                  <a:lnTo>
                    <a:pt x="125348" y="0"/>
                  </a:lnTo>
                  <a:lnTo>
                    <a:pt x="125348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7523440" y="6247476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0"/>
                  </a:moveTo>
                  <a:lnTo>
                    <a:pt x="0" y="0"/>
                  </a:lnTo>
                  <a:lnTo>
                    <a:pt x="125348" y="157352"/>
                  </a:lnTo>
                  <a:lnTo>
                    <a:pt x="125348" y="0"/>
                  </a:lnTo>
                  <a:close/>
                </a:path>
                <a:path w="125729" h="157479">
                  <a:moveTo>
                    <a:pt x="0" y="0"/>
                  </a:moveTo>
                  <a:lnTo>
                    <a:pt x="125348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6313236" y="6247473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5348" y="157352"/>
                  </a:lnTo>
                  <a:close/>
                </a:path>
                <a:path w="125729" h="157479">
                  <a:moveTo>
                    <a:pt x="125348" y="157352"/>
                  </a:moveTo>
                  <a:lnTo>
                    <a:pt x="0" y="0"/>
                  </a:lnTo>
                  <a:lnTo>
                    <a:pt x="125348" y="0"/>
                  </a:lnTo>
                  <a:lnTo>
                    <a:pt x="125348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6313234" y="6247476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0"/>
                  </a:moveTo>
                  <a:lnTo>
                    <a:pt x="0" y="0"/>
                  </a:lnTo>
                  <a:lnTo>
                    <a:pt x="125348" y="157352"/>
                  </a:lnTo>
                  <a:lnTo>
                    <a:pt x="125348" y="0"/>
                  </a:lnTo>
                  <a:close/>
                </a:path>
                <a:path w="125729" h="157479">
                  <a:moveTo>
                    <a:pt x="0" y="0"/>
                  </a:moveTo>
                  <a:lnTo>
                    <a:pt x="125348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4879191" y="6247473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5348" y="157352"/>
                  </a:lnTo>
                  <a:close/>
                </a:path>
                <a:path w="125729" h="157479">
                  <a:moveTo>
                    <a:pt x="125348" y="157352"/>
                  </a:moveTo>
                  <a:lnTo>
                    <a:pt x="0" y="0"/>
                  </a:lnTo>
                  <a:lnTo>
                    <a:pt x="125348" y="0"/>
                  </a:lnTo>
                  <a:lnTo>
                    <a:pt x="125348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4879194" y="6247476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0"/>
                  </a:moveTo>
                  <a:lnTo>
                    <a:pt x="0" y="0"/>
                  </a:lnTo>
                  <a:lnTo>
                    <a:pt x="125348" y="157352"/>
                  </a:lnTo>
                  <a:lnTo>
                    <a:pt x="125348" y="0"/>
                  </a:lnTo>
                  <a:close/>
                </a:path>
                <a:path w="125729" h="157479">
                  <a:moveTo>
                    <a:pt x="0" y="0"/>
                  </a:moveTo>
                  <a:lnTo>
                    <a:pt x="125348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3493652" y="6247473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87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87" y="157352"/>
                  </a:lnTo>
                  <a:close/>
                </a:path>
                <a:path w="126364" h="157479">
                  <a:moveTo>
                    <a:pt x="126087" y="157352"/>
                  </a:moveTo>
                  <a:lnTo>
                    <a:pt x="0" y="0"/>
                  </a:lnTo>
                  <a:lnTo>
                    <a:pt x="126087" y="0"/>
                  </a:lnTo>
                  <a:lnTo>
                    <a:pt x="126087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3493650" y="6247476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3493649" y="6169149"/>
              <a:ext cx="8016875" cy="236220"/>
            </a:xfrm>
            <a:custGeom>
              <a:avLst/>
              <a:gdLst/>
              <a:ahLst/>
              <a:cxnLst/>
              <a:rect l="l" t="t" r="r" b="b"/>
              <a:pathLst>
                <a:path w="8016875" h="236220">
                  <a:moveTo>
                    <a:pt x="7932738" y="156652"/>
                  </a:moveTo>
                  <a:lnTo>
                    <a:pt x="8016304" y="156652"/>
                  </a:lnTo>
                  <a:lnTo>
                    <a:pt x="8016304" y="0"/>
                  </a:lnTo>
                  <a:lnTo>
                    <a:pt x="7932738" y="0"/>
                  </a:lnTo>
                  <a:lnTo>
                    <a:pt x="7932738" y="156652"/>
                  </a:lnTo>
                  <a:close/>
                </a:path>
                <a:path w="8016875" h="236220">
                  <a:moveTo>
                    <a:pt x="6589724" y="235678"/>
                  </a:moveTo>
                  <a:lnTo>
                    <a:pt x="6673289" y="235678"/>
                  </a:lnTo>
                  <a:lnTo>
                    <a:pt x="6673289" y="78326"/>
                  </a:lnTo>
                  <a:lnTo>
                    <a:pt x="6589724" y="78326"/>
                  </a:lnTo>
                  <a:lnTo>
                    <a:pt x="6589724" y="235678"/>
                  </a:lnTo>
                  <a:close/>
                </a:path>
                <a:path w="8016875" h="236220">
                  <a:moveTo>
                    <a:pt x="5288492" y="235678"/>
                  </a:moveTo>
                  <a:lnTo>
                    <a:pt x="5414586" y="235678"/>
                  </a:lnTo>
                  <a:lnTo>
                    <a:pt x="5414586" y="78326"/>
                  </a:lnTo>
                  <a:lnTo>
                    <a:pt x="5288492" y="78326"/>
                  </a:lnTo>
                  <a:lnTo>
                    <a:pt x="5288492" y="235678"/>
                  </a:lnTo>
                  <a:close/>
                </a:path>
                <a:path w="8016875" h="236220">
                  <a:moveTo>
                    <a:pt x="4029789" y="235678"/>
                  </a:moveTo>
                  <a:lnTo>
                    <a:pt x="4155137" y="235678"/>
                  </a:lnTo>
                  <a:lnTo>
                    <a:pt x="4155137" y="78326"/>
                  </a:lnTo>
                  <a:lnTo>
                    <a:pt x="4029789" y="78326"/>
                  </a:lnTo>
                  <a:lnTo>
                    <a:pt x="4029789" y="235678"/>
                  </a:lnTo>
                  <a:close/>
                </a:path>
                <a:path w="8016875" h="236220">
                  <a:moveTo>
                    <a:pt x="2819584" y="235678"/>
                  </a:moveTo>
                  <a:lnTo>
                    <a:pt x="2944932" y="235678"/>
                  </a:lnTo>
                  <a:lnTo>
                    <a:pt x="2944932" y="78326"/>
                  </a:lnTo>
                  <a:lnTo>
                    <a:pt x="2819584" y="78326"/>
                  </a:lnTo>
                  <a:lnTo>
                    <a:pt x="2819584" y="235678"/>
                  </a:lnTo>
                  <a:close/>
                </a:path>
                <a:path w="8016875" h="236220">
                  <a:moveTo>
                    <a:pt x="1385543" y="235678"/>
                  </a:moveTo>
                  <a:lnTo>
                    <a:pt x="1510891" y="235678"/>
                  </a:lnTo>
                  <a:lnTo>
                    <a:pt x="1510891" y="78326"/>
                  </a:lnTo>
                  <a:lnTo>
                    <a:pt x="1385543" y="78326"/>
                  </a:lnTo>
                  <a:lnTo>
                    <a:pt x="1385543" y="235678"/>
                  </a:lnTo>
                  <a:close/>
                </a:path>
                <a:path w="8016875" h="236220">
                  <a:moveTo>
                    <a:pt x="0" y="235678"/>
                  </a:moveTo>
                  <a:lnTo>
                    <a:pt x="126094" y="235678"/>
                  </a:lnTo>
                  <a:lnTo>
                    <a:pt x="126094" y="78326"/>
                  </a:lnTo>
                  <a:lnTo>
                    <a:pt x="0" y="78326"/>
                  </a:lnTo>
                  <a:lnTo>
                    <a:pt x="0" y="2356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3518272" y="6417417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4">
                  <a:moveTo>
                    <a:pt x="0" y="0"/>
                  </a:moveTo>
                  <a:lnTo>
                    <a:pt x="0" y="2622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3531703" y="6404828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4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3504094" y="5736961"/>
              <a:ext cx="27940" cy="955675"/>
            </a:xfrm>
            <a:custGeom>
              <a:avLst/>
              <a:gdLst/>
              <a:ahLst/>
              <a:cxnLst/>
              <a:rect l="l" t="t" r="r" b="b"/>
              <a:pathLst>
                <a:path w="27939" h="955675">
                  <a:moveTo>
                    <a:pt x="0" y="680454"/>
                  </a:moveTo>
                  <a:lnTo>
                    <a:pt x="27606" y="680454"/>
                  </a:lnTo>
                  <a:lnTo>
                    <a:pt x="27606" y="667866"/>
                  </a:lnTo>
                  <a:lnTo>
                    <a:pt x="0" y="667866"/>
                  </a:lnTo>
                  <a:lnTo>
                    <a:pt x="0" y="680454"/>
                  </a:lnTo>
                  <a:close/>
                </a:path>
                <a:path w="27939" h="955675">
                  <a:moveTo>
                    <a:pt x="0" y="667866"/>
                  </a:moveTo>
                  <a:lnTo>
                    <a:pt x="0" y="955295"/>
                  </a:lnTo>
                </a:path>
                <a:path w="27939" h="955675">
                  <a:moveTo>
                    <a:pt x="0" y="942707"/>
                  </a:moveTo>
                  <a:lnTo>
                    <a:pt x="27606" y="942707"/>
                  </a:lnTo>
                  <a:lnTo>
                    <a:pt x="27606" y="955295"/>
                  </a:lnTo>
                  <a:lnTo>
                    <a:pt x="0" y="955295"/>
                  </a:lnTo>
                  <a:lnTo>
                    <a:pt x="0" y="942707"/>
                  </a:lnTo>
                  <a:close/>
                </a:path>
                <a:path w="27939" h="95567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  <a:path w="27939" h="955675">
                  <a:moveTo>
                    <a:pt x="0" y="497226"/>
                  </a:moveTo>
                  <a:lnTo>
                    <a:pt x="27606" y="497226"/>
                  </a:lnTo>
                  <a:lnTo>
                    <a:pt x="27606" y="510514"/>
                  </a:lnTo>
                  <a:lnTo>
                    <a:pt x="0" y="510514"/>
                  </a:lnTo>
                  <a:lnTo>
                    <a:pt x="0" y="49722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2402824" y="5736958"/>
              <a:ext cx="1129030" cy="0"/>
            </a:xfrm>
            <a:custGeom>
              <a:avLst/>
              <a:gdLst/>
              <a:ahLst/>
              <a:cxnLst/>
              <a:rect l="l" t="t" r="r" b="b"/>
              <a:pathLst>
                <a:path w="1129029">
                  <a:moveTo>
                    <a:pt x="0" y="0"/>
                  </a:moveTo>
                  <a:lnTo>
                    <a:pt x="11288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2417001" y="5723670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2695303" y="5723670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2974351" y="5723670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6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3239224" y="5723670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6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2402824" y="5710384"/>
              <a:ext cx="1129030" cy="0"/>
            </a:xfrm>
            <a:custGeom>
              <a:avLst/>
              <a:gdLst/>
              <a:ahLst/>
              <a:cxnLst/>
              <a:rect l="l" t="t" r="r" b="b"/>
              <a:pathLst>
                <a:path w="1129029">
                  <a:moveTo>
                    <a:pt x="0" y="0"/>
                  </a:moveTo>
                  <a:lnTo>
                    <a:pt x="11288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3325774" y="6054458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89">
                  <a:moveTo>
                    <a:pt x="185783" y="166443"/>
                  </a:moveTo>
                  <a:lnTo>
                    <a:pt x="178322" y="173436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85783" y="166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3504097" y="6221602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12588"/>
                  </a:moveTo>
                  <a:lnTo>
                    <a:pt x="27606" y="12588"/>
                  </a:lnTo>
                  <a:lnTo>
                    <a:pt x="27606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3504097" y="5750245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0"/>
                  </a:moveTo>
                  <a:lnTo>
                    <a:pt x="27606" y="0"/>
                  </a:lnTo>
                  <a:lnTo>
                    <a:pt x="27606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3411578" y="5994315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705" y="0"/>
                  </a:moveTo>
                  <a:lnTo>
                    <a:pt x="30590" y="4895"/>
                  </a:lnTo>
                  <a:lnTo>
                    <a:pt x="5968" y="11888"/>
                  </a:lnTo>
                  <a:lnTo>
                    <a:pt x="0" y="146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3339949" y="6019493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46259" y="0"/>
                  </a:moveTo>
                  <a:lnTo>
                    <a:pt x="30590" y="8392"/>
                  </a:lnTo>
                  <a:lnTo>
                    <a:pt x="9699" y="22378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3286975" y="6067046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20" h="42545">
                  <a:moveTo>
                    <a:pt x="32829" y="0"/>
                  </a:moveTo>
                  <a:lnTo>
                    <a:pt x="24621" y="8392"/>
                  </a:lnTo>
                  <a:lnTo>
                    <a:pt x="8953" y="27973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3256385" y="6132786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79" h="52070">
                  <a:moveTo>
                    <a:pt x="17160" y="0"/>
                  </a:moveTo>
                  <a:lnTo>
                    <a:pt x="14922" y="4895"/>
                  </a:lnTo>
                  <a:lnTo>
                    <a:pt x="5968" y="27973"/>
                  </a:lnTo>
                  <a:lnTo>
                    <a:pt x="0" y="5175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3454853" y="5756540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4">
                  <a:moveTo>
                    <a:pt x="49243" y="0"/>
                  </a:move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3395163" y="5821579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3325774" y="5876827"/>
              <a:ext cx="57150" cy="53340"/>
            </a:xfrm>
            <a:custGeom>
              <a:avLst/>
              <a:gdLst/>
              <a:ahLst/>
              <a:cxnLst/>
              <a:rect l="l" t="t" r="r" b="b"/>
              <a:pathLst>
                <a:path w="57150" h="53339">
                  <a:moveTo>
                    <a:pt x="49243" y="0"/>
                  </a:moveTo>
                  <a:lnTo>
                    <a:pt x="0" y="46156"/>
                  </a:lnTo>
                  <a:lnTo>
                    <a:pt x="7461" y="53150"/>
                  </a:lnTo>
                  <a:lnTo>
                    <a:pt x="56705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3402624" y="5828570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3462313" y="5756540"/>
              <a:ext cx="49530" cy="53340"/>
            </a:xfrm>
            <a:custGeom>
              <a:avLst/>
              <a:gdLst/>
              <a:ahLst/>
              <a:cxnLst/>
              <a:rect l="l" t="t" r="r" b="b"/>
              <a:pathLst>
                <a:path w="49529" h="53339">
                  <a:moveTo>
                    <a:pt x="0" y="53150"/>
                  </a:moveTo>
                  <a:lnTo>
                    <a:pt x="49243" y="6993"/>
                  </a:ln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3256385" y="5799898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4" h="52070">
                  <a:moveTo>
                    <a:pt x="0" y="0"/>
                  </a:moveTo>
                  <a:lnTo>
                    <a:pt x="5968" y="23777"/>
                  </a:lnTo>
                  <a:lnTo>
                    <a:pt x="14922" y="46855"/>
                  </a:lnTo>
                  <a:lnTo>
                    <a:pt x="17906" y="5175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3286975" y="5875427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20" h="42545">
                  <a:moveTo>
                    <a:pt x="0" y="0"/>
                  </a:moveTo>
                  <a:lnTo>
                    <a:pt x="8953" y="13986"/>
                  </a:lnTo>
                  <a:lnTo>
                    <a:pt x="24621" y="33568"/>
                  </a:lnTo>
                  <a:lnTo>
                    <a:pt x="32829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3339950" y="5935569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0" y="0"/>
                  </a:moveTo>
                  <a:lnTo>
                    <a:pt x="9699" y="6993"/>
                  </a:lnTo>
                  <a:lnTo>
                    <a:pt x="30590" y="20980"/>
                  </a:lnTo>
                  <a:lnTo>
                    <a:pt x="46259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3411577" y="5975434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0" y="0"/>
                  </a:moveTo>
                  <a:lnTo>
                    <a:pt x="5968" y="2797"/>
                  </a:lnTo>
                  <a:lnTo>
                    <a:pt x="30590" y="9790"/>
                  </a:lnTo>
                  <a:lnTo>
                    <a:pt x="56705" y="146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3504094" y="5756537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20">
                  <a:moveTo>
                    <a:pt x="10445" y="0"/>
                  </a:moveTo>
                  <a:lnTo>
                    <a:pt x="0" y="0"/>
                  </a:lnTo>
                  <a:lnTo>
                    <a:pt x="0" y="235678"/>
                  </a:lnTo>
                  <a:lnTo>
                    <a:pt x="10445" y="235678"/>
                  </a:lnTo>
                  <a:lnTo>
                    <a:pt x="104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3531703" y="57103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3504097" y="57103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3489918" y="5710380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2417001" y="57103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2402822" y="5710380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2974351" y="57103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2960173" y="5710380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2695303" y="57103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2681871" y="5710380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69" h="26670">
                  <a:moveTo>
                    <a:pt x="0" y="0"/>
                  </a:moveTo>
                  <a:lnTo>
                    <a:pt x="13430" y="0"/>
                  </a:lnTo>
                  <a:lnTo>
                    <a:pt x="13430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3239224" y="571038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3225046" y="5710380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3228032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3228032" y="7367124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286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3304883" y="734684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3304883" y="7367124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352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5911076" y="6876186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90">
                  <a:moveTo>
                    <a:pt x="0" y="8392"/>
                  </a:moveTo>
                  <a:lnTo>
                    <a:pt x="9699" y="0"/>
                  </a:lnTo>
                </a:path>
              </a:pathLst>
            </a:custGeom>
            <a:ln w="43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5911076" y="6876186"/>
              <a:ext cx="39370" cy="36830"/>
            </a:xfrm>
            <a:custGeom>
              <a:avLst/>
              <a:gdLst/>
              <a:ahLst/>
              <a:cxnLst/>
              <a:rect l="l" t="t" r="r" b="b"/>
              <a:pathLst>
                <a:path w="39370" h="36829">
                  <a:moveTo>
                    <a:pt x="0" y="36365"/>
                  </a:moveTo>
                  <a:lnTo>
                    <a:pt x="3879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5937937" y="68761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5967782" y="68761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5996880" y="687618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6026725" y="687618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6056570" y="68761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6086415" y="68761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6116259" y="68761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6145358" y="687618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6175203" y="68761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6205047" y="6892969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59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4794882" y="6876187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6494541" y="687618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6537070" y="6692259"/>
              <a:ext cx="1111885" cy="0"/>
            </a:xfrm>
            <a:custGeom>
              <a:avLst/>
              <a:gdLst/>
              <a:ahLst/>
              <a:cxnLst/>
              <a:rect l="l" t="t" r="r" b="b"/>
              <a:pathLst>
                <a:path w="1111884">
                  <a:moveTo>
                    <a:pt x="0" y="0"/>
                  </a:moveTo>
                  <a:lnTo>
                    <a:pt x="111171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4070401" y="6731421"/>
              <a:ext cx="683260" cy="0"/>
            </a:xfrm>
            <a:custGeom>
              <a:avLst/>
              <a:gdLst/>
              <a:ahLst/>
              <a:cxnLst/>
              <a:rect l="l" t="t" r="r" b="b"/>
              <a:pathLst>
                <a:path w="683260">
                  <a:moveTo>
                    <a:pt x="0" y="0"/>
                  </a:moveTo>
                  <a:lnTo>
                    <a:pt x="68269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4794882" y="6915349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6494541" y="69153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>
                  <a:moveTo>
                    <a:pt x="0" y="0"/>
                  </a:moveTo>
                  <a:lnTo>
                    <a:pt x="8431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6578853" y="6731421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1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4794882" y="6345386"/>
              <a:ext cx="0" cy="530860"/>
            </a:xfrm>
            <a:custGeom>
              <a:avLst/>
              <a:gdLst/>
              <a:ahLst/>
              <a:cxnLst/>
              <a:rect l="l" t="t" r="r" b="b"/>
              <a:pathLst>
                <a:path h="530859">
                  <a:moveTo>
                    <a:pt x="0" y="0"/>
                  </a:moveTo>
                  <a:lnTo>
                    <a:pt x="0" y="53080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4794882" y="6915349"/>
              <a:ext cx="0" cy="628015"/>
            </a:xfrm>
            <a:custGeom>
              <a:avLst/>
              <a:gdLst/>
              <a:ahLst/>
              <a:cxnLst/>
              <a:rect l="l" t="t" r="r" b="b"/>
              <a:pathLst>
                <a:path h="628015">
                  <a:moveTo>
                    <a:pt x="0" y="0"/>
                  </a:moveTo>
                  <a:lnTo>
                    <a:pt x="0" y="62800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4794882" y="779232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6494541" y="687618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4753099" y="6247476"/>
              <a:ext cx="0" cy="445134"/>
            </a:xfrm>
            <a:custGeom>
              <a:avLst/>
              <a:gdLst/>
              <a:ahLst/>
              <a:cxnLst/>
              <a:rect l="l" t="t" r="r" b="b"/>
              <a:pathLst>
                <a:path h="445134">
                  <a:moveTo>
                    <a:pt x="0" y="0"/>
                  </a:moveTo>
                  <a:lnTo>
                    <a:pt x="0" y="44478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4753099" y="6731421"/>
              <a:ext cx="0" cy="812165"/>
            </a:xfrm>
            <a:custGeom>
              <a:avLst/>
              <a:gdLst/>
              <a:ahLst/>
              <a:cxnLst/>
              <a:rect l="l" t="t" r="r" b="b"/>
              <a:pathLst>
                <a:path h="812165">
                  <a:moveTo>
                    <a:pt x="0" y="0"/>
                  </a:moveTo>
                  <a:lnTo>
                    <a:pt x="0" y="811936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4753099" y="779232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4753099" y="6247476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4">
                  <a:moveTo>
                    <a:pt x="126094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4794882" y="6306221"/>
              <a:ext cx="84455" cy="39370"/>
            </a:xfrm>
            <a:custGeom>
              <a:avLst/>
              <a:gdLst/>
              <a:ahLst/>
              <a:cxnLst/>
              <a:rect l="l" t="t" r="r" b="b"/>
              <a:pathLst>
                <a:path w="84454" h="39370">
                  <a:moveTo>
                    <a:pt x="84311" y="0"/>
                  </a:moveTo>
                  <a:lnTo>
                    <a:pt x="84311" y="39163"/>
                  </a:lnTo>
                  <a:lnTo>
                    <a:pt x="0" y="39163"/>
                  </a:lnTo>
                </a:path>
              </a:pathLst>
            </a:custGeom>
            <a:ln w="42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3489920" y="781819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6537070" y="634538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19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6537070" y="6692259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2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6438582" y="6247476"/>
              <a:ext cx="140335" cy="209550"/>
            </a:xfrm>
            <a:custGeom>
              <a:avLst/>
              <a:gdLst/>
              <a:ahLst/>
              <a:cxnLst/>
              <a:rect l="l" t="t" r="r" b="b"/>
              <a:pathLst>
                <a:path w="140334" h="209550">
                  <a:moveTo>
                    <a:pt x="0" y="0"/>
                  </a:moveTo>
                  <a:lnTo>
                    <a:pt x="140270" y="0"/>
                  </a:lnTo>
                  <a:lnTo>
                    <a:pt x="140270" y="209103"/>
                  </a:lnTo>
                </a:path>
              </a:pathLst>
            </a:custGeom>
            <a:ln w="43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6438582" y="6306221"/>
              <a:ext cx="99060" cy="39370"/>
            </a:xfrm>
            <a:custGeom>
              <a:avLst/>
              <a:gdLst/>
              <a:ahLst/>
              <a:cxnLst/>
              <a:rect l="l" t="t" r="r" b="b"/>
              <a:pathLst>
                <a:path w="99059" h="39370">
                  <a:moveTo>
                    <a:pt x="0" y="0"/>
                  </a:moveTo>
                  <a:lnTo>
                    <a:pt x="0" y="39163"/>
                  </a:lnTo>
                  <a:lnTo>
                    <a:pt x="98487" y="39163"/>
                  </a:lnTo>
                </a:path>
              </a:pathLst>
            </a:custGeom>
            <a:ln w="42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6228923" y="687618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4753099" y="781819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4753099" y="779232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4753099" y="754336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4823981" y="7552451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0" y="0"/>
                  </a:moveTo>
                  <a:lnTo>
                    <a:pt x="25368" y="4895"/>
                  </a:lnTo>
                  <a:lnTo>
                    <a:pt x="32083" y="62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4882924" y="7567835"/>
              <a:ext cx="48895" cy="24765"/>
            </a:xfrm>
            <a:custGeom>
              <a:avLst/>
              <a:gdLst/>
              <a:ahLst/>
              <a:cxnLst/>
              <a:rect l="l" t="t" r="r" b="b"/>
              <a:pathLst>
                <a:path w="48895" h="24765">
                  <a:moveTo>
                    <a:pt x="0" y="0"/>
                  </a:moveTo>
                  <a:lnTo>
                    <a:pt x="15668" y="6294"/>
                  </a:lnTo>
                  <a:lnTo>
                    <a:pt x="38798" y="18182"/>
                  </a:lnTo>
                  <a:lnTo>
                    <a:pt x="48497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4953806" y="7608397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4">
                  <a:moveTo>
                    <a:pt x="0" y="0"/>
                  </a:moveTo>
                  <a:lnTo>
                    <a:pt x="8953" y="6993"/>
                  </a:lnTo>
                  <a:lnTo>
                    <a:pt x="26114" y="25176"/>
                  </a:lnTo>
                  <a:lnTo>
                    <a:pt x="37305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5006780" y="7669242"/>
              <a:ext cx="22860" cy="47625"/>
            </a:xfrm>
            <a:custGeom>
              <a:avLst/>
              <a:gdLst/>
              <a:ahLst/>
              <a:cxnLst/>
              <a:rect l="l" t="t" r="r" b="b"/>
              <a:pathLst>
                <a:path w="22860" h="47625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75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4780707" y="7611895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4" h="174625">
                  <a:moveTo>
                    <a:pt x="0" y="167142"/>
                  </a:moveTo>
                  <a:lnTo>
                    <a:pt x="7461" y="174136"/>
                  </a:lnTo>
                  <a:lnTo>
                    <a:pt x="185783" y="6993"/>
                  </a:lnTo>
                  <a:lnTo>
                    <a:pt x="178322" y="0"/>
                  </a:lnTo>
                  <a:lnTo>
                    <a:pt x="0" y="1671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4759815" y="777903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4759815" y="754336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6238623" y="6942624"/>
              <a:ext cx="15240" cy="52705"/>
            </a:xfrm>
            <a:custGeom>
              <a:avLst/>
              <a:gdLst/>
              <a:ahLst/>
              <a:cxnLst/>
              <a:rect l="l" t="t" r="r" b="b"/>
              <a:pathLst>
                <a:path w="15239" h="52704">
                  <a:moveTo>
                    <a:pt x="0" y="0"/>
                  </a:moveTo>
                  <a:lnTo>
                    <a:pt x="5222" y="23777"/>
                  </a:lnTo>
                  <a:lnTo>
                    <a:pt x="12684" y="46855"/>
                  </a:lnTo>
                  <a:lnTo>
                    <a:pt x="14922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6265483" y="7018853"/>
              <a:ext cx="31750" cy="43815"/>
            </a:xfrm>
            <a:custGeom>
              <a:avLst/>
              <a:gdLst/>
              <a:ahLst/>
              <a:cxnLst/>
              <a:rect l="l" t="t" r="r" b="b"/>
              <a:pathLst>
                <a:path w="31750" h="43815">
                  <a:moveTo>
                    <a:pt x="0" y="0"/>
                  </a:moveTo>
                  <a:lnTo>
                    <a:pt x="8953" y="14686"/>
                  </a:lnTo>
                  <a:lnTo>
                    <a:pt x="23875" y="34267"/>
                  </a:lnTo>
                  <a:lnTo>
                    <a:pt x="31337" y="433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6316219" y="7081092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5" h="31115">
                  <a:moveTo>
                    <a:pt x="0" y="0"/>
                  </a:moveTo>
                  <a:lnTo>
                    <a:pt x="8953" y="7692"/>
                  </a:lnTo>
                  <a:lnTo>
                    <a:pt x="29844" y="22378"/>
                  </a:lnTo>
                  <a:lnTo>
                    <a:pt x="44767" y="307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6386354" y="7123754"/>
              <a:ext cx="55244" cy="17145"/>
            </a:xfrm>
            <a:custGeom>
              <a:avLst/>
              <a:gdLst/>
              <a:ahLst/>
              <a:cxnLst/>
              <a:rect l="l" t="t" r="r" b="b"/>
              <a:pathLst>
                <a:path w="55245" h="17145">
                  <a:moveTo>
                    <a:pt x="0" y="0"/>
                  </a:moveTo>
                  <a:lnTo>
                    <a:pt x="5222" y="2797"/>
                  </a:lnTo>
                  <a:lnTo>
                    <a:pt x="29844" y="10490"/>
                  </a:lnTo>
                  <a:lnTo>
                    <a:pt x="55212" y="167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6302043" y="6901362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4" h="174625">
                  <a:moveTo>
                    <a:pt x="178322" y="0"/>
                  </a:moveTo>
                  <a:lnTo>
                    <a:pt x="185783" y="6993"/>
                  </a:lnTo>
                  <a:lnTo>
                    <a:pt x="7461" y="174136"/>
                  </a:lnTo>
                  <a:lnTo>
                    <a:pt x="0" y="167142"/>
                  </a:lnTo>
                  <a:lnTo>
                    <a:pt x="17832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6481111" y="6882481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70" h="26034">
                  <a:moveTo>
                    <a:pt x="13430" y="25875"/>
                  </a:moveTo>
                  <a:lnTo>
                    <a:pt x="13430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5875"/>
                  </a:lnTo>
                  <a:lnTo>
                    <a:pt x="13430" y="2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6228923" y="6882481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0" y="258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25875"/>
                  </a:lnTo>
                  <a:lnTo>
                    <a:pt x="0" y="2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8432213" y="6810447"/>
              <a:ext cx="0" cy="615950"/>
            </a:xfrm>
            <a:custGeom>
              <a:avLst/>
              <a:gdLst/>
              <a:ahLst/>
              <a:cxnLst/>
              <a:rect l="l" t="t" r="r" b="b"/>
              <a:pathLst>
                <a:path h="615950">
                  <a:moveTo>
                    <a:pt x="0" y="0"/>
                  </a:moveTo>
                  <a:lnTo>
                    <a:pt x="0" y="61542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7257075" y="739929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7523440" y="739929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8831385" y="6208312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7606" y="0"/>
                  </a:lnTo>
                  <a:lnTo>
                    <a:pt x="27606" y="39163"/>
                  </a:lnTo>
                  <a:close/>
                </a:path>
              </a:pathLst>
            </a:custGeom>
            <a:ln w="87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8831387" y="6208313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8831387" y="6208313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8831385" y="4715922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7606" y="0"/>
                  </a:lnTo>
                  <a:lnTo>
                    <a:pt x="27606" y="39163"/>
                  </a:lnTo>
                  <a:close/>
                </a:path>
              </a:pathLst>
            </a:custGeom>
            <a:ln w="87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8831387" y="4715919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8831387" y="4715919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8831387" y="6404830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  <a:lnTo>
                    <a:pt x="0" y="0"/>
                  </a:lnTo>
                  <a:lnTo>
                    <a:pt x="0" y="39163"/>
                  </a:lnTo>
                  <a:lnTo>
                    <a:pt x="27606" y="39163"/>
                  </a:ln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8831387" y="6404828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0"/>
                  </a:moveTo>
                  <a:lnTo>
                    <a:pt x="27606" y="39163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1384607" y="4755082"/>
              <a:ext cx="1511300" cy="0"/>
            </a:xfrm>
            <a:custGeom>
              <a:avLst/>
              <a:gdLst/>
              <a:ahLst/>
              <a:cxnLst/>
              <a:rect l="l" t="t" r="r" b="b"/>
              <a:pathLst>
                <a:path w="1511300">
                  <a:moveTo>
                    <a:pt x="0" y="0"/>
                  </a:moveTo>
                  <a:lnTo>
                    <a:pt x="151089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9132073" y="738670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1384607" y="4755080"/>
              <a:ext cx="0" cy="2632075"/>
            </a:xfrm>
            <a:custGeom>
              <a:avLst/>
              <a:gdLst/>
              <a:ahLst/>
              <a:cxnLst/>
              <a:rect l="l" t="t" r="r" b="b"/>
              <a:pathLst>
                <a:path h="2632075">
                  <a:moveTo>
                    <a:pt x="0" y="263162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1426389" y="6169151"/>
              <a:ext cx="0" cy="1257300"/>
            </a:xfrm>
            <a:custGeom>
              <a:avLst/>
              <a:gdLst/>
              <a:ahLst/>
              <a:cxnLst/>
              <a:rect l="l" t="t" r="r" b="b"/>
              <a:pathLst>
                <a:path h="1257300">
                  <a:moveTo>
                    <a:pt x="0" y="125671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1453996" y="6810448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2056114" y="739929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2083721" y="6810448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2112073" y="6810448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1453996" y="7399294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2056114" y="739929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2112073" y="7399294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1453996" y="6810447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>
                  <a:moveTo>
                    <a:pt x="0" y="0"/>
                  </a:moveTo>
                  <a:lnTo>
                    <a:pt x="629724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2112073" y="6810447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2447826" y="683632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1426389" y="6771286"/>
              <a:ext cx="1049655" cy="0"/>
            </a:xfrm>
            <a:custGeom>
              <a:avLst/>
              <a:gdLst/>
              <a:ahLst/>
              <a:cxnLst/>
              <a:rect l="l" t="t" r="r" b="b"/>
              <a:pathLst>
                <a:path w="1049654">
                  <a:moveTo>
                    <a:pt x="0" y="0"/>
                  </a:moveTo>
                  <a:lnTo>
                    <a:pt x="104904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1" name="object 211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1510048" y="6820144"/>
              <a:ext cx="139430" cy="189031"/>
            </a:xfrm>
            <a:prstGeom prst="rect">
              <a:avLst/>
            </a:prstGeom>
          </p:spPr>
        </p:pic>
        <p:sp>
          <p:nvSpPr>
            <p:cNvPr id="2112" name="object 2112"/>
            <p:cNvSpPr/>
            <p:nvPr/>
          </p:nvSpPr>
          <p:spPr>
            <a:xfrm>
              <a:off x="11789749" y="739929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1803925" y="7412583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2447826" y="708529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2461257" y="6849611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4">
                  <a:moveTo>
                    <a:pt x="0" y="0"/>
                  </a:moveTo>
                  <a:lnTo>
                    <a:pt x="0" y="22239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1509955" y="6208315"/>
              <a:ext cx="909955" cy="0"/>
            </a:xfrm>
            <a:custGeom>
              <a:avLst/>
              <a:gdLst/>
              <a:ahLst/>
              <a:cxnLst/>
              <a:rect l="l" t="t" r="r" b="b"/>
              <a:pathLst>
                <a:path w="909954">
                  <a:moveTo>
                    <a:pt x="0" y="0"/>
                  </a:moveTo>
                  <a:lnTo>
                    <a:pt x="90951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1776319" y="6218107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1776319" y="6364967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6431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2419474" y="637825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1509955" y="616915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2917136" y="641741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79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2447826" y="616915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2419474" y="6208313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94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2409028" y="6218105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6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1776319" y="6208314"/>
              <a:ext cx="0" cy="156845"/>
            </a:xfrm>
            <a:custGeom>
              <a:avLst/>
              <a:gdLst/>
              <a:ahLst/>
              <a:cxnLst/>
              <a:rect l="l" t="t" r="r" b="b"/>
              <a:pathLst>
                <a:path h="156845">
                  <a:moveTo>
                    <a:pt x="0" y="156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1530846" y="6214609"/>
              <a:ext cx="224154" cy="0"/>
            </a:xfrm>
            <a:custGeom>
              <a:avLst/>
              <a:gdLst/>
              <a:ahLst/>
              <a:cxnLst/>
              <a:rect l="l" t="t" r="r" b="b"/>
              <a:pathLst>
                <a:path w="224154">
                  <a:moveTo>
                    <a:pt x="2238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1754309" y="621460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1516670" y="6214609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0"/>
                  </a:moveTo>
                  <a:lnTo>
                    <a:pt x="6180" y="0"/>
                  </a:lnTo>
                  <a:lnTo>
                    <a:pt x="0" y="5792"/>
                  </a:lnTo>
                  <a:lnTo>
                    <a:pt x="0" y="129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1517416" y="6227896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1516670" y="6430356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1524131" y="6436998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1761770" y="6430355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1517416" y="6424412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0" y="0"/>
                  </a:moveTo>
                  <a:lnTo>
                    <a:pt x="251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1768858" y="622789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8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1607696" y="642441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1595758" y="643699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1584567" y="643699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1583820" y="644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1618888" y="643699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1630080" y="643699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1618888" y="64457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1794224" y="6222998"/>
              <a:ext cx="215900" cy="134620"/>
            </a:xfrm>
            <a:custGeom>
              <a:avLst/>
              <a:gdLst/>
              <a:ahLst/>
              <a:cxnLst/>
              <a:rect l="l" t="t" r="r" b="b"/>
              <a:pathLst>
                <a:path w="215900" h="134620">
                  <a:moveTo>
                    <a:pt x="0" y="0"/>
                  </a:moveTo>
                  <a:lnTo>
                    <a:pt x="215628" y="0"/>
                  </a:lnTo>
                  <a:lnTo>
                    <a:pt x="215628" y="134273"/>
                  </a:lnTo>
                  <a:lnTo>
                    <a:pt x="0" y="134273"/>
                  </a:lnTo>
                  <a:lnTo>
                    <a:pt x="0" y="0"/>
                  </a:lnTo>
                  <a:close/>
                </a:path>
              </a:pathLst>
            </a:custGeom>
            <a:ln w="5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1904652" y="6253074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1905398" y="62656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1904652" y="6332447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1918082" y="634538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658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1983367" y="6332447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1996424" y="62656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1983367" y="6253071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1918082" y="625307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65658" y="0"/>
                  </a:moveTo>
                  <a:lnTo>
                    <a:pt x="0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1806910" y="6253074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1806910" y="62656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1806910" y="6332447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1820341" y="6345386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4912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1884879" y="6332447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1898683" y="6265660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1884879" y="6253071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1820341" y="6253074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4912" y="0"/>
                  </a:moveTo>
                  <a:lnTo>
                    <a:pt x="0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1842724" y="6289438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1940465" y="6289438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1874061" y="6233491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1919574" y="6233491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1896444" y="6233491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2034476" y="6378253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2079990" y="6383150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5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2157213" y="638148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666"/>
                  </a:moveTo>
                  <a:lnTo>
                    <a:pt x="2114" y="1666"/>
                  </a:lnTo>
                  <a:lnTo>
                    <a:pt x="4178" y="1089"/>
                  </a:lnTo>
                  <a:lnTo>
                    <a:pt x="59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2034476" y="6371961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2034476" y="636496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2202353" y="636496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2034476" y="633559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2034476" y="6272653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19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2034476" y="6221602"/>
              <a:ext cx="40005" cy="30480"/>
            </a:xfrm>
            <a:custGeom>
              <a:avLst/>
              <a:gdLst/>
              <a:ahLst/>
              <a:cxnLst/>
              <a:rect l="l" t="t" r="r" b="b"/>
              <a:pathLst>
                <a:path w="40004" h="30479">
                  <a:moveTo>
                    <a:pt x="0" y="30071"/>
                  </a:moveTo>
                  <a:lnTo>
                    <a:pt x="0" y="0"/>
                  </a:lnTo>
                  <a:lnTo>
                    <a:pt x="395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2096404" y="6221601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7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2163555" y="6221601"/>
              <a:ext cx="39370" cy="30480"/>
            </a:xfrm>
            <a:custGeom>
              <a:avLst/>
              <a:gdLst/>
              <a:ahLst/>
              <a:cxnLst/>
              <a:rect l="l" t="t" r="r" b="b"/>
              <a:pathLst>
                <a:path w="39370" h="30479">
                  <a:moveTo>
                    <a:pt x="0" y="0"/>
                  </a:moveTo>
                  <a:lnTo>
                    <a:pt x="38798" y="0"/>
                  </a:lnTo>
                  <a:lnTo>
                    <a:pt x="38798" y="30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2202353" y="6272654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19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2202353" y="633559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2034476" y="6351678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09" h="26670">
                  <a:moveTo>
                    <a:pt x="0" y="26575"/>
                  </a:moveTo>
                  <a:lnTo>
                    <a:pt x="290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2079243" y="6306922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071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2126996" y="626286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372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2174000" y="622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2174000" y="635167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352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2126996" y="6306922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31337" y="30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2079243" y="626286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337" y="293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2034476" y="6221602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09" h="26670">
                  <a:moveTo>
                    <a:pt x="29098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2163555" y="6378253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222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2073676" y="638148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1765" y="1089"/>
                  </a:lnTo>
                  <a:lnTo>
                    <a:pt x="3830" y="1666"/>
                  </a:lnTo>
                  <a:lnTo>
                    <a:pt x="5937" y="1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2068798" y="6378253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0" y="0"/>
                  </a:moveTo>
                  <a:lnTo>
                    <a:pt x="5222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1433102" y="6672675"/>
              <a:ext cx="979805" cy="92075"/>
            </a:xfrm>
            <a:custGeom>
              <a:avLst/>
              <a:gdLst/>
              <a:ahLst/>
              <a:cxnLst/>
              <a:rect l="l" t="t" r="r" b="b"/>
              <a:pathLst>
                <a:path w="979804" h="92075">
                  <a:moveTo>
                    <a:pt x="0" y="91613"/>
                  </a:moveTo>
                  <a:lnTo>
                    <a:pt x="97741" y="91613"/>
                  </a:lnTo>
                  <a:lnTo>
                    <a:pt x="97741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  <a:path w="979804" h="92075">
                  <a:moveTo>
                    <a:pt x="97741" y="91613"/>
                  </a:moveTo>
                  <a:lnTo>
                    <a:pt x="196229" y="91613"/>
                  </a:lnTo>
                  <a:lnTo>
                    <a:pt x="196229" y="0"/>
                  </a:lnTo>
                  <a:lnTo>
                    <a:pt x="97741" y="0"/>
                  </a:lnTo>
                  <a:lnTo>
                    <a:pt x="97741" y="91613"/>
                  </a:lnTo>
                  <a:close/>
                </a:path>
                <a:path w="979804" h="92075">
                  <a:moveTo>
                    <a:pt x="196229" y="91613"/>
                  </a:moveTo>
                  <a:lnTo>
                    <a:pt x="293970" y="91613"/>
                  </a:lnTo>
                  <a:lnTo>
                    <a:pt x="293970" y="0"/>
                  </a:lnTo>
                  <a:lnTo>
                    <a:pt x="196229" y="0"/>
                  </a:lnTo>
                  <a:lnTo>
                    <a:pt x="196229" y="91613"/>
                  </a:lnTo>
                  <a:close/>
                </a:path>
                <a:path w="979804" h="92075">
                  <a:moveTo>
                    <a:pt x="293970" y="91613"/>
                  </a:moveTo>
                  <a:lnTo>
                    <a:pt x="391712" y="91613"/>
                  </a:lnTo>
                  <a:lnTo>
                    <a:pt x="391712" y="0"/>
                  </a:lnTo>
                  <a:lnTo>
                    <a:pt x="293970" y="0"/>
                  </a:lnTo>
                  <a:lnTo>
                    <a:pt x="293970" y="91613"/>
                  </a:lnTo>
                  <a:close/>
                </a:path>
                <a:path w="979804" h="92075">
                  <a:moveTo>
                    <a:pt x="391712" y="91613"/>
                  </a:moveTo>
                  <a:lnTo>
                    <a:pt x="489454" y="91613"/>
                  </a:lnTo>
                  <a:lnTo>
                    <a:pt x="489454" y="0"/>
                  </a:lnTo>
                  <a:lnTo>
                    <a:pt x="391712" y="0"/>
                  </a:lnTo>
                  <a:lnTo>
                    <a:pt x="391712" y="91613"/>
                  </a:lnTo>
                  <a:close/>
                </a:path>
                <a:path w="979804" h="92075">
                  <a:moveTo>
                    <a:pt x="489454" y="91613"/>
                  </a:moveTo>
                  <a:lnTo>
                    <a:pt x="587941" y="91613"/>
                  </a:lnTo>
                  <a:lnTo>
                    <a:pt x="587941" y="0"/>
                  </a:lnTo>
                  <a:lnTo>
                    <a:pt x="489454" y="0"/>
                  </a:lnTo>
                  <a:lnTo>
                    <a:pt x="489454" y="91613"/>
                  </a:lnTo>
                  <a:close/>
                </a:path>
                <a:path w="979804" h="92075">
                  <a:moveTo>
                    <a:pt x="587941" y="91613"/>
                  </a:moveTo>
                  <a:lnTo>
                    <a:pt x="685683" y="91613"/>
                  </a:lnTo>
                  <a:lnTo>
                    <a:pt x="685683" y="0"/>
                  </a:lnTo>
                  <a:lnTo>
                    <a:pt x="587941" y="0"/>
                  </a:lnTo>
                  <a:lnTo>
                    <a:pt x="587941" y="91613"/>
                  </a:lnTo>
                  <a:close/>
                </a:path>
                <a:path w="979804" h="92075">
                  <a:moveTo>
                    <a:pt x="685683" y="91613"/>
                  </a:moveTo>
                  <a:lnTo>
                    <a:pt x="783425" y="91613"/>
                  </a:lnTo>
                  <a:lnTo>
                    <a:pt x="783425" y="0"/>
                  </a:lnTo>
                  <a:lnTo>
                    <a:pt x="685683" y="0"/>
                  </a:lnTo>
                  <a:lnTo>
                    <a:pt x="685683" y="91613"/>
                  </a:lnTo>
                  <a:close/>
                </a:path>
                <a:path w="979804" h="92075">
                  <a:moveTo>
                    <a:pt x="783425" y="91613"/>
                  </a:moveTo>
                  <a:lnTo>
                    <a:pt x="881166" y="91613"/>
                  </a:lnTo>
                  <a:lnTo>
                    <a:pt x="881166" y="0"/>
                  </a:lnTo>
                  <a:lnTo>
                    <a:pt x="783425" y="0"/>
                  </a:lnTo>
                  <a:lnTo>
                    <a:pt x="783425" y="91613"/>
                  </a:lnTo>
                  <a:close/>
                </a:path>
                <a:path w="979804" h="92075">
                  <a:moveTo>
                    <a:pt x="881166" y="91613"/>
                  </a:moveTo>
                  <a:lnTo>
                    <a:pt x="979654" y="91613"/>
                  </a:lnTo>
                  <a:lnTo>
                    <a:pt x="979654" y="0"/>
                  </a:lnTo>
                  <a:lnTo>
                    <a:pt x="881166" y="0"/>
                  </a:lnTo>
                  <a:lnTo>
                    <a:pt x="881166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8390431" y="755664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2934060" y="68034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2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2360295" y="75622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86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2932569" y="7582523"/>
              <a:ext cx="35560" cy="25400"/>
            </a:xfrm>
            <a:custGeom>
              <a:avLst/>
              <a:gdLst/>
              <a:ahLst/>
              <a:cxnLst/>
              <a:rect l="l" t="t" r="r" b="b"/>
              <a:pathLst>
                <a:path w="35560" h="25400">
                  <a:moveTo>
                    <a:pt x="8953" y="25176"/>
                  </a:moveTo>
                  <a:lnTo>
                    <a:pt x="35067" y="0"/>
                  </a:lnTo>
                  <a:lnTo>
                    <a:pt x="26114" y="0"/>
                  </a:lnTo>
                  <a:lnTo>
                    <a:pt x="0" y="25176"/>
                  </a:lnTo>
                  <a:lnTo>
                    <a:pt x="8953" y="25176"/>
                  </a:lnTo>
                </a:path>
              </a:pathLst>
            </a:custGeom>
            <a:ln w="85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2931077" y="758252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2932569" y="7558046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5">
                  <a:moveTo>
                    <a:pt x="8953" y="0"/>
                  </a:moveTo>
                  <a:lnTo>
                    <a:pt x="35067" y="24476"/>
                  </a:lnTo>
                  <a:lnTo>
                    <a:pt x="26114" y="24476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2402824" y="7582521"/>
              <a:ext cx="554990" cy="0"/>
            </a:xfrm>
            <a:custGeom>
              <a:avLst/>
              <a:gdLst/>
              <a:ahLst/>
              <a:cxnLst/>
              <a:rect l="l" t="t" r="r" b="b"/>
              <a:pathLst>
                <a:path w="554989">
                  <a:moveTo>
                    <a:pt x="554366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2038716" y="7667845"/>
              <a:ext cx="14604" cy="169545"/>
            </a:xfrm>
            <a:custGeom>
              <a:avLst/>
              <a:gdLst/>
              <a:ahLst/>
              <a:cxnLst/>
              <a:rect l="l" t="t" r="r" b="b"/>
              <a:pathLst>
                <a:path w="14605" h="169545">
                  <a:moveTo>
                    <a:pt x="14176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5038"/>
                  </a:lnTo>
                  <a:close/>
                </a:path>
                <a:path w="14605" h="169545">
                  <a:moveTo>
                    <a:pt x="14176" y="169234"/>
                  </a:moveTo>
                  <a:lnTo>
                    <a:pt x="0" y="169234"/>
                  </a:lnTo>
                  <a:lnTo>
                    <a:pt x="0" y="104196"/>
                  </a:lnTo>
                  <a:lnTo>
                    <a:pt x="14176" y="104196"/>
                  </a:lnTo>
                  <a:lnTo>
                    <a:pt x="14176" y="16923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2038718" y="783708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2045477" y="7836731"/>
              <a:ext cx="1466215" cy="0"/>
            </a:xfrm>
            <a:custGeom>
              <a:avLst/>
              <a:gdLst/>
              <a:ahLst/>
              <a:cxnLst/>
              <a:rect l="l" t="t" r="r" b="b"/>
              <a:pathLst>
                <a:path w="1466214">
                  <a:moveTo>
                    <a:pt x="0" y="0"/>
                  </a:moveTo>
                  <a:lnTo>
                    <a:pt x="1466079" y="0"/>
                  </a:lnTo>
                </a:path>
              </a:pathLst>
            </a:custGeom>
            <a:ln w="14688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3504094" y="7327260"/>
              <a:ext cx="14604" cy="509905"/>
            </a:xfrm>
            <a:custGeom>
              <a:avLst/>
              <a:gdLst/>
              <a:ahLst/>
              <a:cxnLst/>
              <a:rect l="l" t="t" r="r" b="b"/>
              <a:pathLst>
                <a:path w="14604" h="509904">
                  <a:moveTo>
                    <a:pt x="0" y="451775"/>
                  </a:moveTo>
                  <a:lnTo>
                    <a:pt x="14176" y="451775"/>
                  </a:lnTo>
                  <a:lnTo>
                    <a:pt x="14176" y="509820"/>
                  </a:lnTo>
                  <a:lnTo>
                    <a:pt x="0" y="509820"/>
                  </a:lnTo>
                  <a:lnTo>
                    <a:pt x="0" y="451775"/>
                  </a:lnTo>
                  <a:close/>
                </a:path>
                <a:path w="14604" h="509904">
                  <a:moveTo>
                    <a:pt x="0" y="333586"/>
                  </a:moveTo>
                  <a:lnTo>
                    <a:pt x="14176" y="333586"/>
                  </a:lnTo>
                  <a:lnTo>
                    <a:pt x="14176" y="412611"/>
                  </a:lnTo>
                  <a:lnTo>
                    <a:pt x="0" y="412611"/>
                  </a:lnTo>
                  <a:lnTo>
                    <a:pt x="0" y="333586"/>
                  </a:lnTo>
                  <a:close/>
                </a:path>
                <a:path w="14604" h="509904">
                  <a:moveTo>
                    <a:pt x="0" y="215397"/>
                  </a:moveTo>
                  <a:lnTo>
                    <a:pt x="14176" y="215397"/>
                  </a:lnTo>
                  <a:lnTo>
                    <a:pt x="14176" y="294423"/>
                  </a:lnTo>
                  <a:lnTo>
                    <a:pt x="0" y="294423"/>
                  </a:lnTo>
                  <a:lnTo>
                    <a:pt x="0" y="215397"/>
                  </a:lnTo>
                  <a:close/>
                </a:path>
                <a:path w="14604" h="509904">
                  <a:moveTo>
                    <a:pt x="0" y="97907"/>
                  </a:moveTo>
                  <a:lnTo>
                    <a:pt x="14176" y="97907"/>
                  </a:lnTo>
                  <a:lnTo>
                    <a:pt x="14176" y="176234"/>
                  </a:lnTo>
                  <a:lnTo>
                    <a:pt x="0" y="176234"/>
                  </a:lnTo>
                  <a:lnTo>
                    <a:pt x="0" y="97907"/>
                  </a:lnTo>
                  <a:close/>
                </a:path>
                <a:path w="14604" h="509904">
                  <a:moveTo>
                    <a:pt x="0" y="0"/>
                  </a:moveTo>
                  <a:lnTo>
                    <a:pt x="14176" y="0"/>
                  </a:lnTo>
                  <a:lnTo>
                    <a:pt x="14176" y="58045"/>
                  </a:lnTo>
                  <a:lnTo>
                    <a:pt x="0" y="580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3504097" y="732726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3428736" y="7320966"/>
              <a:ext cx="82550" cy="13335"/>
            </a:xfrm>
            <a:custGeom>
              <a:avLst/>
              <a:gdLst/>
              <a:ahLst/>
              <a:cxnLst/>
              <a:rect l="l" t="t" r="r" b="b"/>
              <a:pathLst>
                <a:path w="82550" h="13334">
                  <a:moveTo>
                    <a:pt x="82073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82073" y="0"/>
                  </a:lnTo>
                  <a:lnTo>
                    <a:pt x="82073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2045434" y="7327609"/>
              <a:ext cx="1342390" cy="0"/>
            </a:xfrm>
            <a:custGeom>
              <a:avLst/>
              <a:gdLst/>
              <a:ahLst/>
              <a:cxnLst/>
              <a:rect l="l" t="t" r="r" b="b"/>
              <a:pathLst>
                <a:path w="1342389">
                  <a:moveTo>
                    <a:pt x="0" y="0"/>
                  </a:moveTo>
                  <a:lnTo>
                    <a:pt x="1342220" y="0"/>
                  </a:lnTo>
                </a:path>
              </a:pathLst>
            </a:custGeom>
            <a:ln w="14688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2038716" y="7327260"/>
              <a:ext cx="14604" cy="52705"/>
            </a:xfrm>
            <a:custGeom>
              <a:avLst/>
              <a:gdLst/>
              <a:ahLst/>
              <a:cxnLst/>
              <a:rect l="l" t="t" r="r" b="b"/>
              <a:pathLst>
                <a:path w="14605" h="52704">
                  <a:moveTo>
                    <a:pt x="14176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524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4739669" y="6739813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4672519" y="6819539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4588207" y="687339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4504642" y="687339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4409139" y="6819540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4409139" y="6739815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4504642" y="67398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4588207" y="67398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4672519" y="6739813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4043540" y="767903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3976390" y="7758756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3892078" y="781260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3808513" y="781260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3724201" y="781260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3640637" y="781260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3545133" y="7758755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3545133" y="7679032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3640637" y="767903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3724201" y="767903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3808513" y="767903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3892078" y="767903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3976390" y="767903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2774627" y="767903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2707476" y="7758756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2623911" y="781260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2539599" y="781260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2456034" y="781260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2371722" y="781260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2276219" y="7758755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2276219" y="7679032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0" y="53849"/>
                  </a:moveTo>
                  <a:lnTo>
                    <a:pt x="0" y="0"/>
                  </a:lnTo>
                  <a:lnTo>
                    <a:pt x="67896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2371722" y="767903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2456034" y="767903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2539599" y="767903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2623911" y="767903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2707476" y="767903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4739669" y="6911154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4672519" y="699157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4588207" y="704542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4504642" y="704542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4409139" y="6991579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4409139" y="6911153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4504642" y="6911154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4588207" y="6911154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4672519" y="6911154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8858993" y="5304764"/>
              <a:ext cx="2526030" cy="0"/>
            </a:xfrm>
            <a:custGeom>
              <a:avLst/>
              <a:gdLst/>
              <a:ahLst/>
              <a:cxnLst/>
              <a:rect l="l" t="t" r="r" b="b"/>
              <a:pathLst>
                <a:path w="2526029">
                  <a:moveTo>
                    <a:pt x="25256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8831387" y="5278889"/>
              <a:ext cx="2553335" cy="0"/>
            </a:xfrm>
            <a:custGeom>
              <a:avLst/>
              <a:gdLst/>
              <a:ahLst/>
              <a:cxnLst/>
              <a:rect l="l" t="t" r="r" b="b"/>
              <a:pathLst>
                <a:path w="2553334">
                  <a:moveTo>
                    <a:pt x="25532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6537070" y="645658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8844817" y="5762834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8844817" y="5985923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8858993" y="5304764"/>
              <a:ext cx="0" cy="903605"/>
            </a:xfrm>
            <a:custGeom>
              <a:avLst/>
              <a:gdLst/>
              <a:ahLst/>
              <a:cxnLst/>
              <a:rect l="l" t="t" r="r" b="b"/>
              <a:pathLst>
                <a:path h="903604">
                  <a:moveTo>
                    <a:pt x="0" y="9035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8831387" y="5278889"/>
              <a:ext cx="0" cy="929640"/>
            </a:xfrm>
            <a:custGeom>
              <a:avLst/>
              <a:gdLst/>
              <a:ahLst/>
              <a:cxnLst/>
              <a:rect l="l" t="t" r="r" b="b"/>
              <a:pathLst>
                <a:path h="929639">
                  <a:moveTo>
                    <a:pt x="0" y="9294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8831385" y="5750243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0" y="12588"/>
                  </a:moveTo>
                  <a:lnTo>
                    <a:pt x="27606" y="12588"/>
                  </a:lnTo>
                  <a:lnTo>
                    <a:pt x="27606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8831387" y="6208315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0"/>
                  </a:moveTo>
                  <a:lnTo>
                    <a:pt x="27606" y="39163"/>
                  </a:lnTo>
                  <a:lnTo>
                    <a:pt x="0" y="39163"/>
                  </a:lnTo>
                  <a:lnTo>
                    <a:pt x="0" y="0"/>
                  </a:lnTo>
                  <a:lnTo>
                    <a:pt x="27606" y="0"/>
                  </a:lnTo>
                  <a:lnTo>
                    <a:pt x="27606" y="39163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8831387" y="6208313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8844817" y="5318051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8844817" y="5540442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8831385" y="5278886"/>
              <a:ext cx="41910" cy="929640"/>
            </a:xfrm>
            <a:custGeom>
              <a:avLst/>
              <a:gdLst/>
              <a:ahLst/>
              <a:cxnLst/>
              <a:rect l="l" t="t" r="r" b="b"/>
              <a:pathLst>
                <a:path w="41909" h="929639">
                  <a:moveTo>
                    <a:pt x="0" y="929425"/>
                  </a:moveTo>
                  <a:lnTo>
                    <a:pt x="27606" y="929425"/>
                  </a:lnTo>
                  <a:lnTo>
                    <a:pt x="27606" y="916138"/>
                  </a:lnTo>
                  <a:lnTo>
                    <a:pt x="0" y="916138"/>
                  </a:lnTo>
                  <a:lnTo>
                    <a:pt x="0" y="929425"/>
                  </a:lnTo>
                  <a:close/>
                </a:path>
                <a:path w="41909" h="929639">
                  <a:moveTo>
                    <a:pt x="0" y="39163"/>
                  </a:moveTo>
                  <a:lnTo>
                    <a:pt x="27606" y="39163"/>
                  </a:lnTo>
                  <a:lnTo>
                    <a:pt x="27606" y="25875"/>
                  </a:lnTo>
                  <a:lnTo>
                    <a:pt x="0" y="25875"/>
                  </a:lnTo>
                  <a:lnTo>
                    <a:pt x="0" y="39163"/>
                  </a:lnTo>
                  <a:close/>
                </a:path>
                <a:path w="41909" h="929639">
                  <a:moveTo>
                    <a:pt x="41782" y="0"/>
                  </a:moveTo>
                  <a:lnTo>
                    <a:pt x="27606" y="0"/>
                  </a:lnTo>
                  <a:lnTo>
                    <a:pt x="27606" y="25875"/>
                  </a:lnTo>
                  <a:lnTo>
                    <a:pt x="41782" y="25875"/>
                  </a:lnTo>
                  <a:lnTo>
                    <a:pt x="4178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8831387" y="527888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  <a:lnTo>
                    <a:pt x="0" y="0"/>
                  </a:lnTo>
                  <a:lnTo>
                    <a:pt x="0" y="25875"/>
                  </a:lnTo>
                  <a:lnTo>
                    <a:pt x="27606" y="25875"/>
                  </a:ln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8831387" y="527888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0"/>
                  </a:moveTo>
                  <a:lnTo>
                    <a:pt x="27606" y="25875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8831385" y="5278886"/>
              <a:ext cx="2553335" cy="707390"/>
            </a:xfrm>
            <a:custGeom>
              <a:avLst/>
              <a:gdLst/>
              <a:ahLst/>
              <a:cxnLst/>
              <a:rect l="l" t="t" r="r" b="b"/>
              <a:pathLst>
                <a:path w="2553334" h="707389">
                  <a:moveTo>
                    <a:pt x="0" y="707035"/>
                  </a:moveTo>
                  <a:lnTo>
                    <a:pt x="27606" y="707035"/>
                  </a:lnTo>
                  <a:lnTo>
                    <a:pt x="27606" y="693747"/>
                  </a:lnTo>
                  <a:lnTo>
                    <a:pt x="0" y="693747"/>
                  </a:lnTo>
                  <a:lnTo>
                    <a:pt x="0" y="707035"/>
                  </a:lnTo>
                  <a:close/>
                </a:path>
                <a:path w="2553334" h="707389">
                  <a:moveTo>
                    <a:pt x="0" y="261554"/>
                  </a:moveTo>
                  <a:lnTo>
                    <a:pt x="27606" y="261554"/>
                  </a:lnTo>
                  <a:lnTo>
                    <a:pt x="27606" y="248266"/>
                  </a:lnTo>
                  <a:lnTo>
                    <a:pt x="0" y="248266"/>
                  </a:lnTo>
                  <a:lnTo>
                    <a:pt x="0" y="261554"/>
                  </a:lnTo>
                  <a:close/>
                </a:path>
                <a:path w="2553334" h="707389">
                  <a:moveTo>
                    <a:pt x="2553219" y="0"/>
                  </a:moveTo>
                  <a:lnTo>
                    <a:pt x="2539043" y="0"/>
                  </a:lnTo>
                  <a:lnTo>
                    <a:pt x="2539043" y="25875"/>
                  </a:lnTo>
                  <a:lnTo>
                    <a:pt x="2553219" y="25875"/>
                  </a:lnTo>
                  <a:lnTo>
                    <a:pt x="2553219" y="0"/>
                  </a:lnTo>
                  <a:close/>
                </a:path>
                <a:path w="2553334" h="707389">
                  <a:moveTo>
                    <a:pt x="1297501" y="0"/>
                  </a:moveTo>
                  <a:lnTo>
                    <a:pt x="1283324" y="0"/>
                  </a:lnTo>
                  <a:lnTo>
                    <a:pt x="1283324" y="25875"/>
                  </a:lnTo>
                  <a:lnTo>
                    <a:pt x="1297501" y="25875"/>
                  </a:lnTo>
                  <a:lnTo>
                    <a:pt x="12975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8873169" y="5291478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9187286" y="5291478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9500655" y="5291478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9814772" y="5291478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0128888" y="5291478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0442258" y="5291478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0756375" y="5291478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1070490" y="5291478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9173108" y="5278886"/>
              <a:ext cx="1897380" cy="26034"/>
            </a:xfrm>
            <a:custGeom>
              <a:avLst/>
              <a:gdLst/>
              <a:ahLst/>
              <a:cxnLst/>
              <a:rect l="l" t="t" r="r" b="b"/>
              <a:pathLst>
                <a:path w="1897379" h="26035">
                  <a:moveTo>
                    <a:pt x="327546" y="0"/>
                  </a:moveTo>
                  <a:lnTo>
                    <a:pt x="314116" y="0"/>
                  </a:lnTo>
                  <a:lnTo>
                    <a:pt x="314116" y="25875"/>
                  </a:lnTo>
                  <a:lnTo>
                    <a:pt x="327546" y="25875"/>
                  </a:lnTo>
                  <a:lnTo>
                    <a:pt x="327546" y="0"/>
                  </a:lnTo>
                  <a:close/>
                </a:path>
                <a:path w="1897379" h="26035">
                  <a:moveTo>
                    <a:pt x="14176" y="0"/>
                  </a:moveTo>
                  <a:lnTo>
                    <a:pt x="0" y="0"/>
                  </a:lnTo>
                  <a:lnTo>
                    <a:pt x="0" y="25875"/>
                  </a:lnTo>
                  <a:lnTo>
                    <a:pt x="14176" y="25875"/>
                  </a:lnTo>
                  <a:lnTo>
                    <a:pt x="14176" y="0"/>
                  </a:lnTo>
                  <a:close/>
                </a:path>
                <a:path w="1897379" h="26035">
                  <a:moveTo>
                    <a:pt x="1583264" y="0"/>
                  </a:moveTo>
                  <a:lnTo>
                    <a:pt x="1569088" y="0"/>
                  </a:lnTo>
                  <a:lnTo>
                    <a:pt x="1569088" y="25875"/>
                  </a:lnTo>
                  <a:lnTo>
                    <a:pt x="1583264" y="25875"/>
                  </a:lnTo>
                  <a:lnTo>
                    <a:pt x="1583264" y="0"/>
                  </a:lnTo>
                  <a:close/>
                </a:path>
                <a:path w="1897379" h="26035">
                  <a:moveTo>
                    <a:pt x="641662" y="0"/>
                  </a:moveTo>
                  <a:lnTo>
                    <a:pt x="627486" y="0"/>
                  </a:lnTo>
                  <a:lnTo>
                    <a:pt x="627486" y="25875"/>
                  </a:lnTo>
                  <a:lnTo>
                    <a:pt x="641662" y="25875"/>
                  </a:lnTo>
                  <a:lnTo>
                    <a:pt x="641662" y="0"/>
                  </a:lnTo>
                  <a:close/>
                </a:path>
                <a:path w="1897379" h="26035">
                  <a:moveTo>
                    <a:pt x="1269148" y="0"/>
                  </a:moveTo>
                  <a:lnTo>
                    <a:pt x="1255718" y="0"/>
                  </a:lnTo>
                  <a:lnTo>
                    <a:pt x="1255718" y="25875"/>
                  </a:lnTo>
                  <a:lnTo>
                    <a:pt x="1269148" y="25875"/>
                  </a:lnTo>
                  <a:lnTo>
                    <a:pt x="1269148" y="0"/>
                  </a:lnTo>
                  <a:close/>
                </a:path>
                <a:path w="1897379" h="26035">
                  <a:moveTo>
                    <a:pt x="1897381" y="0"/>
                  </a:moveTo>
                  <a:lnTo>
                    <a:pt x="1883204" y="0"/>
                  </a:lnTo>
                  <a:lnTo>
                    <a:pt x="1883204" y="25875"/>
                  </a:lnTo>
                  <a:lnTo>
                    <a:pt x="1897381" y="25875"/>
                  </a:lnTo>
                  <a:lnTo>
                    <a:pt x="189738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3" name="object 227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389146" y="7064625"/>
              <a:ext cx="205868" cy="93780"/>
            </a:xfrm>
            <a:prstGeom prst="rect">
              <a:avLst/>
            </a:prstGeom>
          </p:spPr>
        </p:pic>
        <p:sp>
          <p:nvSpPr>
            <p:cNvPr id="2274" name="object 2274"/>
            <p:cNvSpPr/>
            <p:nvPr/>
          </p:nvSpPr>
          <p:spPr>
            <a:xfrm>
              <a:off x="9285771" y="6954510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0"/>
                  </a:moveTo>
                  <a:lnTo>
                    <a:pt x="2014521" y="0"/>
                  </a:lnTo>
                  <a:lnTo>
                    <a:pt x="2014521" y="314004"/>
                  </a:lnTo>
                  <a:lnTo>
                    <a:pt x="0" y="3140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75" name="object 227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724900" y="7064625"/>
              <a:ext cx="205868" cy="93780"/>
            </a:xfrm>
            <a:prstGeom prst="rect">
              <a:avLst/>
            </a:prstGeom>
          </p:spPr>
        </p:pic>
        <p:pic>
          <p:nvPicPr>
            <p:cNvPr id="2276" name="object 227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0060653" y="7064625"/>
              <a:ext cx="205868" cy="93780"/>
            </a:xfrm>
            <a:prstGeom prst="rect">
              <a:avLst/>
            </a:prstGeom>
          </p:spPr>
        </p:pic>
        <p:pic>
          <p:nvPicPr>
            <p:cNvPr id="2277" name="object 227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0396407" y="7064625"/>
              <a:ext cx="205868" cy="93780"/>
            </a:xfrm>
            <a:prstGeom prst="rect">
              <a:avLst/>
            </a:prstGeom>
          </p:spPr>
        </p:pic>
        <p:pic>
          <p:nvPicPr>
            <p:cNvPr id="2278" name="object 227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0732161" y="7064625"/>
              <a:ext cx="205868" cy="93780"/>
            </a:xfrm>
            <a:prstGeom prst="rect">
              <a:avLst/>
            </a:prstGeom>
          </p:spPr>
        </p:pic>
        <p:pic>
          <p:nvPicPr>
            <p:cNvPr id="2279" name="object 227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067914" y="7064625"/>
              <a:ext cx="205868" cy="93780"/>
            </a:xfrm>
            <a:prstGeom prst="rect">
              <a:avLst/>
            </a:prstGeom>
          </p:spPr>
        </p:pic>
        <p:pic>
          <p:nvPicPr>
            <p:cNvPr id="2280" name="object 228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389146" y="6632430"/>
              <a:ext cx="205868" cy="93780"/>
            </a:xfrm>
            <a:prstGeom prst="rect">
              <a:avLst/>
            </a:prstGeom>
          </p:spPr>
        </p:pic>
        <p:sp>
          <p:nvSpPr>
            <p:cNvPr id="2281" name="object 2281"/>
            <p:cNvSpPr/>
            <p:nvPr/>
          </p:nvSpPr>
          <p:spPr>
            <a:xfrm>
              <a:off x="9285771" y="6522317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0"/>
                  </a:moveTo>
                  <a:lnTo>
                    <a:pt x="2014521" y="0"/>
                  </a:lnTo>
                  <a:lnTo>
                    <a:pt x="2014521" y="314004"/>
                  </a:lnTo>
                  <a:lnTo>
                    <a:pt x="0" y="3140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2" name="object 2282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9724900" y="6632430"/>
              <a:ext cx="205868" cy="93780"/>
            </a:xfrm>
            <a:prstGeom prst="rect">
              <a:avLst/>
            </a:prstGeom>
          </p:spPr>
        </p:pic>
        <p:pic>
          <p:nvPicPr>
            <p:cNvPr id="2283" name="object 2283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060653" y="6632430"/>
              <a:ext cx="205868" cy="93780"/>
            </a:xfrm>
            <a:prstGeom prst="rect">
              <a:avLst/>
            </a:prstGeom>
          </p:spPr>
        </p:pic>
        <p:pic>
          <p:nvPicPr>
            <p:cNvPr id="2284" name="object 228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0396407" y="6632430"/>
              <a:ext cx="205868" cy="93780"/>
            </a:xfrm>
            <a:prstGeom prst="rect">
              <a:avLst/>
            </a:prstGeom>
          </p:spPr>
        </p:pic>
        <p:pic>
          <p:nvPicPr>
            <p:cNvPr id="2285" name="object 228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0732161" y="6632430"/>
              <a:ext cx="205868" cy="93780"/>
            </a:xfrm>
            <a:prstGeom prst="rect">
              <a:avLst/>
            </a:prstGeom>
          </p:spPr>
        </p:pic>
        <p:pic>
          <p:nvPicPr>
            <p:cNvPr id="2286" name="object 228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067914" y="6632430"/>
              <a:ext cx="205868" cy="93780"/>
            </a:xfrm>
            <a:prstGeom prst="rect">
              <a:avLst/>
            </a:prstGeom>
          </p:spPr>
        </p:pic>
        <p:pic>
          <p:nvPicPr>
            <p:cNvPr id="2287" name="object 228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9389146" y="5493902"/>
              <a:ext cx="205868" cy="93781"/>
            </a:xfrm>
            <a:prstGeom prst="rect">
              <a:avLst/>
            </a:prstGeom>
          </p:spPr>
        </p:pic>
        <p:sp>
          <p:nvSpPr>
            <p:cNvPr id="2288" name="object 2288"/>
            <p:cNvSpPr/>
            <p:nvPr/>
          </p:nvSpPr>
          <p:spPr>
            <a:xfrm>
              <a:off x="9285771" y="5383088"/>
              <a:ext cx="2014855" cy="314960"/>
            </a:xfrm>
            <a:custGeom>
              <a:avLst/>
              <a:gdLst/>
              <a:ahLst/>
              <a:cxnLst/>
              <a:rect l="l" t="t" r="r" b="b"/>
              <a:pathLst>
                <a:path w="2014854" h="314960">
                  <a:moveTo>
                    <a:pt x="0" y="314704"/>
                  </a:moveTo>
                  <a:lnTo>
                    <a:pt x="2014521" y="3147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7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9" name="object 2289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724900" y="5493902"/>
              <a:ext cx="205868" cy="93781"/>
            </a:xfrm>
            <a:prstGeom prst="rect">
              <a:avLst/>
            </a:prstGeom>
          </p:spPr>
        </p:pic>
        <p:pic>
          <p:nvPicPr>
            <p:cNvPr id="2290" name="object 2290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060653" y="5493902"/>
              <a:ext cx="205868" cy="93781"/>
            </a:xfrm>
            <a:prstGeom prst="rect">
              <a:avLst/>
            </a:prstGeom>
          </p:spPr>
        </p:pic>
        <p:pic>
          <p:nvPicPr>
            <p:cNvPr id="2291" name="object 229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396407" y="5493902"/>
              <a:ext cx="205868" cy="93781"/>
            </a:xfrm>
            <a:prstGeom prst="rect">
              <a:avLst/>
            </a:prstGeom>
          </p:spPr>
        </p:pic>
        <p:pic>
          <p:nvPicPr>
            <p:cNvPr id="2292" name="object 229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732161" y="5493902"/>
              <a:ext cx="205868" cy="93781"/>
            </a:xfrm>
            <a:prstGeom prst="rect">
              <a:avLst/>
            </a:prstGeom>
          </p:spPr>
        </p:pic>
        <p:pic>
          <p:nvPicPr>
            <p:cNvPr id="2293" name="object 2293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067914" y="5493902"/>
              <a:ext cx="205868" cy="93781"/>
            </a:xfrm>
            <a:prstGeom prst="rect">
              <a:avLst/>
            </a:prstGeom>
          </p:spPr>
        </p:pic>
        <p:pic>
          <p:nvPicPr>
            <p:cNvPr id="2294" name="object 229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9389146" y="5925396"/>
              <a:ext cx="205868" cy="93781"/>
            </a:xfrm>
            <a:prstGeom prst="rect">
              <a:avLst/>
            </a:prstGeom>
          </p:spPr>
        </p:pic>
        <p:sp>
          <p:nvSpPr>
            <p:cNvPr id="2295" name="object 2295"/>
            <p:cNvSpPr/>
            <p:nvPr/>
          </p:nvSpPr>
          <p:spPr>
            <a:xfrm>
              <a:off x="9285771" y="5815282"/>
              <a:ext cx="2014855" cy="314960"/>
            </a:xfrm>
            <a:custGeom>
              <a:avLst/>
              <a:gdLst/>
              <a:ahLst/>
              <a:cxnLst/>
              <a:rect l="l" t="t" r="r" b="b"/>
              <a:pathLst>
                <a:path w="2014854" h="314960">
                  <a:moveTo>
                    <a:pt x="0" y="314704"/>
                  </a:moveTo>
                  <a:lnTo>
                    <a:pt x="2014521" y="3147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7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6" name="object 229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9724900" y="5925396"/>
              <a:ext cx="205868" cy="93781"/>
            </a:xfrm>
            <a:prstGeom prst="rect">
              <a:avLst/>
            </a:prstGeom>
          </p:spPr>
        </p:pic>
        <p:pic>
          <p:nvPicPr>
            <p:cNvPr id="2297" name="object 229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060653" y="5925396"/>
              <a:ext cx="205868" cy="93781"/>
            </a:xfrm>
            <a:prstGeom prst="rect">
              <a:avLst/>
            </a:prstGeom>
          </p:spPr>
        </p:pic>
        <p:pic>
          <p:nvPicPr>
            <p:cNvPr id="2298" name="object 2298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396407" y="5925396"/>
              <a:ext cx="205868" cy="93781"/>
            </a:xfrm>
            <a:prstGeom prst="rect">
              <a:avLst/>
            </a:prstGeom>
          </p:spPr>
        </p:pic>
        <p:pic>
          <p:nvPicPr>
            <p:cNvPr id="2299" name="object 229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732161" y="5925396"/>
              <a:ext cx="205868" cy="93781"/>
            </a:xfrm>
            <a:prstGeom prst="rect">
              <a:avLst/>
            </a:prstGeom>
          </p:spPr>
        </p:pic>
        <p:pic>
          <p:nvPicPr>
            <p:cNvPr id="2300" name="object 230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067914" y="5925396"/>
              <a:ext cx="205868" cy="93781"/>
            </a:xfrm>
            <a:prstGeom prst="rect">
              <a:avLst/>
            </a:prstGeom>
          </p:spPr>
        </p:pic>
        <p:sp>
          <p:nvSpPr>
            <p:cNvPr id="2301" name="object 2301"/>
            <p:cNvSpPr/>
            <p:nvPr/>
          </p:nvSpPr>
          <p:spPr>
            <a:xfrm>
              <a:off x="12839539" y="559289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1426389" y="5618767"/>
              <a:ext cx="0" cy="523875"/>
            </a:xfrm>
            <a:custGeom>
              <a:avLst/>
              <a:gdLst/>
              <a:ahLst/>
              <a:cxnLst/>
              <a:rect l="l" t="t" r="r" b="b"/>
              <a:pathLst>
                <a:path h="523875">
                  <a:moveTo>
                    <a:pt x="0" y="52380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1426389" y="4780956"/>
              <a:ext cx="1146810" cy="812165"/>
            </a:xfrm>
            <a:custGeom>
              <a:avLst/>
              <a:gdLst/>
              <a:ahLst/>
              <a:cxnLst/>
              <a:rect l="l" t="t" r="r" b="b"/>
              <a:pathLst>
                <a:path w="1146809" h="812164">
                  <a:moveTo>
                    <a:pt x="1146785" y="811936"/>
                  </a:moveTo>
                  <a:lnTo>
                    <a:pt x="0" y="811936"/>
                  </a:lnTo>
                  <a:lnTo>
                    <a:pt x="0" y="0"/>
                  </a:lnTo>
                </a:path>
              </a:pathLst>
            </a:custGeom>
            <a:ln w="42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2839539" y="559289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1426389" y="5618768"/>
              <a:ext cx="993140" cy="0"/>
            </a:xfrm>
            <a:custGeom>
              <a:avLst/>
              <a:gdLst/>
              <a:ahLst/>
              <a:cxnLst/>
              <a:rect l="l" t="t" r="r" b="b"/>
              <a:pathLst>
                <a:path w="993140">
                  <a:moveTo>
                    <a:pt x="0" y="0"/>
                  </a:moveTo>
                  <a:lnTo>
                    <a:pt x="993084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2447826" y="5618768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34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2839539" y="561876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2447826" y="606424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4901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2447826" y="5618770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2419474" y="6064248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7832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2419474" y="5618770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2573174" y="559289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2419474" y="581528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2419474" y="6064249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1426389" y="6142575"/>
              <a:ext cx="993140" cy="0"/>
            </a:xfrm>
            <a:custGeom>
              <a:avLst/>
              <a:gdLst/>
              <a:ahLst/>
              <a:cxnLst/>
              <a:rect l="l" t="t" r="r" b="b"/>
              <a:pathLst>
                <a:path w="993140">
                  <a:moveTo>
                    <a:pt x="0" y="0"/>
                  </a:moveTo>
                  <a:lnTo>
                    <a:pt x="993084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2895498" y="4755081"/>
              <a:ext cx="0" cy="864235"/>
            </a:xfrm>
            <a:custGeom>
              <a:avLst/>
              <a:gdLst/>
              <a:ahLst/>
              <a:cxnLst/>
              <a:rect l="l" t="t" r="r" b="b"/>
              <a:pathLst>
                <a:path h="864235">
                  <a:moveTo>
                    <a:pt x="0" y="86368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2867146" y="4780958"/>
              <a:ext cx="0" cy="812165"/>
            </a:xfrm>
            <a:custGeom>
              <a:avLst/>
              <a:gdLst/>
              <a:ahLst/>
              <a:cxnLst/>
              <a:rect l="l" t="t" r="r" b="b"/>
              <a:pathLst>
                <a:path h="812164">
                  <a:moveTo>
                    <a:pt x="0" y="0"/>
                  </a:moveTo>
                  <a:lnTo>
                    <a:pt x="0" y="811936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2582874" y="5653035"/>
              <a:ext cx="15240" cy="52705"/>
            </a:xfrm>
            <a:custGeom>
              <a:avLst/>
              <a:gdLst/>
              <a:ahLst/>
              <a:cxnLst/>
              <a:rect l="l" t="t" r="r" b="b"/>
              <a:pathLst>
                <a:path w="15240" h="52704">
                  <a:moveTo>
                    <a:pt x="0" y="0"/>
                  </a:moveTo>
                  <a:lnTo>
                    <a:pt x="5222" y="23777"/>
                  </a:lnTo>
                  <a:lnTo>
                    <a:pt x="12684" y="46855"/>
                  </a:lnTo>
                  <a:lnTo>
                    <a:pt x="14922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2609734" y="5729264"/>
              <a:ext cx="31750" cy="43815"/>
            </a:xfrm>
            <a:custGeom>
              <a:avLst/>
              <a:gdLst/>
              <a:ahLst/>
              <a:cxnLst/>
              <a:rect l="l" t="t" r="r" b="b"/>
              <a:pathLst>
                <a:path w="31750" h="43814">
                  <a:moveTo>
                    <a:pt x="0" y="0"/>
                  </a:moveTo>
                  <a:lnTo>
                    <a:pt x="8953" y="14686"/>
                  </a:lnTo>
                  <a:lnTo>
                    <a:pt x="23875" y="34267"/>
                  </a:lnTo>
                  <a:lnTo>
                    <a:pt x="31337" y="433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2660471" y="5791507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4" h="31114">
                  <a:moveTo>
                    <a:pt x="0" y="0"/>
                  </a:moveTo>
                  <a:lnTo>
                    <a:pt x="8953" y="7692"/>
                  </a:lnTo>
                  <a:lnTo>
                    <a:pt x="29844" y="22378"/>
                  </a:lnTo>
                  <a:lnTo>
                    <a:pt x="44767" y="307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2730606" y="5834165"/>
              <a:ext cx="55244" cy="17145"/>
            </a:xfrm>
            <a:custGeom>
              <a:avLst/>
              <a:gdLst/>
              <a:ahLst/>
              <a:cxnLst/>
              <a:rect l="l" t="t" r="r" b="b"/>
              <a:pathLst>
                <a:path w="55245" h="17145">
                  <a:moveTo>
                    <a:pt x="0" y="0"/>
                  </a:moveTo>
                  <a:lnTo>
                    <a:pt x="5222" y="2797"/>
                  </a:lnTo>
                  <a:lnTo>
                    <a:pt x="29844" y="11189"/>
                  </a:lnTo>
                  <a:lnTo>
                    <a:pt x="55212" y="167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2647041" y="5612474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177576" y="0"/>
                  </a:moveTo>
                  <a:lnTo>
                    <a:pt x="185037" y="6294"/>
                  </a:lnTo>
                  <a:lnTo>
                    <a:pt x="7461" y="173436"/>
                  </a:lnTo>
                  <a:lnTo>
                    <a:pt x="0" y="166443"/>
                  </a:lnTo>
                  <a:lnTo>
                    <a:pt x="1775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2825363" y="5592893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14176" y="258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5875"/>
                  </a:lnTo>
                  <a:lnTo>
                    <a:pt x="14176" y="2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2573174" y="5592893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0" y="258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25875"/>
                  </a:lnTo>
                  <a:lnTo>
                    <a:pt x="0" y="2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2483640" y="6041170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5" h="14604">
                  <a:moveTo>
                    <a:pt x="0" y="13986"/>
                  </a:moveTo>
                  <a:lnTo>
                    <a:pt x="25368" y="9091"/>
                  </a:lnTo>
                  <a:lnTo>
                    <a:pt x="50736" y="2098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2564967" y="6000609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0" y="29372"/>
                  </a:moveTo>
                  <a:lnTo>
                    <a:pt x="15668" y="21679"/>
                  </a:lnTo>
                  <a:lnTo>
                    <a:pt x="37305" y="7692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2631371" y="5940465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0" y="41960"/>
                  </a:moveTo>
                  <a:lnTo>
                    <a:pt x="8207" y="33568"/>
                  </a:lnTo>
                  <a:lnTo>
                    <a:pt x="23875" y="14686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2677631" y="5865637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79" h="52070">
                  <a:moveTo>
                    <a:pt x="0" y="51751"/>
                  </a:moveTo>
                  <a:lnTo>
                    <a:pt x="2984" y="46156"/>
                  </a:lnTo>
                  <a:lnTo>
                    <a:pt x="11191" y="23777"/>
                  </a:ln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2440366" y="5822278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0" y="6993"/>
                  </a:moveTo>
                  <a:lnTo>
                    <a:pt x="7461" y="0"/>
                  </a:lnTo>
                  <a:lnTo>
                    <a:pt x="185037" y="166443"/>
                  </a:lnTo>
                  <a:lnTo>
                    <a:pt x="177576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2419474" y="581528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2419474" y="605096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7648788" y="6810447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40">
                  <a:moveTo>
                    <a:pt x="0" y="0"/>
                  </a:moveTo>
                  <a:lnTo>
                    <a:pt x="12907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7882323" y="6810447"/>
              <a:ext cx="314960" cy="0"/>
            </a:xfrm>
            <a:custGeom>
              <a:avLst/>
              <a:gdLst/>
              <a:ahLst/>
              <a:cxnLst/>
              <a:rect l="l" t="t" r="r" b="b"/>
              <a:pathLst>
                <a:path w="314959">
                  <a:moveTo>
                    <a:pt x="0" y="0"/>
                  </a:moveTo>
                  <a:lnTo>
                    <a:pt x="31486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8302389" y="6810447"/>
              <a:ext cx="130175" cy="0"/>
            </a:xfrm>
            <a:custGeom>
              <a:avLst/>
              <a:gdLst/>
              <a:ahLst/>
              <a:cxnLst/>
              <a:rect l="l" t="t" r="r" b="b"/>
              <a:pathLst>
                <a:path w="130175">
                  <a:moveTo>
                    <a:pt x="0" y="0"/>
                  </a:moveTo>
                  <a:lnTo>
                    <a:pt x="129824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8302389" y="6849611"/>
              <a:ext cx="88265" cy="707390"/>
            </a:xfrm>
            <a:custGeom>
              <a:avLst/>
              <a:gdLst/>
              <a:ahLst/>
              <a:cxnLst/>
              <a:rect l="l" t="t" r="r" b="b"/>
              <a:pathLst>
                <a:path w="88265" h="707390">
                  <a:moveTo>
                    <a:pt x="0" y="0"/>
                  </a:moveTo>
                  <a:lnTo>
                    <a:pt x="88042" y="0"/>
                  </a:lnTo>
                  <a:lnTo>
                    <a:pt x="88042" y="707035"/>
                  </a:lnTo>
                </a:path>
              </a:pathLst>
            </a:custGeom>
            <a:ln w="44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7882323" y="6849611"/>
              <a:ext cx="314960" cy="0"/>
            </a:xfrm>
            <a:custGeom>
              <a:avLst/>
              <a:gdLst/>
              <a:ahLst/>
              <a:cxnLst/>
              <a:rect l="l" t="t" r="r" b="b"/>
              <a:pathLst>
                <a:path w="314959">
                  <a:moveTo>
                    <a:pt x="31486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7607006" y="6849611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086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7523440" y="7438458"/>
              <a:ext cx="867410" cy="0"/>
            </a:xfrm>
            <a:custGeom>
              <a:avLst/>
              <a:gdLst/>
              <a:ahLst/>
              <a:cxnLst/>
              <a:rect l="l" t="t" r="r" b="b"/>
              <a:pathLst>
                <a:path w="867409">
                  <a:moveTo>
                    <a:pt x="86699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6288611" y="5324344"/>
              <a:ext cx="419734" cy="222885"/>
            </a:xfrm>
            <a:custGeom>
              <a:avLst/>
              <a:gdLst/>
              <a:ahLst/>
              <a:cxnLst/>
              <a:rect l="l" t="t" r="r" b="b"/>
              <a:pathLst>
                <a:path w="419734" h="222885">
                  <a:moveTo>
                    <a:pt x="6715" y="6993"/>
                  </a:moveTo>
                  <a:lnTo>
                    <a:pt x="412603" y="6993"/>
                  </a:lnTo>
                  <a:lnTo>
                    <a:pt x="412603" y="216096"/>
                  </a:lnTo>
                  <a:lnTo>
                    <a:pt x="6715" y="216096"/>
                  </a:lnTo>
                  <a:lnTo>
                    <a:pt x="6715" y="6993"/>
                  </a:lnTo>
                  <a:close/>
                </a:path>
                <a:path w="419734" h="222885">
                  <a:moveTo>
                    <a:pt x="419318" y="0"/>
                  </a:moveTo>
                  <a:lnTo>
                    <a:pt x="0" y="0"/>
                  </a:lnTo>
                  <a:lnTo>
                    <a:pt x="0" y="222390"/>
                  </a:lnTo>
                  <a:lnTo>
                    <a:pt x="419318" y="222390"/>
                  </a:lnTo>
                  <a:lnTo>
                    <a:pt x="41931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4875463" y="5318051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4895608" y="4912434"/>
              <a:ext cx="0" cy="405765"/>
            </a:xfrm>
            <a:custGeom>
              <a:avLst/>
              <a:gdLst/>
              <a:ahLst/>
              <a:cxnLst/>
              <a:rect l="l" t="t" r="r" b="b"/>
              <a:pathLst>
                <a:path h="405764">
                  <a:moveTo>
                    <a:pt x="0" y="0"/>
                  </a:moveTo>
                  <a:lnTo>
                    <a:pt x="0" y="4056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4878448" y="4895649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5067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4878448" y="5301967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2984" y="0"/>
                  </a:moveTo>
                  <a:lnTo>
                    <a:pt x="35067" y="29372"/>
                  </a:lnTo>
                  <a:lnTo>
                    <a:pt x="31337" y="321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4845609" y="5076088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39">
                  <a:moveTo>
                    <a:pt x="11201" y="51739"/>
                  </a:moveTo>
                  <a:lnTo>
                    <a:pt x="5232" y="51054"/>
                  </a:lnTo>
                  <a:lnTo>
                    <a:pt x="0" y="51054"/>
                  </a:lnTo>
                  <a:lnTo>
                    <a:pt x="0" y="55245"/>
                  </a:lnTo>
                  <a:lnTo>
                    <a:pt x="5232" y="55245"/>
                  </a:lnTo>
                  <a:lnTo>
                    <a:pt x="11201" y="54546"/>
                  </a:lnTo>
                  <a:lnTo>
                    <a:pt x="11201" y="51739"/>
                  </a:lnTo>
                  <a:close/>
                </a:path>
                <a:path w="32385" h="78739">
                  <a:moveTo>
                    <a:pt x="11201" y="7696"/>
                  </a:moveTo>
                  <a:lnTo>
                    <a:pt x="5232" y="6286"/>
                  </a:lnTo>
                  <a:lnTo>
                    <a:pt x="0" y="6286"/>
                  </a:lnTo>
                  <a:lnTo>
                    <a:pt x="0" y="10490"/>
                  </a:lnTo>
                  <a:lnTo>
                    <a:pt x="5232" y="10490"/>
                  </a:lnTo>
                  <a:lnTo>
                    <a:pt x="11201" y="9779"/>
                  </a:lnTo>
                  <a:lnTo>
                    <a:pt x="11201" y="7696"/>
                  </a:lnTo>
                  <a:close/>
                </a:path>
                <a:path w="32385" h="78739">
                  <a:moveTo>
                    <a:pt x="11201" y="698"/>
                  </a:moveTo>
                  <a:lnTo>
                    <a:pt x="5232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32" y="4191"/>
                  </a:lnTo>
                  <a:lnTo>
                    <a:pt x="11201" y="2794"/>
                  </a:lnTo>
                  <a:lnTo>
                    <a:pt x="11201" y="698"/>
                  </a:lnTo>
                  <a:close/>
                </a:path>
                <a:path w="32385" h="78739">
                  <a:moveTo>
                    <a:pt x="21640" y="36360"/>
                  </a:moveTo>
                  <a:lnTo>
                    <a:pt x="17907" y="36360"/>
                  </a:lnTo>
                  <a:lnTo>
                    <a:pt x="17907" y="47548"/>
                  </a:lnTo>
                  <a:lnTo>
                    <a:pt x="21640" y="47548"/>
                  </a:lnTo>
                  <a:lnTo>
                    <a:pt x="21640" y="36360"/>
                  </a:lnTo>
                  <a:close/>
                </a:path>
                <a:path w="32385" h="78739">
                  <a:moveTo>
                    <a:pt x="31330" y="14681"/>
                  </a:moveTo>
                  <a:lnTo>
                    <a:pt x="27609" y="14681"/>
                  </a:lnTo>
                  <a:lnTo>
                    <a:pt x="27609" y="29362"/>
                  </a:lnTo>
                  <a:lnTo>
                    <a:pt x="26860" y="28676"/>
                  </a:lnTo>
                  <a:lnTo>
                    <a:pt x="26111" y="28676"/>
                  </a:lnTo>
                  <a:lnTo>
                    <a:pt x="26111" y="27978"/>
                  </a:lnTo>
                  <a:lnTo>
                    <a:pt x="25361" y="27266"/>
                  </a:lnTo>
                  <a:lnTo>
                    <a:pt x="24625" y="27266"/>
                  </a:lnTo>
                  <a:lnTo>
                    <a:pt x="24625" y="26568"/>
                  </a:lnTo>
                  <a:lnTo>
                    <a:pt x="21640" y="23774"/>
                  </a:lnTo>
                  <a:lnTo>
                    <a:pt x="21640" y="23075"/>
                  </a:lnTo>
                  <a:lnTo>
                    <a:pt x="20891" y="23075"/>
                  </a:lnTo>
                  <a:lnTo>
                    <a:pt x="20891" y="22377"/>
                  </a:lnTo>
                  <a:lnTo>
                    <a:pt x="18656" y="20281"/>
                  </a:lnTo>
                  <a:lnTo>
                    <a:pt x="17907" y="20281"/>
                  </a:lnTo>
                  <a:lnTo>
                    <a:pt x="17907" y="19570"/>
                  </a:lnTo>
                  <a:lnTo>
                    <a:pt x="14922" y="16776"/>
                  </a:lnTo>
                  <a:lnTo>
                    <a:pt x="14185" y="16776"/>
                  </a:lnTo>
                  <a:lnTo>
                    <a:pt x="14185" y="16078"/>
                  </a:lnTo>
                  <a:lnTo>
                    <a:pt x="12687" y="16078"/>
                  </a:lnTo>
                  <a:lnTo>
                    <a:pt x="12687" y="15379"/>
                  </a:lnTo>
                  <a:lnTo>
                    <a:pt x="11201" y="15379"/>
                  </a:lnTo>
                  <a:lnTo>
                    <a:pt x="10452" y="14681"/>
                  </a:lnTo>
                  <a:lnTo>
                    <a:pt x="5969" y="14681"/>
                  </a:lnTo>
                  <a:lnTo>
                    <a:pt x="5969" y="15379"/>
                  </a:lnTo>
                  <a:lnTo>
                    <a:pt x="4470" y="15379"/>
                  </a:lnTo>
                  <a:lnTo>
                    <a:pt x="3733" y="16078"/>
                  </a:lnTo>
                  <a:lnTo>
                    <a:pt x="2984" y="16078"/>
                  </a:lnTo>
                  <a:lnTo>
                    <a:pt x="2984" y="16776"/>
                  </a:lnTo>
                  <a:lnTo>
                    <a:pt x="2235" y="16776"/>
                  </a:lnTo>
                  <a:lnTo>
                    <a:pt x="2235" y="17487"/>
                  </a:lnTo>
                  <a:lnTo>
                    <a:pt x="1498" y="17487"/>
                  </a:lnTo>
                  <a:lnTo>
                    <a:pt x="1498" y="18186"/>
                  </a:lnTo>
                  <a:lnTo>
                    <a:pt x="749" y="18872"/>
                  </a:lnTo>
                  <a:lnTo>
                    <a:pt x="749" y="19570"/>
                  </a:lnTo>
                  <a:lnTo>
                    <a:pt x="0" y="20281"/>
                  </a:lnTo>
                  <a:lnTo>
                    <a:pt x="0" y="27978"/>
                  </a:lnTo>
                  <a:lnTo>
                    <a:pt x="749" y="28676"/>
                  </a:lnTo>
                  <a:lnTo>
                    <a:pt x="749" y="29362"/>
                  </a:lnTo>
                  <a:lnTo>
                    <a:pt x="1498" y="29362"/>
                  </a:lnTo>
                  <a:lnTo>
                    <a:pt x="1498" y="30073"/>
                  </a:lnTo>
                  <a:lnTo>
                    <a:pt x="3733" y="32169"/>
                  </a:lnTo>
                  <a:lnTo>
                    <a:pt x="4470" y="32169"/>
                  </a:lnTo>
                  <a:lnTo>
                    <a:pt x="4470" y="32867"/>
                  </a:lnTo>
                  <a:lnTo>
                    <a:pt x="6718" y="32867"/>
                  </a:lnTo>
                  <a:lnTo>
                    <a:pt x="7454" y="33566"/>
                  </a:lnTo>
                  <a:lnTo>
                    <a:pt x="8953" y="33566"/>
                  </a:lnTo>
                  <a:lnTo>
                    <a:pt x="8953" y="30073"/>
                  </a:lnTo>
                  <a:lnTo>
                    <a:pt x="8216" y="29362"/>
                  </a:lnTo>
                  <a:lnTo>
                    <a:pt x="5969" y="29362"/>
                  </a:lnTo>
                  <a:lnTo>
                    <a:pt x="5232" y="28676"/>
                  </a:lnTo>
                  <a:lnTo>
                    <a:pt x="4470" y="28676"/>
                  </a:lnTo>
                  <a:lnTo>
                    <a:pt x="4470" y="27978"/>
                  </a:lnTo>
                  <a:lnTo>
                    <a:pt x="3733" y="27266"/>
                  </a:lnTo>
                  <a:lnTo>
                    <a:pt x="3733" y="26568"/>
                  </a:lnTo>
                  <a:lnTo>
                    <a:pt x="2984" y="26568"/>
                  </a:lnTo>
                  <a:lnTo>
                    <a:pt x="2984" y="21666"/>
                  </a:lnTo>
                  <a:lnTo>
                    <a:pt x="3733" y="20980"/>
                  </a:lnTo>
                  <a:lnTo>
                    <a:pt x="3733" y="20281"/>
                  </a:lnTo>
                  <a:lnTo>
                    <a:pt x="4470" y="20281"/>
                  </a:lnTo>
                  <a:lnTo>
                    <a:pt x="4470" y="19570"/>
                  </a:lnTo>
                  <a:lnTo>
                    <a:pt x="5232" y="19570"/>
                  </a:lnTo>
                  <a:lnTo>
                    <a:pt x="5232" y="18872"/>
                  </a:lnTo>
                  <a:lnTo>
                    <a:pt x="6718" y="18872"/>
                  </a:lnTo>
                  <a:lnTo>
                    <a:pt x="7454" y="18186"/>
                  </a:lnTo>
                  <a:lnTo>
                    <a:pt x="8953" y="18186"/>
                  </a:lnTo>
                  <a:lnTo>
                    <a:pt x="9702" y="18872"/>
                  </a:lnTo>
                  <a:lnTo>
                    <a:pt x="11201" y="18872"/>
                  </a:lnTo>
                  <a:lnTo>
                    <a:pt x="11938" y="19570"/>
                  </a:lnTo>
                  <a:lnTo>
                    <a:pt x="12687" y="19570"/>
                  </a:lnTo>
                  <a:lnTo>
                    <a:pt x="12687" y="20281"/>
                  </a:lnTo>
                  <a:lnTo>
                    <a:pt x="13436" y="20281"/>
                  </a:lnTo>
                  <a:lnTo>
                    <a:pt x="16421" y="23075"/>
                  </a:lnTo>
                  <a:lnTo>
                    <a:pt x="16421" y="23774"/>
                  </a:lnTo>
                  <a:lnTo>
                    <a:pt x="17157" y="23774"/>
                  </a:lnTo>
                  <a:lnTo>
                    <a:pt x="17157" y="24472"/>
                  </a:lnTo>
                  <a:lnTo>
                    <a:pt x="17907" y="24472"/>
                  </a:lnTo>
                  <a:lnTo>
                    <a:pt x="17907" y="25171"/>
                  </a:lnTo>
                  <a:lnTo>
                    <a:pt x="18656" y="25171"/>
                  </a:lnTo>
                  <a:lnTo>
                    <a:pt x="18656" y="25869"/>
                  </a:lnTo>
                  <a:lnTo>
                    <a:pt x="19405" y="25869"/>
                  </a:lnTo>
                  <a:lnTo>
                    <a:pt x="19405" y="26568"/>
                  </a:lnTo>
                  <a:lnTo>
                    <a:pt x="20142" y="26568"/>
                  </a:lnTo>
                  <a:lnTo>
                    <a:pt x="20142" y="27266"/>
                  </a:lnTo>
                  <a:lnTo>
                    <a:pt x="20891" y="27978"/>
                  </a:lnTo>
                  <a:lnTo>
                    <a:pt x="20891" y="28676"/>
                  </a:lnTo>
                  <a:lnTo>
                    <a:pt x="21640" y="28676"/>
                  </a:lnTo>
                  <a:lnTo>
                    <a:pt x="22390" y="29362"/>
                  </a:lnTo>
                  <a:lnTo>
                    <a:pt x="22390" y="30073"/>
                  </a:lnTo>
                  <a:lnTo>
                    <a:pt x="23126" y="30073"/>
                  </a:lnTo>
                  <a:lnTo>
                    <a:pt x="23876" y="30772"/>
                  </a:lnTo>
                  <a:lnTo>
                    <a:pt x="23876" y="31470"/>
                  </a:lnTo>
                  <a:lnTo>
                    <a:pt x="24625" y="31470"/>
                  </a:lnTo>
                  <a:lnTo>
                    <a:pt x="25361" y="32169"/>
                  </a:lnTo>
                  <a:lnTo>
                    <a:pt x="26111" y="32169"/>
                  </a:lnTo>
                  <a:lnTo>
                    <a:pt x="26111" y="32867"/>
                  </a:lnTo>
                  <a:lnTo>
                    <a:pt x="26860" y="32867"/>
                  </a:lnTo>
                  <a:lnTo>
                    <a:pt x="27609" y="33566"/>
                  </a:lnTo>
                  <a:lnTo>
                    <a:pt x="29108" y="33566"/>
                  </a:lnTo>
                  <a:lnTo>
                    <a:pt x="29845" y="34264"/>
                  </a:lnTo>
                  <a:lnTo>
                    <a:pt x="30594" y="34264"/>
                  </a:lnTo>
                  <a:lnTo>
                    <a:pt x="31330" y="34264"/>
                  </a:lnTo>
                  <a:lnTo>
                    <a:pt x="31330" y="14681"/>
                  </a:lnTo>
                  <a:close/>
                </a:path>
                <a:path w="32385" h="78739">
                  <a:moveTo>
                    <a:pt x="32080" y="67830"/>
                  </a:moveTo>
                  <a:lnTo>
                    <a:pt x="31343" y="67132"/>
                  </a:lnTo>
                  <a:lnTo>
                    <a:pt x="31343" y="64338"/>
                  </a:lnTo>
                  <a:lnTo>
                    <a:pt x="30594" y="64338"/>
                  </a:lnTo>
                  <a:lnTo>
                    <a:pt x="30594" y="63639"/>
                  </a:lnTo>
                  <a:lnTo>
                    <a:pt x="29857" y="62941"/>
                  </a:lnTo>
                  <a:lnTo>
                    <a:pt x="29857" y="62242"/>
                  </a:lnTo>
                  <a:lnTo>
                    <a:pt x="29095" y="62242"/>
                  </a:lnTo>
                  <a:lnTo>
                    <a:pt x="29095" y="61544"/>
                  </a:lnTo>
                  <a:lnTo>
                    <a:pt x="28359" y="61544"/>
                  </a:lnTo>
                  <a:lnTo>
                    <a:pt x="28359" y="60833"/>
                  </a:lnTo>
                  <a:lnTo>
                    <a:pt x="27609" y="60833"/>
                  </a:lnTo>
                  <a:lnTo>
                    <a:pt x="26860" y="60134"/>
                  </a:lnTo>
                  <a:lnTo>
                    <a:pt x="26111" y="60134"/>
                  </a:lnTo>
                  <a:lnTo>
                    <a:pt x="26111" y="59436"/>
                  </a:lnTo>
                  <a:lnTo>
                    <a:pt x="24625" y="59436"/>
                  </a:lnTo>
                  <a:lnTo>
                    <a:pt x="23876" y="58737"/>
                  </a:lnTo>
                  <a:lnTo>
                    <a:pt x="17157" y="58737"/>
                  </a:lnTo>
                  <a:lnTo>
                    <a:pt x="16421" y="59436"/>
                  </a:lnTo>
                  <a:lnTo>
                    <a:pt x="15671" y="59436"/>
                  </a:lnTo>
                  <a:lnTo>
                    <a:pt x="14922" y="60134"/>
                  </a:lnTo>
                  <a:lnTo>
                    <a:pt x="14185" y="60134"/>
                  </a:lnTo>
                  <a:lnTo>
                    <a:pt x="14185" y="60833"/>
                  </a:lnTo>
                  <a:lnTo>
                    <a:pt x="13436" y="60833"/>
                  </a:lnTo>
                  <a:lnTo>
                    <a:pt x="13436" y="61544"/>
                  </a:lnTo>
                  <a:lnTo>
                    <a:pt x="12687" y="61544"/>
                  </a:lnTo>
                  <a:lnTo>
                    <a:pt x="12687" y="62242"/>
                  </a:lnTo>
                  <a:lnTo>
                    <a:pt x="11938" y="62242"/>
                  </a:lnTo>
                  <a:lnTo>
                    <a:pt x="11938" y="62941"/>
                  </a:lnTo>
                  <a:lnTo>
                    <a:pt x="11201" y="63639"/>
                  </a:lnTo>
                  <a:lnTo>
                    <a:pt x="11201" y="64338"/>
                  </a:lnTo>
                  <a:lnTo>
                    <a:pt x="10452" y="65036"/>
                  </a:lnTo>
                  <a:lnTo>
                    <a:pt x="10452" y="70624"/>
                  </a:lnTo>
                  <a:lnTo>
                    <a:pt x="11201" y="70624"/>
                  </a:lnTo>
                  <a:lnTo>
                    <a:pt x="11201" y="72034"/>
                  </a:lnTo>
                  <a:lnTo>
                    <a:pt x="11938" y="72034"/>
                  </a:lnTo>
                  <a:lnTo>
                    <a:pt x="11938" y="72732"/>
                  </a:lnTo>
                  <a:lnTo>
                    <a:pt x="12687" y="73431"/>
                  </a:lnTo>
                  <a:lnTo>
                    <a:pt x="3733" y="72034"/>
                  </a:lnTo>
                  <a:lnTo>
                    <a:pt x="3733" y="60134"/>
                  </a:lnTo>
                  <a:lnTo>
                    <a:pt x="0" y="60134"/>
                  </a:lnTo>
                  <a:lnTo>
                    <a:pt x="0" y="74828"/>
                  </a:lnTo>
                  <a:lnTo>
                    <a:pt x="16421" y="77622"/>
                  </a:lnTo>
                  <a:lnTo>
                    <a:pt x="17157" y="74129"/>
                  </a:lnTo>
                  <a:lnTo>
                    <a:pt x="16421" y="74129"/>
                  </a:lnTo>
                  <a:lnTo>
                    <a:pt x="16421" y="73431"/>
                  </a:lnTo>
                  <a:lnTo>
                    <a:pt x="15671" y="73431"/>
                  </a:lnTo>
                  <a:lnTo>
                    <a:pt x="15671" y="72732"/>
                  </a:lnTo>
                  <a:lnTo>
                    <a:pt x="14922" y="72732"/>
                  </a:lnTo>
                  <a:lnTo>
                    <a:pt x="14922" y="72034"/>
                  </a:lnTo>
                  <a:lnTo>
                    <a:pt x="14185" y="71323"/>
                  </a:lnTo>
                  <a:lnTo>
                    <a:pt x="14185" y="69227"/>
                  </a:lnTo>
                  <a:lnTo>
                    <a:pt x="13436" y="69227"/>
                  </a:lnTo>
                  <a:lnTo>
                    <a:pt x="13436" y="68529"/>
                  </a:lnTo>
                  <a:lnTo>
                    <a:pt x="14185" y="67830"/>
                  </a:lnTo>
                  <a:lnTo>
                    <a:pt x="14185" y="65735"/>
                  </a:lnTo>
                  <a:lnTo>
                    <a:pt x="14922" y="65735"/>
                  </a:lnTo>
                  <a:lnTo>
                    <a:pt x="14922" y="65036"/>
                  </a:lnTo>
                  <a:lnTo>
                    <a:pt x="17157" y="62941"/>
                  </a:lnTo>
                  <a:lnTo>
                    <a:pt x="19405" y="62941"/>
                  </a:lnTo>
                  <a:lnTo>
                    <a:pt x="19405" y="62242"/>
                  </a:lnTo>
                  <a:lnTo>
                    <a:pt x="23126" y="62242"/>
                  </a:lnTo>
                  <a:lnTo>
                    <a:pt x="23126" y="62941"/>
                  </a:lnTo>
                  <a:lnTo>
                    <a:pt x="24625" y="62941"/>
                  </a:lnTo>
                  <a:lnTo>
                    <a:pt x="25374" y="63639"/>
                  </a:lnTo>
                  <a:lnTo>
                    <a:pt x="26111" y="63639"/>
                  </a:lnTo>
                  <a:lnTo>
                    <a:pt x="26111" y="64338"/>
                  </a:lnTo>
                  <a:lnTo>
                    <a:pt x="26860" y="64338"/>
                  </a:lnTo>
                  <a:lnTo>
                    <a:pt x="27609" y="65036"/>
                  </a:lnTo>
                  <a:lnTo>
                    <a:pt x="27609" y="65735"/>
                  </a:lnTo>
                  <a:lnTo>
                    <a:pt x="28359" y="66433"/>
                  </a:lnTo>
                  <a:lnTo>
                    <a:pt x="28359" y="71323"/>
                  </a:lnTo>
                  <a:lnTo>
                    <a:pt x="27609" y="71323"/>
                  </a:lnTo>
                  <a:lnTo>
                    <a:pt x="27609" y="72034"/>
                  </a:lnTo>
                  <a:lnTo>
                    <a:pt x="26860" y="72034"/>
                  </a:lnTo>
                  <a:lnTo>
                    <a:pt x="26860" y="72732"/>
                  </a:lnTo>
                  <a:lnTo>
                    <a:pt x="26111" y="72732"/>
                  </a:lnTo>
                  <a:lnTo>
                    <a:pt x="26111" y="73431"/>
                  </a:lnTo>
                  <a:lnTo>
                    <a:pt x="24625" y="73431"/>
                  </a:lnTo>
                  <a:lnTo>
                    <a:pt x="24625" y="74129"/>
                  </a:lnTo>
                  <a:lnTo>
                    <a:pt x="22390" y="74129"/>
                  </a:lnTo>
                  <a:lnTo>
                    <a:pt x="23126" y="78320"/>
                  </a:lnTo>
                  <a:lnTo>
                    <a:pt x="23876" y="78320"/>
                  </a:lnTo>
                  <a:lnTo>
                    <a:pt x="24625" y="77622"/>
                  </a:lnTo>
                  <a:lnTo>
                    <a:pt x="26111" y="77622"/>
                  </a:lnTo>
                  <a:lnTo>
                    <a:pt x="26860" y="76923"/>
                  </a:lnTo>
                  <a:lnTo>
                    <a:pt x="27609" y="76923"/>
                  </a:lnTo>
                  <a:lnTo>
                    <a:pt x="27609" y="76225"/>
                  </a:lnTo>
                  <a:lnTo>
                    <a:pt x="28359" y="76225"/>
                  </a:lnTo>
                  <a:lnTo>
                    <a:pt x="29857" y="74828"/>
                  </a:lnTo>
                  <a:lnTo>
                    <a:pt x="29857" y="74129"/>
                  </a:lnTo>
                  <a:lnTo>
                    <a:pt x="30594" y="74129"/>
                  </a:lnTo>
                  <a:lnTo>
                    <a:pt x="30594" y="73431"/>
                  </a:lnTo>
                  <a:lnTo>
                    <a:pt x="31343" y="72732"/>
                  </a:lnTo>
                  <a:lnTo>
                    <a:pt x="31343" y="69926"/>
                  </a:lnTo>
                  <a:lnTo>
                    <a:pt x="32080" y="69227"/>
                  </a:lnTo>
                  <a:lnTo>
                    <a:pt x="32080" y="678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7673410" y="4867675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h="146050">
                  <a:moveTo>
                    <a:pt x="0" y="0"/>
                  </a:moveTo>
                  <a:lnTo>
                    <a:pt x="0" y="1454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2637105" y="4869772"/>
              <a:ext cx="0" cy="143510"/>
            </a:xfrm>
            <a:custGeom>
              <a:avLst/>
              <a:gdLst/>
              <a:ahLst/>
              <a:cxnLst/>
              <a:rect l="l" t="t" r="r" b="b"/>
              <a:pathLst>
                <a:path h="143510">
                  <a:moveTo>
                    <a:pt x="0" y="0"/>
                  </a:moveTo>
                  <a:lnTo>
                    <a:pt x="0" y="143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2637106" y="4993558"/>
              <a:ext cx="5036820" cy="0"/>
            </a:xfrm>
            <a:custGeom>
              <a:avLst/>
              <a:gdLst/>
              <a:ahLst/>
              <a:cxnLst/>
              <a:rect l="l" t="t" r="r" b="b"/>
              <a:pathLst>
                <a:path w="5036820">
                  <a:moveTo>
                    <a:pt x="50363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7656249" y="4977472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5">
                  <a:moveTo>
                    <a:pt x="0" y="29372"/>
                  </a:moveTo>
                  <a:lnTo>
                    <a:pt x="31337" y="0"/>
                  </a:lnTo>
                  <a:lnTo>
                    <a:pt x="34321" y="2797"/>
                  </a:lnTo>
                  <a:lnTo>
                    <a:pt x="2984" y="3216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2619944" y="4977471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5">
                  <a:moveTo>
                    <a:pt x="34321" y="2797"/>
                  </a:moveTo>
                  <a:lnTo>
                    <a:pt x="2984" y="32169"/>
                  </a:lnTo>
                  <a:lnTo>
                    <a:pt x="0" y="29372"/>
                  </a:lnTo>
                  <a:lnTo>
                    <a:pt x="31337" y="0"/>
                  </a:lnTo>
                  <a:lnTo>
                    <a:pt x="34321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0" name="object 2350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5100789" y="4945999"/>
              <a:ext cx="108930" cy="30071"/>
            </a:xfrm>
            <a:prstGeom prst="rect">
              <a:avLst/>
            </a:prstGeom>
          </p:spPr>
        </p:pic>
        <p:sp>
          <p:nvSpPr>
            <p:cNvPr id="2351" name="object 2351"/>
            <p:cNvSpPr/>
            <p:nvPr/>
          </p:nvSpPr>
          <p:spPr>
            <a:xfrm>
              <a:off x="7127995" y="5324344"/>
              <a:ext cx="419734" cy="222885"/>
            </a:xfrm>
            <a:custGeom>
              <a:avLst/>
              <a:gdLst/>
              <a:ahLst/>
              <a:cxnLst/>
              <a:rect l="l" t="t" r="r" b="b"/>
              <a:pathLst>
                <a:path w="419734" h="222885">
                  <a:moveTo>
                    <a:pt x="6715" y="6993"/>
                  </a:moveTo>
                  <a:lnTo>
                    <a:pt x="412603" y="6993"/>
                  </a:lnTo>
                  <a:lnTo>
                    <a:pt x="412603" y="216096"/>
                  </a:lnTo>
                  <a:lnTo>
                    <a:pt x="6715" y="216096"/>
                  </a:lnTo>
                  <a:lnTo>
                    <a:pt x="6715" y="6993"/>
                  </a:lnTo>
                  <a:close/>
                </a:path>
                <a:path w="419734" h="222885">
                  <a:moveTo>
                    <a:pt x="419318" y="0"/>
                  </a:moveTo>
                  <a:lnTo>
                    <a:pt x="0" y="0"/>
                  </a:lnTo>
                  <a:lnTo>
                    <a:pt x="0" y="222390"/>
                  </a:lnTo>
                  <a:lnTo>
                    <a:pt x="419318" y="222390"/>
                  </a:lnTo>
                  <a:lnTo>
                    <a:pt x="41931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2637105" y="4755082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5323134" y="4755081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2637105" y="48466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5323134" y="48466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4322587" y="4755085"/>
              <a:ext cx="322580" cy="3175"/>
            </a:xfrm>
            <a:custGeom>
              <a:avLst/>
              <a:gdLst/>
              <a:ahLst/>
              <a:cxnLst/>
              <a:rect l="l" t="t" r="r" b="b"/>
              <a:pathLst>
                <a:path w="322579" h="3175">
                  <a:moveTo>
                    <a:pt x="0" y="2797"/>
                  </a:moveTo>
                  <a:lnTo>
                    <a:pt x="322323" y="2797"/>
                  </a:lnTo>
                  <a:lnTo>
                    <a:pt x="322323" y="0"/>
                  </a:lnTo>
                  <a:lnTo>
                    <a:pt x="0" y="0"/>
                  </a:lnTo>
                  <a:lnTo>
                    <a:pt x="0" y="27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4322589" y="4823616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322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4315874" y="4755082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4" h="92075">
                  <a:moveTo>
                    <a:pt x="0" y="0"/>
                  </a:moveTo>
                  <a:lnTo>
                    <a:pt x="6715" y="0"/>
                  </a:lnTo>
                  <a:lnTo>
                    <a:pt x="6715" y="91613"/>
                  </a:lnTo>
                  <a:lnTo>
                    <a:pt x="6715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329038" y="91613"/>
                  </a:lnTo>
                  <a:lnTo>
                    <a:pt x="329038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6715" y="91613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4644910" y="4755079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5" h="92075">
                  <a:moveTo>
                    <a:pt x="0" y="91613"/>
                  </a:moveTo>
                  <a:lnTo>
                    <a:pt x="6715" y="91613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5323134" y="48466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4315874" y="484949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3986833" y="4755085"/>
              <a:ext cx="322580" cy="3175"/>
            </a:xfrm>
            <a:custGeom>
              <a:avLst/>
              <a:gdLst/>
              <a:ahLst/>
              <a:cxnLst/>
              <a:rect l="l" t="t" r="r" b="b"/>
              <a:pathLst>
                <a:path w="322579" h="3175">
                  <a:moveTo>
                    <a:pt x="322323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322323" y="0"/>
                  </a:lnTo>
                  <a:lnTo>
                    <a:pt x="322323" y="27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3986835" y="4823616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3986835" y="4755082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4" h="92075">
                  <a:moveTo>
                    <a:pt x="329038" y="0"/>
                  </a:moveTo>
                  <a:lnTo>
                    <a:pt x="322323" y="0"/>
                  </a:lnTo>
                  <a:lnTo>
                    <a:pt x="322323" y="91613"/>
                  </a:lnTo>
                  <a:lnTo>
                    <a:pt x="322323" y="88117"/>
                  </a:lnTo>
                  <a:lnTo>
                    <a:pt x="161161" y="88117"/>
                  </a:lnTo>
                  <a:lnTo>
                    <a:pt x="161161" y="91613"/>
                  </a:lnTo>
                  <a:lnTo>
                    <a:pt x="0" y="91613"/>
                  </a:lnTo>
                  <a:lnTo>
                    <a:pt x="0" y="88117"/>
                  </a:lnTo>
                  <a:lnTo>
                    <a:pt x="161161" y="88117"/>
                  </a:lnTo>
                  <a:lnTo>
                    <a:pt x="161161" y="91613"/>
                  </a:lnTo>
                  <a:lnTo>
                    <a:pt x="322323" y="91613"/>
                  </a:lnTo>
                  <a:lnTo>
                    <a:pt x="329038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5323134" y="4755082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3980118" y="4755079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5" h="92075">
                  <a:moveTo>
                    <a:pt x="6715" y="91613"/>
                  </a:moveTo>
                  <a:lnTo>
                    <a:pt x="0" y="91613"/>
                  </a:lnTo>
                  <a:lnTo>
                    <a:pt x="0" y="0"/>
                  </a:lnTo>
                  <a:lnTo>
                    <a:pt x="6715" y="0"/>
                  </a:lnTo>
                  <a:lnTo>
                    <a:pt x="6715" y="916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3980120" y="4846695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4" h="3175">
                  <a:moveTo>
                    <a:pt x="335753" y="2797"/>
                  </a:moveTo>
                  <a:lnTo>
                    <a:pt x="0" y="27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3651080" y="4755085"/>
              <a:ext cx="322580" cy="3175"/>
            </a:xfrm>
            <a:custGeom>
              <a:avLst/>
              <a:gdLst/>
              <a:ahLst/>
              <a:cxnLst/>
              <a:rect l="l" t="t" r="r" b="b"/>
              <a:pathLst>
                <a:path w="322579" h="3175">
                  <a:moveTo>
                    <a:pt x="322323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322323" y="0"/>
                  </a:lnTo>
                  <a:lnTo>
                    <a:pt x="322323" y="27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3651082" y="4823616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3651081" y="4755081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4" h="92075">
                  <a:moveTo>
                    <a:pt x="329038" y="91613"/>
                  </a:moveTo>
                  <a:lnTo>
                    <a:pt x="329038" y="0"/>
                  </a:lnTo>
                  <a:lnTo>
                    <a:pt x="322323" y="0"/>
                  </a:lnTo>
                  <a:lnTo>
                    <a:pt x="322323" y="91613"/>
                  </a:lnTo>
                  <a:lnTo>
                    <a:pt x="322323" y="88117"/>
                  </a:lnTo>
                  <a:lnTo>
                    <a:pt x="161161" y="88117"/>
                  </a:lnTo>
                  <a:lnTo>
                    <a:pt x="161161" y="91613"/>
                  </a:lnTo>
                  <a:lnTo>
                    <a:pt x="0" y="91613"/>
                  </a:lnTo>
                  <a:lnTo>
                    <a:pt x="0" y="88117"/>
                  </a:lnTo>
                  <a:lnTo>
                    <a:pt x="161161" y="88117"/>
                  </a:lnTo>
                  <a:lnTo>
                    <a:pt x="161161" y="91613"/>
                  </a:lnTo>
                  <a:lnTo>
                    <a:pt x="322323" y="91613"/>
                  </a:lnTo>
                  <a:lnTo>
                    <a:pt x="329038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3644365" y="4755079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5" h="92075">
                  <a:moveTo>
                    <a:pt x="6715" y="91613"/>
                  </a:moveTo>
                  <a:lnTo>
                    <a:pt x="0" y="91613"/>
                  </a:lnTo>
                  <a:lnTo>
                    <a:pt x="0" y="0"/>
                  </a:lnTo>
                  <a:lnTo>
                    <a:pt x="6715" y="0"/>
                  </a:lnTo>
                  <a:lnTo>
                    <a:pt x="6715" y="916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3644366" y="4846695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4" h="3175">
                  <a:moveTo>
                    <a:pt x="335753" y="0"/>
                  </a:moveTo>
                  <a:lnTo>
                    <a:pt x="335753" y="2797"/>
                  </a:lnTo>
                  <a:lnTo>
                    <a:pt x="0" y="27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4658341" y="4755079"/>
              <a:ext cx="322580" cy="5080"/>
            </a:xfrm>
            <a:custGeom>
              <a:avLst/>
              <a:gdLst/>
              <a:ahLst/>
              <a:cxnLst/>
              <a:rect l="l" t="t" r="r" b="b"/>
              <a:pathLst>
                <a:path w="322579" h="5079">
                  <a:moveTo>
                    <a:pt x="0" y="4895"/>
                  </a:moveTo>
                  <a:lnTo>
                    <a:pt x="322323" y="4895"/>
                  </a:lnTo>
                  <a:lnTo>
                    <a:pt x="322323" y="0"/>
                  </a:lnTo>
                  <a:lnTo>
                    <a:pt x="0" y="0"/>
                  </a:lnTo>
                  <a:lnTo>
                    <a:pt x="0" y="48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4655358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0" y="0"/>
                  </a:moveTo>
                  <a:lnTo>
                    <a:pt x="0" y="65738"/>
                  </a:lnTo>
                  <a:lnTo>
                    <a:pt x="328292" y="65738"/>
                  </a:lnTo>
                  <a:lnTo>
                    <a:pt x="3282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4651627" y="4833407"/>
              <a:ext cx="335915" cy="69850"/>
            </a:xfrm>
            <a:custGeom>
              <a:avLst/>
              <a:gdLst/>
              <a:ahLst/>
              <a:cxnLst/>
              <a:rect l="l" t="t" r="r" b="b"/>
              <a:pathLst>
                <a:path w="335914" h="69850">
                  <a:moveTo>
                    <a:pt x="0" y="13287"/>
                  </a:moveTo>
                  <a:lnTo>
                    <a:pt x="0" y="69234"/>
                  </a:lnTo>
                  <a:lnTo>
                    <a:pt x="335753" y="69234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4655357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328292" y="0"/>
                  </a:moveTo>
                  <a:lnTo>
                    <a:pt x="328292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4658342" y="4826414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322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4651627" y="4755082"/>
              <a:ext cx="329565" cy="78740"/>
            </a:xfrm>
            <a:custGeom>
              <a:avLst/>
              <a:gdLst/>
              <a:ahLst/>
              <a:cxnLst/>
              <a:rect l="l" t="t" r="r" b="b"/>
              <a:pathLst>
                <a:path w="329564" h="78739">
                  <a:moveTo>
                    <a:pt x="0" y="78326"/>
                  </a:moveTo>
                  <a:lnTo>
                    <a:pt x="0" y="0"/>
                  </a:lnTo>
                  <a:lnTo>
                    <a:pt x="6715" y="0"/>
                  </a:lnTo>
                  <a:lnTo>
                    <a:pt x="6715" y="78326"/>
                  </a:lnTo>
                  <a:lnTo>
                    <a:pt x="6715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329038" y="78326"/>
                  </a:lnTo>
                  <a:lnTo>
                    <a:pt x="329038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6715" y="78326"/>
                  </a:lnTo>
                  <a:lnTo>
                    <a:pt x="0" y="783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4980664" y="4755079"/>
              <a:ext cx="6985" cy="78740"/>
            </a:xfrm>
            <a:custGeom>
              <a:avLst/>
              <a:gdLst/>
              <a:ahLst/>
              <a:cxnLst/>
              <a:rect l="l" t="t" r="r" b="b"/>
              <a:pathLst>
                <a:path w="6985" h="78739">
                  <a:moveTo>
                    <a:pt x="0" y="78326"/>
                  </a:moveTo>
                  <a:lnTo>
                    <a:pt x="6715" y="78326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7832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4651627" y="4902643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0"/>
                  </a:move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4994094" y="4755079"/>
              <a:ext cx="322580" cy="5080"/>
            </a:xfrm>
            <a:custGeom>
              <a:avLst/>
              <a:gdLst/>
              <a:ahLst/>
              <a:cxnLst/>
              <a:rect l="l" t="t" r="r" b="b"/>
              <a:pathLst>
                <a:path w="322579" h="5079">
                  <a:moveTo>
                    <a:pt x="0" y="4895"/>
                  </a:moveTo>
                  <a:lnTo>
                    <a:pt x="322323" y="4895"/>
                  </a:lnTo>
                  <a:lnTo>
                    <a:pt x="322323" y="0"/>
                  </a:lnTo>
                  <a:lnTo>
                    <a:pt x="0" y="0"/>
                  </a:lnTo>
                  <a:lnTo>
                    <a:pt x="0" y="48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4991112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0" y="0"/>
                  </a:moveTo>
                  <a:lnTo>
                    <a:pt x="0" y="65738"/>
                  </a:lnTo>
                  <a:lnTo>
                    <a:pt x="328292" y="65738"/>
                  </a:lnTo>
                  <a:lnTo>
                    <a:pt x="3282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4987381" y="4833408"/>
              <a:ext cx="335915" cy="69850"/>
            </a:xfrm>
            <a:custGeom>
              <a:avLst/>
              <a:gdLst/>
              <a:ahLst/>
              <a:cxnLst/>
              <a:rect l="l" t="t" r="r" b="b"/>
              <a:pathLst>
                <a:path w="335914" h="69850">
                  <a:moveTo>
                    <a:pt x="0" y="0"/>
                  </a:moveTo>
                  <a:lnTo>
                    <a:pt x="0" y="69234"/>
                  </a:lnTo>
                  <a:lnTo>
                    <a:pt x="335753" y="69234"/>
                  </a:lnTo>
                  <a:lnTo>
                    <a:pt x="335753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4991111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328292" y="0"/>
                  </a:moveTo>
                  <a:lnTo>
                    <a:pt x="328292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4994096" y="4826414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322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4987381" y="4755082"/>
              <a:ext cx="329565" cy="78740"/>
            </a:xfrm>
            <a:custGeom>
              <a:avLst/>
              <a:gdLst/>
              <a:ahLst/>
              <a:cxnLst/>
              <a:rect l="l" t="t" r="r" b="b"/>
              <a:pathLst>
                <a:path w="329564" h="78739">
                  <a:moveTo>
                    <a:pt x="0" y="78326"/>
                  </a:moveTo>
                  <a:lnTo>
                    <a:pt x="0" y="0"/>
                  </a:lnTo>
                  <a:lnTo>
                    <a:pt x="6715" y="0"/>
                  </a:lnTo>
                  <a:lnTo>
                    <a:pt x="6715" y="78326"/>
                  </a:lnTo>
                  <a:lnTo>
                    <a:pt x="6715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329038" y="78326"/>
                  </a:lnTo>
                  <a:lnTo>
                    <a:pt x="329038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6715" y="78326"/>
                  </a:lnTo>
                  <a:lnTo>
                    <a:pt x="0" y="783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5316418" y="4755079"/>
              <a:ext cx="6985" cy="78740"/>
            </a:xfrm>
            <a:custGeom>
              <a:avLst/>
              <a:gdLst/>
              <a:ahLst/>
              <a:cxnLst/>
              <a:rect l="l" t="t" r="r" b="b"/>
              <a:pathLst>
                <a:path w="6985" h="78739">
                  <a:moveTo>
                    <a:pt x="0" y="78326"/>
                  </a:moveTo>
                  <a:lnTo>
                    <a:pt x="6715" y="78326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7832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4987381" y="4902643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0"/>
                  </a:move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2727385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2687095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2781107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2740817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2942268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2861688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2646805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2915407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2700526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2821397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2794537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2875117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2848258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2972114" y="48487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8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2907201" y="48257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2888548" y="48306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2785584" y="48473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2797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2702019" y="48313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2684111" y="48362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2955698" y="482361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797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2870641" y="483480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41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2834082" y="484459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2750515" y="482851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2665458" y="484040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2937045" y="48278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2912424" y="484319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2816921" y="48487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8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2828858" y="48271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2732609" y="483271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5" h="4445">
                  <a:moveTo>
                    <a:pt x="0" y="4196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2707988" y="48487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1398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2725148" y="48473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492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2796776" y="48383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2863180" y="48452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2238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2868403" y="48285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2934808" y="48362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2658742" y="484040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1492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2729625" y="4830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2754993" y="484599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2803490" y="48236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2826619" y="48362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2898247" y="48264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2238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2688588" y="48383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2760215" y="482851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2238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2845272" y="484110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2916155" y="483130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2637105" y="48466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2637105" y="4846695"/>
              <a:ext cx="335915" cy="3810"/>
            </a:xfrm>
            <a:custGeom>
              <a:avLst/>
              <a:gdLst/>
              <a:ahLst/>
              <a:cxnLst/>
              <a:rect l="l" t="t" r="r" b="b"/>
              <a:pathLst>
                <a:path w="335914" h="3810">
                  <a:moveTo>
                    <a:pt x="0" y="3496"/>
                  </a:moveTo>
                  <a:lnTo>
                    <a:pt x="335753" y="3496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2637104" y="4755085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0"/>
                  </a:moveTo>
                  <a:lnTo>
                    <a:pt x="335753" y="0"/>
                  </a:lnTo>
                  <a:lnTo>
                    <a:pt x="335753" y="9790"/>
                  </a:lnTo>
                  <a:lnTo>
                    <a:pt x="0" y="979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2637105" y="482361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2602037" y="4756479"/>
              <a:ext cx="35560" cy="90805"/>
            </a:xfrm>
            <a:custGeom>
              <a:avLst/>
              <a:gdLst/>
              <a:ahLst/>
              <a:cxnLst/>
              <a:rect l="l" t="t" r="r" b="b"/>
              <a:pathLst>
                <a:path w="35560" h="90804">
                  <a:moveTo>
                    <a:pt x="35067" y="0"/>
                  </a:moveTo>
                  <a:lnTo>
                    <a:pt x="35067" y="90215"/>
                  </a:lnTo>
                  <a:lnTo>
                    <a:pt x="0" y="90215"/>
                  </a:lnTo>
                  <a:lnTo>
                    <a:pt x="0" y="64339"/>
                  </a:lnTo>
                  <a:lnTo>
                    <a:pt x="7461" y="64339"/>
                  </a:lnTo>
                  <a:lnTo>
                    <a:pt x="7461" y="83921"/>
                  </a:lnTo>
                  <a:lnTo>
                    <a:pt x="28352" y="83921"/>
                  </a:lnTo>
                  <a:lnTo>
                    <a:pt x="28352" y="0"/>
                  </a:lnTo>
                  <a:lnTo>
                    <a:pt x="350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2972859" y="4756479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3644366" y="4755082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1613"/>
                  </a:lnTo>
                  <a:lnTo>
                    <a:pt x="0" y="944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7008616" y="4755085"/>
              <a:ext cx="322580" cy="3175"/>
            </a:xfrm>
            <a:custGeom>
              <a:avLst/>
              <a:gdLst/>
              <a:ahLst/>
              <a:cxnLst/>
              <a:rect l="l" t="t" r="r" b="b"/>
              <a:pathLst>
                <a:path w="322579" h="3175">
                  <a:moveTo>
                    <a:pt x="0" y="2797"/>
                  </a:moveTo>
                  <a:lnTo>
                    <a:pt x="322323" y="2797"/>
                  </a:lnTo>
                  <a:lnTo>
                    <a:pt x="322323" y="0"/>
                  </a:lnTo>
                  <a:lnTo>
                    <a:pt x="0" y="0"/>
                  </a:lnTo>
                  <a:lnTo>
                    <a:pt x="0" y="27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7008618" y="4823616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322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7001903" y="4755082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5" h="92075">
                  <a:moveTo>
                    <a:pt x="0" y="0"/>
                  </a:moveTo>
                  <a:lnTo>
                    <a:pt x="6715" y="0"/>
                  </a:lnTo>
                  <a:lnTo>
                    <a:pt x="6715" y="91613"/>
                  </a:lnTo>
                  <a:lnTo>
                    <a:pt x="6715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329038" y="91613"/>
                  </a:lnTo>
                  <a:lnTo>
                    <a:pt x="329038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6715" y="91613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7330939" y="4755079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4" h="92075">
                  <a:moveTo>
                    <a:pt x="0" y="91613"/>
                  </a:moveTo>
                  <a:lnTo>
                    <a:pt x="6715" y="91613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7001903" y="4846695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5" h="3175">
                  <a:moveTo>
                    <a:pt x="0" y="2797"/>
                  </a:moveTo>
                  <a:lnTo>
                    <a:pt x="335753" y="2797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7344370" y="4755085"/>
              <a:ext cx="322580" cy="3175"/>
            </a:xfrm>
            <a:custGeom>
              <a:avLst/>
              <a:gdLst/>
              <a:ahLst/>
              <a:cxnLst/>
              <a:rect l="l" t="t" r="r" b="b"/>
              <a:pathLst>
                <a:path w="322579" h="3175">
                  <a:moveTo>
                    <a:pt x="0" y="2797"/>
                  </a:moveTo>
                  <a:lnTo>
                    <a:pt x="322323" y="2797"/>
                  </a:lnTo>
                  <a:lnTo>
                    <a:pt x="322323" y="0"/>
                  </a:lnTo>
                  <a:lnTo>
                    <a:pt x="0" y="0"/>
                  </a:lnTo>
                  <a:lnTo>
                    <a:pt x="0" y="27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7344372" y="4823616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322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7337656" y="4755081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5" h="92075">
                  <a:moveTo>
                    <a:pt x="0" y="91613"/>
                  </a:moveTo>
                  <a:lnTo>
                    <a:pt x="0" y="0"/>
                  </a:lnTo>
                  <a:lnTo>
                    <a:pt x="6715" y="0"/>
                  </a:lnTo>
                  <a:lnTo>
                    <a:pt x="6715" y="91613"/>
                  </a:lnTo>
                  <a:lnTo>
                    <a:pt x="6715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329038" y="91613"/>
                  </a:lnTo>
                  <a:lnTo>
                    <a:pt x="329038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6715" y="91613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7666693" y="4755079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4" h="92075">
                  <a:moveTo>
                    <a:pt x="0" y="91613"/>
                  </a:moveTo>
                  <a:lnTo>
                    <a:pt x="6715" y="91613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7337656" y="4846695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5" h="3175">
                  <a:moveTo>
                    <a:pt x="0" y="0"/>
                  </a:moveTo>
                  <a:lnTo>
                    <a:pt x="0" y="2797"/>
                  </a:lnTo>
                  <a:lnTo>
                    <a:pt x="335753" y="2797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3549609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3589899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3495889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3536179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3334728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3415308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3630190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3361587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3576470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3455599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3482459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3401877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3428738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3308613" y="48487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46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3372033" y="48257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3390686" y="48306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3493650" y="48473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38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3577216" y="48313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3595123" y="48362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3324281" y="482361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492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3408594" y="483480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3445153" y="484459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3528717" y="482851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3613776" y="484040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3342188" y="48278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3367556" y="484319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3463806" y="48487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46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3450376" y="48271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3547370" y="483271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3571993" y="48487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92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3554832" y="48473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492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3482459" y="48383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3416055" y="48452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3410831" y="48285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3344427" y="48362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3621237" y="484040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3549609" y="4830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3524241" y="484599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3477981" y="48236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3452613" y="48362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3380986" y="48264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3590645" y="48383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3519019" y="482851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3434708" y="484110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3363080" y="483130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3644366" y="48466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3308612" y="4846695"/>
              <a:ext cx="335915" cy="3810"/>
            </a:xfrm>
            <a:custGeom>
              <a:avLst/>
              <a:gdLst/>
              <a:ahLst/>
              <a:cxnLst/>
              <a:rect l="l" t="t" r="r" b="b"/>
              <a:pathLst>
                <a:path w="335914" h="3810">
                  <a:moveTo>
                    <a:pt x="335753" y="3496"/>
                  </a:moveTo>
                  <a:lnTo>
                    <a:pt x="0" y="349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3308611" y="4755085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0"/>
                  </a:moveTo>
                  <a:lnTo>
                    <a:pt x="0" y="0"/>
                  </a:ln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3308612" y="482361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7673410" y="4756479"/>
              <a:ext cx="35560" cy="90805"/>
            </a:xfrm>
            <a:custGeom>
              <a:avLst/>
              <a:gdLst/>
              <a:ahLst/>
              <a:cxnLst/>
              <a:rect l="l" t="t" r="r" b="b"/>
              <a:pathLst>
                <a:path w="35559" h="90804">
                  <a:moveTo>
                    <a:pt x="0" y="0"/>
                  </a:moveTo>
                  <a:lnTo>
                    <a:pt x="0" y="90215"/>
                  </a:lnTo>
                  <a:lnTo>
                    <a:pt x="35067" y="90215"/>
                  </a:lnTo>
                  <a:lnTo>
                    <a:pt x="35067" y="64339"/>
                  </a:lnTo>
                  <a:lnTo>
                    <a:pt x="28352" y="64339"/>
                  </a:lnTo>
                  <a:lnTo>
                    <a:pt x="28352" y="83921"/>
                  </a:lnTo>
                  <a:lnTo>
                    <a:pt x="6715" y="83921"/>
                  </a:lnTo>
                  <a:lnTo>
                    <a:pt x="6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3308612" y="4756479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5323134" y="4755081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1613"/>
                  </a:moveTo>
                  <a:lnTo>
                    <a:pt x="0" y="94411"/>
                  </a:lnTo>
                  <a:lnTo>
                    <a:pt x="0" y="916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5658888" y="4755082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5329848" y="4755079"/>
              <a:ext cx="322580" cy="5080"/>
            </a:xfrm>
            <a:custGeom>
              <a:avLst/>
              <a:gdLst/>
              <a:ahLst/>
              <a:cxnLst/>
              <a:rect l="l" t="t" r="r" b="b"/>
              <a:pathLst>
                <a:path w="322579" h="5079">
                  <a:moveTo>
                    <a:pt x="0" y="4895"/>
                  </a:moveTo>
                  <a:lnTo>
                    <a:pt x="322323" y="4895"/>
                  </a:lnTo>
                  <a:lnTo>
                    <a:pt x="322323" y="0"/>
                  </a:lnTo>
                  <a:lnTo>
                    <a:pt x="0" y="0"/>
                  </a:lnTo>
                  <a:lnTo>
                    <a:pt x="0" y="48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5326865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0" y="0"/>
                  </a:moveTo>
                  <a:lnTo>
                    <a:pt x="0" y="65738"/>
                  </a:lnTo>
                  <a:lnTo>
                    <a:pt x="328292" y="65738"/>
                  </a:lnTo>
                  <a:lnTo>
                    <a:pt x="3282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5323134" y="4846695"/>
              <a:ext cx="335915" cy="56515"/>
            </a:xfrm>
            <a:custGeom>
              <a:avLst/>
              <a:gdLst/>
              <a:ahLst/>
              <a:cxnLst/>
              <a:rect l="l" t="t" r="r" b="b"/>
              <a:pathLst>
                <a:path w="335914" h="56514">
                  <a:moveTo>
                    <a:pt x="0" y="55947"/>
                  </a:moveTo>
                  <a:lnTo>
                    <a:pt x="335753" y="55947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5326864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328292" y="0"/>
                  </a:moveTo>
                  <a:lnTo>
                    <a:pt x="328292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5329850" y="4826414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3223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5323134" y="4755082"/>
              <a:ext cx="329565" cy="78740"/>
            </a:xfrm>
            <a:custGeom>
              <a:avLst/>
              <a:gdLst/>
              <a:ahLst/>
              <a:cxnLst/>
              <a:rect l="l" t="t" r="r" b="b"/>
              <a:pathLst>
                <a:path w="329564" h="78739">
                  <a:moveTo>
                    <a:pt x="0" y="0"/>
                  </a:moveTo>
                  <a:lnTo>
                    <a:pt x="6715" y="0"/>
                  </a:lnTo>
                  <a:lnTo>
                    <a:pt x="6715" y="78326"/>
                  </a:lnTo>
                  <a:lnTo>
                    <a:pt x="6715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329038" y="78326"/>
                  </a:lnTo>
                  <a:lnTo>
                    <a:pt x="329038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6715" y="78326"/>
                  </a:lnTo>
                  <a:lnTo>
                    <a:pt x="0" y="783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5652171" y="4755079"/>
              <a:ext cx="6985" cy="78740"/>
            </a:xfrm>
            <a:custGeom>
              <a:avLst/>
              <a:gdLst/>
              <a:ahLst/>
              <a:cxnLst/>
              <a:rect l="l" t="t" r="r" b="b"/>
              <a:pathLst>
                <a:path w="6985" h="78739">
                  <a:moveTo>
                    <a:pt x="0" y="78326"/>
                  </a:moveTo>
                  <a:lnTo>
                    <a:pt x="6715" y="78326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7832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5323134" y="4902643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9790"/>
                  </a:moveTo>
                  <a:lnTo>
                    <a:pt x="335753" y="9790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5994642" y="4755081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411"/>
                  </a:moveTo>
                  <a:lnTo>
                    <a:pt x="0" y="916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6672862" y="4755085"/>
              <a:ext cx="322580" cy="3175"/>
            </a:xfrm>
            <a:custGeom>
              <a:avLst/>
              <a:gdLst/>
              <a:ahLst/>
              <a:cxnLst/>
              <a:rect l="l" t="t" r="r" b="b"/>
              <a:pathLst>
                <a:path w="322579" h="3175">
                  <a:moveTo>
                    <a:pt x="322323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322323" y="0"/>
                  </a:lnTo>
                  <a:lnTo>
                    <a:pt x="322323" y="279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6672864" y="4823616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6672864" y="4755082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5" h="92075">
                  <a:moveTo>
                    <a:pt x="329038" y="0"/>
                  </a:moveTo>
                  <a:lnTo>
                    <a:pt x="322323" y="0"/>
                  </a:lnTo>
                  <a:lnTo>
                    <a:pt x="322323" y="91613"/>
                  </a:lnTo>
                  <a:lnTo>
                    <a:pt x="322323" y="88117"/>
                  </a:lnTo>
                  <a:lnTo>
                    <a:pt x="161161" y="88117"/>
                  </a:lnTo>
                  <a:lnTo>
                    <a:pt x="161161" y="91613"/>
                  </a:lnTo>
                  <a:lnTo>
                    <a:pt x="0" y="91613"/>
                  </a:lnTo>
                  <a:lnTo>
                    <a:pt x="0" y="88117"/>
                  </a:lnTo>
                  <a:lnTo>
                    <a:pt x="161161" y="88117"/>
                  </a:lnTo>
                  <a:lnTo>
                    <a:pt x="161161" y="91613"/>
                  </a:lnTo>
                  <a:lnTo>
                    <a:pt x="322323" y="91613"/>
                  </a:lnTo>
                  <a:lnTo>
                    <a:pt x="329038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6666147" y="4755079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4" h="92075">
                  <a:moveTo>
                    <a:pt x="6715" y="91613"/>
                  </a:moveTo>
                  <a:lnTo>
                    <a:pt x="0" y="91613"/>
                  </a:lnTo>
                  <a:lnTo>
                    <a:pt x="0" y="0"/>
                  </a:lnTo>
                  <a:lnTo>
                    <a:pt x="6715" y="0"/>
                  </a:lnTo>
                  <a:lnTo>
                    <a:pt x="6715" y="916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5994642" y="4846695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6666149" y="484949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5994642" y="4755082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6337109" y="4755079"/>
              <a:ext cx="322580" cy="5080"/>
            </a:xfrm>
            <a:custGeom>
              <a:avLst/>
              <a:gdLst/>
              <a:ahLst/>
              <a:cxnLst/>
              <a:rect l="l" t="t" r="r" b="b"/>
              <a:pathLst>
                <a:path w="322579" h="5079">
                  <a:moveTo>
                    <a:pt x="322323" y="4895"/>
                  </a:moveTo>
                  <a:lnTo>
                    <a:pt x="0" y="4895"/>
                  </a:lnTo>
                  <a:lnTo>
                    <a:pt x="0" y="0"/>
                  </a:lnTo>
                  <a:lnTo>
                    <a:pt x="322323" y="0"/>
                  </a:lnTo>
                  <a:lnTo>
                    <a:pt x="322323" y="48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6334125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328292" y="0"/>
                  </a:moveTo>
                  <a:lnTo>
                    <a:pt x="328292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6330395" y="4833407"/>
              <a:ext cx="335915" cy="69850"/>
            </a:xfrm>
            <a:custGeom>
              <a:avLst/>
              <a:gdLst/>
              <a:ahLst/>
              <a:cxnLst/>
              <a:rect l="l" t="t" r="r" b="b"/>
              <a:pathLst>
                <a:path w="335915" h="69850">
                  <a:moveTo>
                    <a:pt x="335753" y="13287"/>
                  </a:moveTo>
                  <a:lnTo>
                    <a:pt x="335753" y="69234"/>
                  </a:lnTo>
                  <a:lnTo>
                    <a:pt x="0" y="692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6334126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0" y="0"/>
                  </a:moveTo>
                  <a:lnTo>
                    <a:pt x="0" y="65738"/>
                  </a:lnTo>
                  <a:lnTo>
                    <a:pt x="328292" y="65738"/>
                  </a:lnTo>
                  <a:lnTo>
                    <a:pt x="3282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6337111" y="4826414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6337111" y="4755082"/>
              <a:ext cx="329565" cy="78740"/>
            </a:xfrm>
            <a:custGeom>
              <a:avLst/>
              <a:gdLst/>
              <a:ahLst/>
              <a:cxnLst/>
              <a:rect l="l" t="t" r="r" b="b"/>
              <a:pathLst>
                <a:path w="329565" h="78739">
                  <a:moveTo>
                    <a:pt x="329038" y="78326"/>
                  </a:moveTo>
                  <a:lnTo>
                    <a:pt x="329038" y="0"/>
                  </a:lnTo>
                  <a:lnTo>
                    <a:pt x="322323" y="0"/>
                  </a:lnTo>
                  <a:lnTo>
                    <a:pt x="322323" y="78326"/>
                  </a:lnTo>
                  <a:lnTo>
                    <a:pt x="322323" y="75528"/>
                  </a:lnTo>
                  <a:lnTo>
                    <a:pt x="161161" y="75528"/>
                  </a:lnTo>
                  <a:lnTo>
                    <a:pt x="161161" y="78326"/>
                  </a:lnTo>
                  <a:lnTo>
                    <a:pt x="0" y="78326"/>
                  </a:lnTo>
                  <a:lnTo>
                    <a:pt x="0" y="75528"/>
                  </a:lnTo>
                  <a:lnTo>
                    <a:pt x="161161" y="75528"/>
                  </a:lnTo>
                  <a:lnTo>
                    <a:pt x="161161" y="78326"/>
                  </a:lnTo>
                  <a:lnTo>
                    <a:pt x="322323" y="78326"/>
                  </a:lnTo>
                  <a:lnTo>
                    <a:pt x="329038" y="783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6330394" y="4755079"/>
              <a:ext cx="6985" cy="78740"/>
            </a:xfrm>
            <a:custGeom>
              <a:avLst/>
              <a:gdLst/>
              <a:ahLst/>
              <a:cxnLst/>
              <a:rect l="l" t="t" r="r" b="b"/>
              <a:pathLst>
                <a:path w="6985" h="78739">
                  <a:moveTo>
                    <a:pt x="6715" y="78326"/>
                  </a:moveTo>
                  <a:lnTo>
                    <a:pt x="0" y="78326"/>
                  </a:lnTo>
                  <a:lnTo>
                    <a:pt x="0" y="0"/>
                  </a:lnTo>
                  <a:lnTo>
                    <a:pt x="6715" y="0"/>
                  </a:lnTo>
                  <a:lnTo>
                    <a:pt x="6715" y="7832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6330395" y="4902643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5" h="10160">
                  <a:moveTo>
                    <a:pt x="335753" y="0"/>
                  </a:moveTo>
                  <a:lnTo>
                    <a:pt x="335753" y="9790"/>
                  </a:lnTo>
                  <a:lnTo>
                    <a:pt x="0" y="97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6001355" y="4755079"/>
              <a:ext cx="322580" cy="5080"/>
            </a:xfrm>
            <a:custGeom>
              <a:avLst/>
              <a:gdLst/>
              <a:ahLst/>
              <a:cxnLst/>
              <a:rect l="l" t="t" r="r" b="b"/>
              <a:pathLst>
                <a:path w="322579" h="5079">
                  <a:moveTo>
                    <a:pt x="322323" y="4895"/>
                  </a:moveTo>
                  <a:lnTo>
                    <a:pt x="0" y="4895"/>
                  </a:lnTo>
                  <a:lnTo>
                    <a:pt x="0" y="0"/>
                  </a:lnTo>
                  <a:lnTo>
                    <a:pt x="322323" y="0"/>
                  </a:lnTo>
                  <a:lnTo>
                    <a:pt x="322323" y="48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5998372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328292" y="0"/>
                  </a:moveTo>
                  <a:lnTo>
                    <a:pt x="328292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5994642" y="4833408"/>
              <a:ext cx="335915" cy="69850"/>
            </a:xfrm>
            <a:custGeom>
              <a:avLst/>
              <a:gdLst/>
              <a:ahLst/>
              <a:cxnLst/>
              <a:rect l="l" t="t" r="r" b="b"/>
              <a:pathLst>
                <a:path w="335914" h="69850">
                  <a:moveTo>
                    <a:pt x="335753" y="0"/>
                  </a:moveTo>
                  <a:lnTo>
                    <a:pt x="335753" y="69234"/>
                  </a:lnTo>
                  <a:lnTo>
                    <a:pt x="0" y="69234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5998372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0" y="0"/>
                  </a:moveTo>
                  <a:lnTo>
                    <a:pt x="0" y="65738"/>
                  </a:lnTo>
                  <a:lnTo>
                    <a:pt x="328292" y="65738"/>
                  </a:lnTo>
                  <a:lnTo>
                    <a:pt x="3282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6001357" y="4826414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6001357" y="4755082"/>
              <a:ext cx="329565" cy="78740"/>
            </a:xfrm>
            <a:custGeom>
              <a:avLst/>
              <a:gdLst/>
              <a:ahLst/>
              <a:cxnLst/>
              <a:rect l="l" t="t" r="r" b="b"/>
              <a:pathLst>
                <a:path w="329564" h="78739">
                  <a:moveTo>
                    <a:pt x="329038" y="78326"/>
                  </a:moveTo>
                  <a:lnTo>
                    <a:pt x="329038" y="0"/>
                  </a:lnTo>
                  <a:lnTo>
                    <a:pt x="322323" y="0"/>
                  </a:lnTo>
                  <a:lnTo>
                    <a:pt x="322323" y="78326"/>
                  </a:lnTo>
                  <a:lnTo>
                    <a:pt x="322323" y="75528"/>
                  </a:lnTo>
                  <a:lnTo>
                    <a:pt x="161161" y="75528"/>
                  </a:lnTo>
                  <a:lnTo>
                    <a:pt x="161161" y="78326"/>
                  </a:lnTo>
                  <a:lnTo>
                    <a:pt x="0" y="78326"/>
                  </a:lnTo>
                  <a:lnTo>
                    <a:pt x="0" y="75528"/>
                  </a:lnTo>
                  <a:lnTo>
                    <a:pt x="161161" y="75528"/>
                  </a:lnTo>
                  <a:lnTo>
                    <a:pt x="161161" y="78326"/>
                  </a:lnTo>
                  <a:lnTo>
                    <a:pt x="322323" y="78326"/>
                  </a:lnTo>
                  <a:lnTo>
                    <a:pt x="329038" y="783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5994640" y="4755079"/>
              <a:ext cx="6985" cy="78740"/>
            </a:xfrm>
            <a:custGeom>
              <a:avLst/>
              <a:gdLst/>
              <a:ahLst/>
              <a:cxnLst/>
              <a:rect l="l" t="t" r="r" b="b"/>
              <a:pathLst>
                <a:path w="6985" h="78739">
                  <a:moveTo>
                    <a:pt x="6715" y="78326"/>
                  </a:moveTo>
                  <a:lnTo>
                    <a:pt x="0" y="78326"/>
                  </a:lnTo>
                  <a:lnTo>
                    <a:pt x="0" y="0"/>
                  </a:lnTo>
                  <a:lnTo>
                    <a:pt x="6715" y="0"/>
                  </a:lnTo>
                  <a:lnTo>
                    <a:pt x="6715" y="7832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5994642" y="4902643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0"/>
                  </a:moveTo>
                  <a:lnTo>
                    <a:pt x="335753" y="9790"/>
                  </a:lnTo>
                  <a:lnTo>
                    <a:pt x="0" y="97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5658888" y="4755082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5665602" y="4755079"/>
              <a:ext cx="322580" cy="5080"/>
            </a:xfrm>
            <a:custGeom>
              <a:avLst/>
              <a:gdLst/>
              <a:ahLst/>
              <a:cxnLst/>
              <a:rect l="l" t="t" r="r" b="b"/>
              <a:pathLst>
                <a:path w="322579" h="5079">
                  <a:moveTo>
                    <a:pt x="322323" y="4895"/>
                  </a:moveTo>
                  <a:lnTo>
                    <a:pt x="0" y="4895"/>
                  </a:lnTo>
                  <a:lnTo>
                    <a:pt x="0" y="0"/>
                  </a:lnTo>
                  <a:lnTo>
                    <a:pt x="322323" y="0"/>
                  </a:lnTo>
                  <a:lnTo>
                    <a:pt x="322323" y="48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5662618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328292" y="0"/>
                  </a:moveTo>
                  <a:lnTo>
                    <a:pt x="328292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5658888" y="4846695"/>
              <a:ext cx="335915" cy="56515"/>
            </a:xfrm>
            <a:custGeom>
              <a:avLst/>
              <a:gdLst/>
              <a:ahLst/>
              <a:cxnLst/>
              <a:rect l="l" t="t" r="r" b="b"/>
              <a:pathLst>
                <a:path w="335914" h="56514">
                  <a:moveTo>
                    <a:pt x="335753" y="55947"/>
                  </a:moveTo>
                  <a:lnTo>
                    <a:pt x="0" y="559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5662619" y="4833408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0" y="0"/>
                  </a:moveTo>
                  <a:lnTo>
                    <a:pt x="0" y="65738"/>
                  </a:lnTo>
                  <a:lnTo>
                    <a:pt x="328292" y="65738"/>
                  </a:lnTo>
                  <a:lnTo>
                    <a:pt x="3282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5665603" y="4826414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5665603" y="4755082"/>
              <a:ext cx="329565" cy="78740"/>
            </a:xfrm>
            <a:custGeom>
              <a:avLst/>
              <a:gdLst/>
              <a:ahLst/>
              <a:cxnLst/>
              <a:rect l="l" t="t" r="r" b="b"/>
              <a:pathLst>
                <a:path w="329564" h="78739">
                  <a:moveTo>
                    <a:pt x="329038" y="0"/>
                  </a:moveTo>
                  <a:lnTo>
                    <a:pt x="322323" y="0"/>
                  </a:lnTo>
                  <a:lnTo>
                    <a:pt x="322323" y="78326"/>
                  </a:lnTo>
                  <a:lnTo>
                    <a:pt x="322323" y="75528"/>
                  </a:lnTo>
                  <a:lnTo>
                    <a:pt x="161161" y="75528"/>
                  </a:lnTo>
                  <a:lnTo>
                    <a:pt x="161161" y="78326"/>
                  </a:lnTo>
                  <a:lnTo>
                    <a:pt x="0" y="78326"/>
                  </a:lnTo>
                  <a:lnTo>
                    <a:pt x="0" y="75528"/>
                  </a:lnTo>
                  <a:lnTo>
                    <a:pt x="161161" y="75528"/>
                  </a:lnTo>
                  <a:lnTo>
                    <a:pt x="161161" y="78326"/>
                  </a:lnTo>
                  <a:lnTo>
                    <a:pt x="322323" y="78326"/>
                  </a:lnTo>
                  <a:lnTo>
                    <a:pt x="329038" y="783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5658886" y="4755079"/>
              <a:ext cx="6985" cy="78740"/>
            </a:xfrm>
            <a:custGeom>
              <a:avLst/>
              <a:gdLst/>
              <a:ahLst/>
              <a:cxnLst/>
              <a:rect l="l" t="t" r="r" b="b"/>
              <a:pathLst>
                <a:path w="6985" h="78739">
                  <a:moveTo>
                    <a:pt x="6715" y="78326"/>
                  </a:moveTo>
                  <a:lnTo>
                    <a:pt x="0" y="78326"/>
                  </a:lnTo>
                  <a:lnTo>
                    <a:pt x="0" y="0"/>
                  </a:lnTo>
                  <a:lnTo>
                    <a:pt x="6715" y="0"/>
                  </a:lnTo>
                  <a:lnTo>
                    <a:pt x="6715" y="7832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5658888" y="4902643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9790"/>
                  </a:moveTo>
                  <a:lnTo>
                    <a:pt x="0" y="97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3308612" y="4755082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1613"/>
                  </a:lnTo>
                  <a:lnTo>
                    <a:pt x="0" y="944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3213855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3254146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3160135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3200426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2998974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3079555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3294436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3025833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3240716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3119845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3146706" y="48362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3066124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3092984" y="484879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2972859" y="48487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46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3036279" y="48257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3054932" y="48306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3157897" y="48473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38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3241462" y="48313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3259370" y="48362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2988527" y="482361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492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3072840" y="4834806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3109399" y="484459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3192964" y="482851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3278023" y="484040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3006434" y="48278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3031803" y="484319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3128052" y="484879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46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3114623" y="48271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3211617" y="483271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3236239" y="48487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92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3219079" y="484739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492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3146705" y="48383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3080301" y="484529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3075078" y="48285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3008673" y="48362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3285484" y="484040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3213856" y="4830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3188488" y="484599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3142228" y="48236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3116860" y="48362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3045232" y="4826414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3254892" y="48383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3183265" y="482851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3098954" y="484110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3027326" y="483130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3308612" y="48466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2972859" y="4846695"/>
              <a:ext cx="335915" cy="3810"/>
            </a:xfrm>
            <a:custGeom>
              <a:avLst/>
              <a:gdLst/>
              <a:ahLst/>
              <a:cxnLst/>
              <a:rect l="l" t="t" r="r" b="b"/>
              <a:pathLst>
                <a:path w="335914" h="3810">
                  <a:moveTo>
                    <a:pt x="335753" y="3496"/>
                  </a:moveTo>
                  <a:lnTo>
                    <a:pt x="0" y="349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2972857" y="4755085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0"/>
                  </a:moveTo>
                  <a:lnTo>
                    <a:pt x="0" y="0"/>
                  </a:ln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2972859" y="482361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2972859" y="4756479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4189780" y="5435541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70">
                  <a:moveTo>
                    <a:pt x="0" y="0"/>
                  </a:moveTo>
                  <a:lnTo>
                    <a:pt x="4200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4172619" y="5419455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35067" y="3496"/>
                  </a:moveTo>
                  <a:lnTo>
                    <a:pt x="2984" y="32869"/>
                  </a:lnTo>
                  <a:lnTo>
                    <a:pt x="0" y="29372"/>
                  </a:lnTo>
                  <a:lnTo>
                    <a:pt x="31337" y="0"/>
                  </a:lnTo>
                  <a:lnTo>
                    <a:pt x="35067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4591937" y="5419458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0" y="29372"/>
                  </a:moveTo>
                  <a:lnTo>
                    <a:pt x="32083" y="0"/>
                  </a:lnTo>
                  <a:lnTo>
                    <a:pt x="35067" y="3496"/>
                  </a:lnTo>
                  <a:lnTo>
                    <a:pt x="3730" y="3286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4357649" y="5388686"/>
              <a:ext cx="84455" cy="30480"/>
            </a:xfrm>
            <a:custGeom>
              <a:avLst/>
              <a:gdLst/>
              <a:ahLst/>
              <a:cxnLst/>
              <a:rect l="l" t="t" r="r" b="b"/>
              <a:pathLst>
                <a:path w="84454" h="30479">
                  <a:moveTo>
                    <a:pt x="20891" y="16090"/>
                  </a:moveTo>
                  <a:lnTo>
                    <a:pt x="20142" y="15392"/>
                  </a:lnTo>
                  <a:lnTo>
                    <a:pt x="20142" y="14693"/>
                  </a:lnTo>
                  <a:lnTo>
                    <a:pt x="19405" y="13995"/>
                  </a:lnTo>
                  <a:lnTo>
                    <a:pt x="19405" y="13296"/>
                  </a:lnTo>
                  <a:lnTo>
                    <a:pt x="18656" y="13296"/>
                  </a:lnTo>
                  <a:lnTo>
                    <a:pt x="18656" y="12585"/>
                  </a:lnTo>
                  <a:lnTo>
                    <a:pt x="17907" y="11887"/>
                  </a:lnTo>
                  <a:lnTo>
                    <a:pt x="17157" y="11887"/>
                  </a:lnTo>
                  <a:lnTo>
                    <a:pt x="17157" y="11188"/>
                  </a:lnTo>
                  <a:lnTo>
                    <a:pt x="16421" y="11188"/>
                  </a:lnTo>
                  <a:lnTo>
                    <a:pt x="15671" y="10502"/>
                  </a:lnTo>
                  <a:lnTo>
                    <a:pt x="14185" y="10502"/>
                  </a:lnTo>
                  <a:lnTo>
                    <a:pt x="14185" y="9791"/>
                  </a:lnTo>
                  <a:lnTo>
                    <a:pt x="8953" y="9791"/>
                  </a:lnTo>
                  <a:lnTo>
                    <a:pt x="8953" y="10502"/>
                  </a:lnTo>
                  <a:lnTo>
                    <a:pt x="6718" y="10502"/>
                  </a:lnTo>
                  <a:lnTo>
                    <a:pt x="6718" y="11188"/>
                  </a:lnTo>
                  <a:lnTo>
                    <a:pt x="5969" y="11188"/>
                  </a:lnTo>
                  <a:lnTo>
                    <a:pt x="5232" y="11887"/>
                  </a:lnTo>
                  <a:lnTo>
                    <a:pt x="7454" y="3505"/>
                  </a:lnTo>
                  <a:lnTo>
                    <a:pt x="19405" y="3505"/>
                  </a:lnTo>
                  <a:lnTo>
                    <a:pt x="19405" y="0"/>
                  </a:lnTo>
                  <a:lnTo>
                    <a:pt x="3733" y="0"/>
                  </a:lnTo>
                  <a:lnTo>
                    <a:pt x="749" y="15392"/>
                  </a:lnTo>
                  <a:lnTo>
                    <a:pt x="4470" y="16090"/>
                  </a:lnTo>
                  <a:lnTo>
                    <a:pt x="4470" y="15392"/>
                  </a:lnTo>
                  <a:lnTo>
                    <a:pt x="5232" y="15392"/>
                  </a:lnTo>
                  <a:lnTo>
                    <a:pt x="5969" y="14693"/>
                  </a:lnTo>
                  <a:lnTo>
                    <a:pt x="5969" y="13995"/>
                  </a:lnTo>
                  <a:lnTo>
                    <a:pt x="6718" y="13995"/>
                  </a:lnTo>
                  <a:lnTo>
                    <a:pt x="7454" y="13296"/>
                  </a:lnTo>
                  <a:lnTo>
                    <a:pt x="13436" y="13296"/>
                  </a:lnTo>
                  <a:lnTo>
                    <a:pt x="13436" y="13995"/>
                  </a:lnTo>
                  <a:lnTo>
                    <a:pt x="14922" y="13995"/>
                  </a:lnTo>
                  <a:lnTo>
                    <a:pt x="14922" y="14693"/>
                  </a:lnTo>
                  <a:lnTo>
                    <a:pt x="15671" y="14693"/>
                  </a:lnTo>
                  <a:lnTo>
                    <a:pt x="15671" y="15392"/>
                  </a:lnTo>
                  <a:lnTo>
                    <a:pt x="16421" y="16090"/>
                  </a:lnTo>
                  <a:lnTo>
                    <a:pt x="16421" y="17487"/>
                  </a:lnTo>
                  <a:lnTo>
                    <a:pt x="17157" y="17487"/>
                  </a:lnTo>
                  <a:lnTo>
                    <a:pt x="17157" y="21678"/>
                  </a:lnTo>
                  <a:lnTo>
                    <a:pt x="16421" y="22377"/>
                  </a:lnTo>
                  <a:lnTo>
                    <a:pt x="16421" y="23774"/>
                  </a:lnTo>
                  <a:lnTo>
                    <a:pt x="15671" y="23774"/>
                  </a:lnTo>
                  <a:lnTo>
                    <a:pt x="15671" y="24485"/>
                  </a:lnTo>
                  <a:lnTo>
                    <a:pt x="14185" y="25882"/>
                  </a:lnTo>
                  <a:lnTo>
                    <a:pt x="13436" y="25882"/>
                  </a:lnTo>
                  <a:lnTo>
                    <a:pt x="13436" y="26581"/>
                  </a:lnTo>
                  <a:lnTo>
                    <a:pt x="8216" y="26581"/>
                  </a:lnTo>
                  <a:lnTo>
                    <a:pt x="7454" y="25882"/>
                  </a:lnTo>
                  <a:lnTo>
                    <a:pt x="6718" y="25882"/>
                  </a:lnTo>
                  <a:lnTo>
                    <a:pt x="6718" y="25184"/>
                  </a:lnTo>
                  <a:lnTo>
                    <a:pt x="5969" y="25184"/>
                  </a:lnTo>
                  <a:lnTo>
                    <a:pt x="5969" y="24485"/>
                  </a:lnTo>
                  <a:lnTo>
                    <a:pt x="5232" y="24485"/>
                  </a:lnTo>
                  <a:lnTo>
                    <a:pt x="5232" y="23075"/>
                  </a:lnTo>
                  <a:lnTo>
                    <a:pt x="4470" y="22377"/>
                  </a:lnTo>
                  <a:lnTo>
                    <a:pt x="4470" y="21678"/>
                  </a:lnTo>
                  <a:lnTo>
                    <a:pt x="0" y="21678"/>
                  </a:lnTo>
                  <a:lnTo>
                    <a:pt x="749" y="22377"/>
                  </a:lnTo>
                  <a:lnTo>
                    <a:pt x="749" y="24485"/>
                  </a:lnTo>
                  <a:lnTo>
                    <a:pt x="1485" y="24485"/>
                  </a:lnTo>
                  <a:lnTo>
                    <a:pt x="1485" y="25882"/>
                  </a:lnTo>
                  <a:lnTo>
                    <a:pt x="2235" y="25882"/>
                  </a:lnTo>
                  <a:lnTo>
                    <a:pt x="2235" y="26581"/>
                  </a:lnTo>
                  <a:lnTo>
                    <a:pt x="2984" y="27279"/>
                  </a:lnTo>
                  <a:lnTo>
                    <a:pt x="3733" y="27279"/>
                  </a:lnTo>
                  <a:lnTo>
                    <a:pt x="3733" y="27978"/>
                  </a:lnTo>
                  <a:lnTo>
                    <a:pt x="4470" y="27978"/>
                  </a:lnTo>
                  <a:lnTo>
                    <a:pt x="4470" y="28676"/>
                  </a:lnTo>
                  <a:lnTo>
                    <a:pt x="5969" y="28676"/>
                  </a:lnTo>
                  <a:lnTo>
                    <a:pt x="5969" y="29375"/>
                  </a:lnTo>
                  <a:lnTo>
                    <a:pt x="8216" y="29375"/>
                  </a:lnTo>
                  <a:lnTo>
                    <a:pt x="8953" y="30073"/>
                  </a:lnTo>
                  <a:lnTo>
                    <a:pt x="11938" y="30073"/>
                  </a:lnTo>
                  <a:lnTo>
                    <a:pt x="12687" y="30073"/>
                  </a:lnTo>
                  <a:lnTo>
                    <a:pt x="12687" y="29375"/>
                  </a:lnTo>
                  <a:lnTo>
                    <a:pt x="14922" y="29375"/>
                  </a:lnTo>
                  <a:lnTo>
                    <a:pt x="14922" y="28676"/>
                  </a:lnTo>
                  <a:lnTo>
                    <a:pt x="16421" y="28676"/>
                  </a:lnTo>
                  <a:lnTo>
                    <a:pt x="16421" y="27978"/>
                  </a:lnTo>
                  <a:lnTo>
                    <a:pt x="17157" y="27978"/>
                  </a:lnTo>
                  <a:lnTo>
                    <a:pt x="17907" y="27279"/>
                  </a:lnTo>
                  <a:lnTo>
                    <a:pt x="17907" y="26581"/>
                  </a:lnTo>
                  <a:lnTo>
                    <a:pt x="18656" y="26581"/>
                  </a:lnTo>
                  <a:lnTo>
                    <a:pt x="18656" y="25882"/>
                  </a:lnTo>
                  <a:lnTo>
                    <a:pt x="19405" y="25882"/>
                  </a:lnTo>
                  <a:lnTo>
                    <a:pt x="19405" y="25184"/>
                  </a:lnTo>
                  <a:lnTo>
                    <a:pt x="20142" y="25184"/>
                  </a:lnTo>
                  <a:lnTo>
                    <a:pt x="20142" y="23075"/>
                  </a:lnTo>
                  <a:lnTo>
                    <a:pt x="20891" y="23075"/>
                  </a:lnTo>
                  <a:lnTo>
                    <a:pt x="20891" y="16090"/>
                  </a:lnTo>
                  <a:close/>
                </a:path>
                <a:path w="84454" h="30479">
                  <a:moveTo>
                    <a:pt x="29095" y="12"/>
                  </a:moveTo>
                  <a:lnTo>
                    <a:pt x="24625" y="12"/>
                  </a:lnTo>
                  <a:lnTo>
                    <a:pt x="24625" y="4902"/>
                  </a:lnTo>
                  <a:lnTo>
                    <a:pt x="26111" y="10502"/>
                  </a:lnTo>
                  <a:lnTo>
                    <a:pt x="28359" y="10502"/>
                  </a:lnTo>
                  <a:lnTo>
                    <a:pt x="29095" y="4902"/>
                  </a:lnTo>
                  <a:lnTo>
                    <a:pt x="29095" y="12"/>
                  </a:lnTo>
                  <a:close/>
                </a:path>
                <a:path w="84454" h="30479">
                  <a:moveTo>
                    <a:pt x="44767" y="16789"/>
                  </a:moveTo>
                  <a:lnTo>
                    <a:pt x="32829" y="16789"/>
                  </a:lnTo>
                  <a:lnTo>
                    <a:pt x="32829" y="20294"/>
                  </a:lnTo>
                  <a:lnTo>
                    <a:pt x="44767" y="20294"/>
                  </a:lnTo>
                  <a:lnTo>
                    <a:pt x="44767" y="16789"/>
                  </a:lnTo>
                  <a:close/>
                </a:path>
                <a:path w="84454" h="30479">
                  <a:moveTo>
                    <a:pt x="68643" y="11887"/>
                  </a:moveTo>
                  <a:lnTo>
                    <a:pt x="67894" y="11188"/>
                  </a:lnTo>
                  <a:lnTo>
                    <a:pt x="67894" y="7696"/>
                  </a:lnTo>
                  <a:lnTo>
                    <a:pt x="67157" y="6997"/>
                  </a:lnTo>
                  <a:lnTo>
                    <a:pt x="67157" y="5600"/>
                  </a:lnTo>
                  <a:lnTo>
                    <a:pt x="66408" y="4902"/>
                  </a:lnTo>
                  <a:lnTo>
                    <a:pt x="66408" y="4203"/>
                  </a:lnTo>
                  <a:lnTo>
                    <a:pt x="65659" y="3505"/>
                  </a:lnTo>
                  <a:lnTo>
                    <a:pt x="65659" y="2806"/>
                  </a:lnTo>
                  <a:lnTo>
                    <a:pt x="64909" y="2806"/>
                  </a:lnTo>
                  <a:lnTo>
                    <a:pt x="64909" y="2095"/>
                  </a:lnTo>
                  <a:lnTo>
                    <a:pt x="64173" y="2095"/>
                  </a:lnTo>
                  <a:lnTo>
                    <a:pt x="64173" y="8407"/>
                  </a:lnTo>
                  <a:lnTo>
                    <a:pt x="64173" y="20980"/>
                  </a:lnTo>
                  <a:lnTo>
                    <a:pt x="63423" y="21678"/>
                  </a:lnTo>
                  <a:lnTo>
                    <a:pt x="63423" y="23774"/>
                  </a:lnTo>
                  <a:lnTo>
                    <a:pt x="62674" y="23774"/>
                  </a:lnTo>
                  <a:lnTo>
                    <a:pt x="62674" y="24485"/>
                  </a:lnTo>
                  <a:lnTo>
                    <a:pt x="61188" y="25882"/>
                  </a:lnTo>
                  <a:lnTo>
                    <a:pt x="60426" y="25882"/>
                  </a:lnTo>
                  <a:lnTo>
                    <a:pt x="60426" y="26581"/>
                  </a:lnTo>
                  <a:lnTo>
                    <a:pt x="55206" y="26581"/>
                  </a:lnTo>
                  <a:lnTo>
                    <a:pt x="55206" y="25882"/>
                  </a:lnTo>
                  <a:lnTo>
                    <a:pt x="54457" y="25184"/>
                  </a:lnTo>
                  <a:lnTo>
                    <a:pt x="53721" y="25184"/>
                  </a:lnTo>
                  <a:lnTo>
                    <a:pt x="53721" y="24485"/>
                  </a:lnTo>
                  <a:lnTo>
                    <a:pt x="52971" y="23774"/>
                  </a:lnTo>
                  <a:lnTo>
                    <a:pt x="52971" y="22377"/>
                  </a:lnTo>
                  <a:lnTo>
                    <a:pt x="52222" y="21678"/>
                  </a:lnTo>
                  <a:lnTo>
                    <a:pt x="52222" y="16789"/>
                  </a:lnTo>
                  <a:lnTo>
                    <a:pt x="51485" y="16789"/>
                  </a:lnTo>
                  <a:lnTo>
                    <a:pt x="51485" y="13296"/>
                  </a:lnTo>
                  <a:lnTo>
                    <a:pt x="52222" y="13296"/>
                  </a:lnTo>
                  <a:lnTo>
                    <a:pt x="52222" y="7696"/>
                  </a:lnTo>
                  <a:lnTo>
                    <a:pt x="52971" y="7696"/>
                  </a:lnTo>
                  <a:lnTo>
                    <a:pt x="52971" y="5600"/>
                  </a:lnTo>
                  <a:lnTo>
                    <a:pt x="53721" y="5600"/>
                  </a:lnTo>
                  <a:lnTo>
                    <a:pt x="53721" y="4902"/>
                  </a:lnTo>
                  <a:lnTo>
                    <a:pt x="55206" y="3505"/>
                  </a:lnTo>
                  <a:lnTo>
                    <a:pt x="55956" y="3505"/>
                  </a:lnTo>
                  <a:lnTo>
                    <a:pt x="56705" y="2806"/>
                  </a:lnTo>
                  <a:lnTo>
                    <a:pt x="59690" y="2806"/>
                  </a:lnTo>
                  <a:lnTo>
                    <a:pt x="60426" y="3505"/>
                  </a:lnTo>
                  <a:lnTo>
                    <a:pt x="61188" y="3505"/>
                  </a:lnTo>
                  <a:lnTo>
                    <a:pt x="61188" y="4203"/>
                  </a:lnTo>
                  <a:lnTo>
                    <a:pt x="61925" y="4203"/>
                  </a:lnTo>
                  <a:lnTo>
                    <a:pt x="62674" y="4902"/>
                  </a:lnTo>
                  <a:lnTo>
                    <a:pt x="62674" y="5600"/>
                  </a:lnTo>
                  <a:lnTo>
                    <a:pt x="63423" y="5600"/>
                  </a:lnTo>
                  <a:lnTo>
                    <a:pt x="63423" y="7696"/>
                  </a:lnTo>
                  <a:lnTo>
                    <a:pt x="64173" y="8407"/>
                  </a:lnTo>
                  <a:lnTo>
                    <a:pt x="64173" y="2095"/>
                  </a:lnTo>
                  <a:lnTo>
                    <a:pt x="64173" y="1409"/>
                  </a:lnTo>
                  <a:lnTo>
                    <a:pt x="63423" y="1409"/>
                  </a:lnTo>
                  <a:lnTo>
                    <a:pt x="62674" y="698"/>
                  </a:lnTo>
                  <a:lnTo>
                    <a:pt x="61925" y="698"/>
                  </a:lnTo>
                  <a:lnTo>
                    <a:pt x="61925" y="0"/>
                  </a:lnTo>
                  <a:lnTo>
                    <a:pt x="55206" y="0"/>
                  </a:lnTo>
                  <a:lnTo>
                    <a:pt x="54457" y="698"/>
                  </a:lnTo>
                  <a:lnTo>
                    <a:pt x="53721" y="698"/>
                  </a:lnTo>
                  <a:lnTo>
                    <a:pt x="52971" y="1409"/>
                  </a:lnTo>
                  <a:lnTo>
                    <a:pt x="52222" y="1409"/>
                  </a:lnTo>
                  <a:lnTo>
                    <a:pt x="52222" y="2095"/>
                  </a:lnTo>
                  <a:lnTo>
                    <a:pt x="51485" y="2095"/>
                  </a:lnTo>
                  <a:lnTo>
                    <a:pt x="51485" y="2806"/>
                  </a:lnTo>
                  <a:lnTo>
                    <a:pt x="50736" y="2806"/>
                  </a:lnTo>
                  <a:lnTo>
                    <a:pt x="50736" y="3505"/>
                  </a:lnTo>
                  <a:lnTo>
                    <a:pt x="49987" y="4203"/>
                  </a:lnTo>
                  <a:lnTo>
                    <a:pt x="49987" y="4902"/>
                  </a:lnTo>
                  <a:lnTo>
                    <a:pt x="49237" y="4902"/>
                  </a:lnTo>
                  <a:lnTo>
                    <a:pt x="49237" y="6997"/>
                  </a:lnTo>
                  <a:lnTo>
                    <a:pt x="48501" y="6997"/>
                  </a:lnTo>
                  <a:lnTo>
                    <a:pt x="48501" y="9791"/>
                  </a:lnTo>
                  <a:lnTo>
                    <a:pt x="47752" y="10502"/>
                  </a:lnTo>
                  <a:lnTo>
                    <a:pt x="47752" y="19583"/>
                  </a:lnTo>
                  <a:lnTo>
                    <a:pt x="48501" y="19583"/>
                  </a:lnTo>
                  <a:lnTo>
                    <a:pt x="48501" y="22377"/>
                  </a:lnTo>
                  <a:lnTo>
                    <a:pt x="49237" y="23075"/>
                  </a:lnTo>
                  <a:lnTo>
                    <a:pt x="49237" y="24485"/>
                  </a:lnTo>
                  <a:lnTo>
                    <a:pt x="49987" y="25184"/>
                  </a:lnTo>
                  <a:lnTo>
                    <a:pt x="49987" y="25882"/>
                  </a:lnTo>
                  <a:lnTo>
                    <a:pt x="50736" y="25882"/>
                  </a:lnTo>
                  <a:lnTo>
                    <a:pt x="50736" y="26581"/>
                  </a:lnTo>
                  <a:lnTo>
                    <a:pt x="52971" y="28676"/>
                  </a:lnTo>
                  <a:lnTo>
                    <a:pt x="53721" y="28676"/>
                  </a:lnTo>
                  <a:lnTo>
                    <a:pt x="53721" y="29375"/>
                  </a:lnTo>
                  <a:lnTo>
                    <a:pt x="55956" y="29375"/>
                  </a:lnTo>
                  <a:lnTo>
                    <a:pt x="55956" y="30073"/>
                  </a:lnTo>
                  <a:lnTo>
                    <a:pt x="59690" y="30073"/>
                  </a:lnTo>
                  <a:lnTo>
                    <a:pt x="60426" y="29375"/>
                  </a:lnTo>
                  <a:lnTo>
                    <a:pt x="61925" y="29375"/>
                  </a:lnTo>
                  <a:lnTo>
                    <a:pt x="62674" y="28676"/>
                  </a:lnTo>
                  <a:lnTo>
                    <a:pt x="63423" y="28676"/>
                  </a:lnTo>
                  <a:lnTo>
                    <a:pt x="64909" y="27279"/>
                  </a:lnTo>
                  <a:lnTo>
                    <a:pt x="64909" y="26581"/>
                  </a:lnTo>
                  <a:lnTo>
                    <a:pt x="65659" y="26581"/>
                  </a:lnTo>
                  <a:lnTo>
                    <a:pt x="65659" y="25882"/>
                  </a:lnTo>
                  <a:lnTo>
                    <a:pt x="66408" y="25882"/>
                  </a:lnTo>
                  <a:lnTo>
                    <a:pt x="66408" y="24485"/>
                  </a:lnTo>
                  <a:lnTo>
                    <a:pt x="67157" y="23774"/>
                  </a:lnTo>
                  <a:lnTo>
                    <a:pt x="67157" y="22377"/>
                  </a:lnTo>
                  <a:lnTo>
                    <a:pt x="67894" y="22377"/>
                  </a:lnTo>
                  <a:lnTo>
                    <a:pt x="67894" y="18186"/>
                  </a:lnTo>
                  <a:lnTo>
                    <a:pt x="68643" y="17487"/>
                  </a:lnTo>
                  <a:lnTo>
                    <a:pt x="68643" y="11887"/>
                  </a:lnTo>
                  <a:close/>
                </a:path>
                <a:path w="84454" h="30479">
                  <a:moveTo>
                    <a:pt x="76847" y="12"/>
                  </a:moveTo>
                  <a:lnTo>
                    <a:pt x="72377" y="12"/>
                  </a:lnTo>
                  <a:lnTo>
                    <a:pt x="72377" y="4902"/>
                  </a:lnTo>
                  <a:lnTo>
                    <a:pt x="73863" y="10502"/>
                  </a:lnTo>
                  <a:lnTo>
                    <a:pt x="76098" y="10502"/>
                  </a:lnTo>
                  <a:lnTo>
                    <a:pt x="76847" y="4902"/>
                  </a:lnTo>
                  <a:lnTo>
                    <a:pt x="76847" y="12"/>
                  </a:lnTo>
                  <a:close/>
                </a:path>
                <a:path w="84454" h="30479">
                  <a:moveTo>
                    <a:pt x="84315" y="12"/>
                  </a:moveTo>
                  <a:lnTo>
                    <a:pt x="79832" y="12"/>
                  </a:lnTo>
                  <a:lnTo>
                    <a:pt x="79832" y="4902"/>
                  </a:lnTo>
                  <a:lnTo>
                    <a:pt x="80581" y="10502"/>
                  </a:lnTo>
                  <a:lnTo>
                    <a:pt x="82816" y="10502"/>
                  </a:lnTo>
                  <a:lnTo>
                    <a:pt x="84315" y="4902"/>
                  </a:lnTo>
                  <a:lnTo>
                    <a:pt x="84315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3770459" y="5324344"/>
              <a:ext cx="2518410" cy="1080770"/>
            </a:xfrm>
            <a:custGeom>
              <a:avLst/>
              <a:gdLst/>
              <a:ahLst/>
              <a:cxnLst/>
              <a:rect l="l" t="t" r="r" b="b"/>
              <a:pathLst>
                <a:path w="2518410" h="1080770">
                  <a:moveTo>
                    <a:pt x="6715" y="6993"/>
                  </a:moveTo>
                  <a:lnTo>
                    <a:pt x="412603" y="6993"/>
                  </a:lnTo>
                  <a:lnTo>
                    <a:pt x="412603" y="216096"/>
                  </a:lnTo>
                  <a:lnTo>
                    <a:pt x="6715" y="216096"/>
                  </a:lnTo>
                  <a:lnTo>
                    <a:pt x="6715" y="6993"/>
                  </a:lnTo>
                  <a:close/>
                </a:path>
                <a:path w="2518410" h="1080770">
                  <a:moveTo>
                    <a:pt x="419318" y="0"/>
                  </a:moveTo>
                  <a:lnTo>
                    <a:pt x="0" y="0"/>
                  </a:lnTo>
                  <a:lnTo>
                    <a:pt x="0" y="222390"/>
                  </a:lnTo>
                  <a:lnTo>
                    <a:pt x="419318" y="222390"/>
                  </a:lnTo>
                  <a:lnTo>
                    <a:pt x="419318" y="0"/>
                  </a:lnTo>
                  <a:close/>
                </a:path>
                <a:path w="2518410" h="1080770">
                  <a:moveTo>
                    <a:pt x="846099" y="6993"/>
                  </a:moveTo>
                  <a:lnTo>
                    <a:pt x="1251987" y="6993"/>
                  </a:lnTo>
                  <a:lnTo>
                    <a:pt x="1251987" y="216096"/>
                  </a:lnTo>
                  <a:lnTo>
                    <a:pt x="846099" y="216096"/>
                  </a:lnTo>
                  <a:lnTo>
                    <a:pt x="846099" y="6993"/>
                  </a:lnTo>
                  <a:close/>
                </a:path>
                <a:path w="2518410" h="1080770">
                  <a:moveTo>
                    <a:pt x="1258703" y="0"/>
                  </a:moveTo>
                  <a:lnTo>
                    <a:pt x="839384" y="0"/>
                  </a:lnTo>
                  <a:lnTo>
                    <a:pt x="839384" y="222390"/>
                  </a:lnTo>
                  <a:lnTo>
                    <a:pt x="1258703" y="222390"/>
                  </a:lnTo>
                  <a:lnTo>
                    <a:pt x="1258703" y="0"/>
                  </a:lnTo>
                  <a:close/>
                </a:path>
                <a:path w="2518410" h="1080770">
                  <a:moveTo>
                    <a:pt x="2265963" y="1080483"/>
                  </a:moveTo>
                  <a:lnTo>
                    <a:pt x="2014521" y="1080483"/>
                  </a:lnTo>
                  <a:lnTo>
                    <a:pt x="2014521" y="923131"/>
                  </a:lnTo>
                  <a:lnTo>
                    <a:pt x="2265963" y="923131"/>
                  </a:lnTo>
                  <a:lnTo>
                    <a:pt x="2265963" y="1080483"/>
                  </a:lnTo>
                  <a:close/>
                </a:path>
                <a:path w="2518410" h="1080770">
                  <a:moveTo>
                    <a:pt x="2265963" y="923131"/>
                  </a:moveTo>
                  <a:lnTo>
                    <a:pt x="2265963" y="1080483"/>
                  </a:lnTo>
                  <a:lnTo>
                    <a:pt x="2518152" y="1080483"/>
                  </a:lnTo>
                  <a:lnTo>
                    <a:pt x="2518152" y="923131"/>
                  </a:lnTo>
                </a:path>
                <a:path w="2518410" h="1080770">
                  <a:moveTo>
                    <a:pt x="1762333" y="1080483"/>
                  </a:moveTo>
                  <a:lnTo>
                    <a:pt x="2014521" y="1080483"/>
                  </a:lnTo>
                  <a:lnTo>
                    <a:pt x="2014521" y="883968"/>
                  </a:lnTo>
                  <a:lnTo>
                    <a:pt x="1762333" y="883968"/>
                  </a:lnTo>
                  <a:lnTo>
                    <a:pt x="1762333" y="10804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5029164" y="6247476"/>
              <a:ext cx="252729" cy="157480"/>
            </a:xfrm>
            <a:custGeom>
              <a:avLst/>
              <a:gdLst/>
              <a:ahLst/>
              <a:cxnLst/>
              <a:rect l="l" t="t" r="r" b="b"/>
              <a:pathLst>
                <a:path w="252729" h="157479">
                  <a:moveTo>
                    <a:pt x="0" y="0"/>
                  </a:moveTo>
                  <a:lnTo>
                    <a:pt x="0" y="157352"/>
                  </a:lnTo>
                  <a:lnTo>
                    <a:pt x="252188" y="157352"/>
                  </a:lnTo>
                  <a:lnTo>
                    <a:pt x="2521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5057516" y="6297130"/>
              <a:ext cx="93345" cy="7620"/>
            </a:xfrm>
            <a:custGeom>
              <a:avLst/>
              <a:gdLst/>
              <a:ahLst/>
              <a:cxnLst/>
              <a:rect l="l" t="t" r="r" b="b"/>
              <a:pathLst>
                <a:path w="93345" h="7620">
                  <a:moveTo>
                    <a:pt x="0" y="699"/>
                  </a:moveTo>
                  <a:lnTo>
                    <a:pt x="0" y="6993"/>
                  </a:lnTo>
                  <a:lnTo>
                    <a:pt x="93264" y="6993"/>
                  </a:lnTo>
                  <a:lnTo>
                    <a:pt x="93264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5047817" y="6304124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2964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5080646" y="6281745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5308958" y="6297130"/>
              <a:ext cx="94615" cy="7620"/>
            </a:xfrm>
            <a:custGeom>
              <a:avLst/>
              <a:gdLst/>
              <a:ahLst/>
              <a:cxnLst/>
              <a:rect l="l" t="t" r="r" b="b"/>
              <a:pathLst>
                <a:path w="94614" h="7620">
                  <a:moveTo>
                    <a:pt x="0" y="699"/>
                  </a:moveTo>
                  <a:lnTo>
                    <a:pt x="0" y="6993"/>
                  </a:lnTo>
                  <a:lnTo>
                    <a:pt x="94011" y="6993"/>
                  </a:lnTo>
                  <a:lnTo>
                    <a:pt x="94011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5300005" y="6304124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2964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5332088" y="6281745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5561147" y="6297130"/>
              <a:ext cx="93345" cy="7620"/>
            </a:xfrm>
            <a:custGeom>
              <a:avLst/>
              <a:gdLst/>
              <a:ahLst/>
              <a:cxnLst/>
              <a:rect l="l" t="t" r="r" b="b"/>
              <a:pathLst>
                <a:path w="93345" h="7620">
                  <a:moveTo>
                    <a:pt x="0" y="699"/>
                  </a:moveTo>
                  <a:lnTo>
                    <a:pt x="0" y="6993"/>
                  </a:lnTo>
                  <a:lnTo>
                    <a:pt x="93264" y="6993"/>
                  </a:lnTo>
                  <a:lnTo>
                    <a:pt x="93264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5551447" y="6304124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2964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5584276" y="6281745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5812589" y="6297130"/>
              <a:ext cx="94615" cy="7620"/>
            </a:xfrm>
            <a:custGeom>
              <a:avLst/>
              <a:gdLst/>
              <a:ahLst/>
              <a:cxnLst/>
              <a:rect l="l" t="t" r="r" b="b"/>
              <a:pathLst>
                <a:path w="94614" h="7620">
                  <a:moveTo>
                    <a:pt x="0" y="699"/>
                  </a:moveTo>
                  <a:lnTo>
                    <a:pt x="0" y="6993"/>
                  </a:lnTo>
                  <a:lnTo>
                    <a:pt x="94011" y="6993"/>
                  </a:lnTo>
                  <a:lnTo>
                    <a:pt x="94011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5803635" y="6304124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2964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5835718" y="6281745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6064777" y="6297130"/>
              <a:ext cx="93345" cy="7620"/>
            </a:xfrm>
            <a:custGeom>
              <a:avLst/>
              <a:gdLst/>
              <a:ahLst/>
              <a:cxnLst/>
              <a:rect l="l" t="t" r="r" b="b"/>
              <a:pathLst>
                <a:path w="93345" h="7620">
                  <a:moveTo>
                    <a:pt x="0" y="699"/>
                  </a:moveTo>
                  <a:lnTo>
                    <a:pt x="0" y="6993"/>
                  </a:lnTo>
                  <a:lnTo>
                    <a:pt x="93264" y="6993"/>
                  </a:lnTo>
                  <a:lnTo>
                    <a:pt x="93264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6055077" y="6304124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2964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6087907" y="6281745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5004542" y="6247476"/>
              <a:ext cx="528320" cy="0"/>
            </a:xfrm>
            <a:custGeom>
              <a:avLst/>
              <a:gdLst/>
              <a:ahLst/>
              <a:cxnLst/>
              <a:rect l="l" t="t" r="r" b="b"/>
              <a:pathLst>
                <a:path w="528320">
                  <a:moveTo>
                    <a:pt x="0" y="0"/>
                  </a:moveTo>
                  <a:lnTo>
                    <a:pt x="528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5784982" y="6247476"/>
              <a:ext cx="528320" cy="0"/>
            </a:xfrm>
            <a:custGeom>
              <a:avLst/>
              <a:gdLst/>
              <a:ahLst/>
              <a:cxnLst/>
              <a:rect l="l" t="t" r="r" b="b"/>
              <a:pathLst>
                <a:path w="528320">
                  <a:moveTo>
                    <a:pt x="0" y="0"/>
                  </a:moveTo>
                  <a:lnTo>
                    <a:pt x="528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9" name="object 2619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8196447" y="6792226"/>
              <a:ext cx="106676" cy="197289"/>
            </a:xfrm>
            <a:prstGeom prst="rect">
              <a:avLst/>
            </a:prstGeom>
          </p:spPr>
        </p:pic>
        <p:pic>
          <p:nvPicPr>
            <p:cNvPr id="2620" name="object 2620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7777128" y="6792225"/>
              <a:ext cx="105930" cy="197289"/>
            </a:xfrm>
            <a:prstGeom prst="rect">
              <a:avLst/>
            </a:prstGeom>
          </p:spPr>
        </p:pic>
        <p:sp>
          <p:nvSpPr>
            <p:cNvPr id="2621" name="object 2621"/>
            <p:cNvSpPr/>
            <p:nvPr/>
          </p:nvSpPr>
          <p:spPr>
            <a:xfrm>
              <a:off x="7689823" y="6757995"/>
              <a:ext cx="700405" cy="52705"/>
            </a:xfrm>
            <a:custGeom>
              <a:avLst/>
              <a:gdLst/>
              <a:ahLst/>
              <a:cxnLst/>
              <a:rect l="l" t="t" r="r" b="b"/>
              <a:pathLst>
                <a:path w="700404" h="52704">
                  <a:moveTo>
                    <a:pt x="434241" y="52450"/>
                  </a:moveTo>
                  <a:lnTo>
                    <a:pt x="420065" y="52450"/>
                  </a:lnTo>
                  <a:lnTo>
                    <a:pt x="420065" y="0"/>
                  </a:lnTo>
                  <a:lnTo>
                    <a:pt x="434241" y="0"/>
                  </a:lnTo>
                  <a:lnTo>
                    <a:pt x="434241" y="52450"/>
                  </a:lnTo>
                  <a:close/>
                </a:path>
                <a:path w="700404" h="52704">
                  <a:moveTo>
                    <a:pt x="685683" y="52450"/>
                  </a:moveTo>
                  <a:lnTo>
                    <a:pt x="699859" y="52450"/>
                  </a:lnTo>
                  <a:lnTo>
                    <a:pt x="699859" y="0"/>
                  </a:lnTo>
                  <a:lnTo>
                    <a:pt x="685683" y="0"/>
                  </a:lnTo>
                  <a:lnTo>
                    <a:pt x="685683" y="52450"/>
                  </a:lnTo>
                  <a:close/>
                </a:path>
                <a:path w="700404" h="52704">
                  <a:moveTo>
                    <a:pt x="14176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52450"/>
                  </a:lnTo>
                  <a:close/>
                </a:path>
                <a:path w="700404" h="52704">
                  <a:moveTo>
                    <a:pt x="266364" y="52450"/>
                  </a:moveTo>
                  <a:lnTo>
                    <a:pt x="279794" y="52450"/>
                  </a:lnTo>
                  <a:lnTo>
                    <a:pt x="279794" y="0"/>
                  </a:lnTo>
                  <a:lnTo>
                    <a:pt x="266364" y="0"/>
                  </a:lnTo>
                  <a:lnTo>
                    <a:pt x="266364" y="524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8823923" y="6902060"/>
              <a:ext cx="42545" cy="523875"/>
            </a:xfrm>
            <a:custGeom>
              <a:avLst/>
              <a:gdLst/>
              <a:ahLst/>
              <a:cxnLst/>
              <a:rect l="l" t="t" r="r" b="b"/>
              <a:pathLst>
                <a:path w="42545" h="523875">
                  <a:moveTo>
                    <a:pt x="42528" y="523807"/>
                  </a:moveTo>
                  <a:lnTo>
                    <a:pt x="0" y="523807"/>
                  </a:lnTo>
                  <a:lnTo>
                    <a:pt x="0" y="0"/>
                  </a:lnTo>
                  <a:lnTo>
                    <a:pt x="42528" y="0"/>
                  </a:lnTo>
                  <a:lnTo>
                    <a:pt x="42528" y="523807"/>
                  </a:lnTo>
                  <a:close/>
                </a:path>
              </a:pathLst>
            </a:custGeom>
            <a:ln w="44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8432211" y="7006262"/>
              <a:ext cx="280035" cy="33020"/>
            </a:xfrm>
            <a:custGeom>
              <a:avLst/>
              <a:gdLst/>
              <a:ahLst/>
              <a:cxnLst/>
              <a:rect l="l" t="t" r="r" b="b"/>
              <a:pathLst>
                <a:path w="280034" h="33020">
                  <a:moveTo>
                    <a:pt x="14176" y="0"/>
                  </a:moveTo>
                  <a:lnTo>
                    <a:pt x="0" y="0"/>
                  </a:lnTo>
                  <a:lnTo>
                    <a:pt x="0" y="32869"/>
                  </a:lnTo>
                  <a:lnTo>
                    <a:pt x="14176" y="32869"/>
                  </a:lnTo>
                  <a:lnTo>
                    <a:pt x="14176" y="0"/>
                  </a:lnTo>
                  <a:close/>
                </a:path>
                <a:path w="280034" h="33020">
                  <a:moveTo>
                    <a:pt x="266364" y="0"/>
                  </a:moveTo>
                  <a:lnTo>
                    <a:pt x="279794" y="0"/>
                  </a:lnTo>
                  <a:lnTo>
                    <a:pt x="279794" y="32869"/>
                  </a:lnTo>
                  <a:lnTo>
                    <a:pt x="266364" y="32869"/>
                  </a:lnTo>
                  <a:lnTo>
                    <a:pt x="266364" y="0"/>
                  </a:lnTo>
                  <a:close/>
                </a:path>
                <a:path w="280034" h="33020">
                  <a:moveTo>
                    <a:pt x="14176" y="6999"/>
                  </a:moveTo>
                  <a:lnTo>
                    <a:pt x="20891" y="6999"/>
                  </a:lnTo>
                  <a:lnTo>
                    <a:pt x="20891" y="19587"/>
                  </a:lnTo>
                  <a:lnTo>
                    <a:pt x="14176" y="19587"/>
                  </a:lnTo>
                  <a:lnTo>
                    <a:pt x="14176" y="6999"/>
                  </a:lnTo>
                  <a:close/>
                </a:path>
                <a:path w="280034" h="33020">
                  <a:moveTo>
                    <a:pt x="266364" y="6999"/>
                  </a:moveTo>
                  <a:lnTo>
                    <a:pt x="258903" y="6999"/>
                  </a:lnTo>
                  <a:lnTo>
                    <a:pt x="258903" y="19587"/>
                  </a:lnTo>
                  <a:lnTo>
                    <a:pt x="266364" y="19587"/>
                  </a:lnTo>
                  <a:lnTo>
                    <a:pt x="266364" y="699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8460164" y="7025856"/>
              <a:ext cx="230504" cy="248920"/>
            </a:xfrm>
            <a:custGeom>
              <a:avLst/>
              <a:gdLst/>
              <a:ahLst/>
              <a:cxnLst/>
              <a:rect l="l" t="t" r="r" b="b"/>
              <a:pathLst>
                <a:path w="230504" h="248920">
                  <a:moveTo>
                    <a:pt x="0" y="248773"/>
                  </a:moveTo>
                  <a:lnTo>
                    <a:pt x="48882" y="242198"/>
                  </a:lnTo>
                  <a:lnTo>
                    <a:pt x="94861" y="226639"/>
                  </a:lnTo>
                  <a:lnTo>
                    <a:pt x="136552" y="202718"/>
                  </a:lnTo>
                  <a:lnTo>
                    <a:pt x="172571" y="171059"/>
                  </a:lnTo>
                  <a:lnTo>
                    <a:pt x="200967" y="133188"/>
                  </a:lnTo>
                  <a:lnTo>
                    <a:pt x="220394" y="91141"/>
                  </a:lnTo>
                  <a:lnTo>
                    <a:pt x="230387" y="46288"/>
                  </a:lnTo>
                  <a:lnTo>
                    <a:pt x="2304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8446388" y="7039131"/>
              <a:ext cx="14604" cy="236220"/>
            </a:xfrm>
            <a:custGeom>
              <a:avLst/>
              <a:gdLst/>
              <a:ahLst/>
              <a:cxnLst/>
              <a:rect l="l" t="t" r="r" b="b"/>
              <a:pathLst>
                <a:path w="14604" h="236220">
                  <a:moveTo>
                    <a:pt x="0" y="0"/>
                  </a:moveTo>
                  <a:lnTo>
                    <a:pt x="14176" y="0"/>
                  </a:lnTo>
                  <a:lnTo>
                    <a:pt x="14176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8823926" y="7344046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909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8823926" y="718669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1049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8747075" y="7042629"/>
              <a:ext cx="77470" cy="92075"/>
            </a:xfrm>
            <a:custGeom>
              <a:avLst/>
              <a:gdLst/>
              <a:ahLst/>
              <a:cxnLst/>
              <a:rect l="l" t="t" r="r" b="b"/>
              <a:pathLst>
                <a:path w="77470" h="92075">
                  <a:moveTo>
                    <a:pt x="76850" y="91613"/>
                  </a:moveTo>
                  <a:lnTo>
                    <a:pt x="7685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8579199" y="7042631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1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8446389" y="7042631"/>
              <a:ext cx="77470" cy="92075"/>
            </a:xfrm>
            <a:custGeom>
              <a:avLst/>
              <a:gdLst/>
              <a:ahLst/>
              <a:cxnLst/>
              <a:rect l="l" t="t" r="r" b="b"/>
              <a:pathLst>
                <a:path w="77470" h="92075">
                  <a:moveTo>
                    <a:pt x="76850" y="0"/>
                  </a:moveTo>
                  <a:lnTo>
                    <a:pt x="0" y="0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8446389" y="718669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8446389" y="7344046"/>
              <a:ext cx="77470" cy="91440"/>
            </a:xfrm>
            <a:custGeom>
              <a:avLst/>
              <a:gdLst/>
              <a:ahLst/>
              <a:cxnLst/>
              <a:rect l="l" t="t" r="r" b="b"/>
              <a:pathLst>
                <a:path w="77470" h="91440">
                  <a:moveTo>
                    <a:pt x="0" y="0"/>
                  </a:moveTo>
                  <a:lnTo>
                    <a:pt x="0" y="90914"/>
                  </a:lnTo>
                  <a:lnTo>
                    <a:pt x="76850" y="909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8579199" y="7434961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19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8747075" y="7434961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6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8446389" y="668876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4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8446389" y="6872690"/>
              <a:ext cx="140335" cy="130810"/>
            </a:xfrm>
            <a:custGeom>
              <a:avLst/>
              <a:gdLst/>
              <a:ahLst/>
              <a:cxnLst/>
              <a:rect l="l" t="t" r="r" b="b"/>
              <a:pathLst>
                <a:path w="140334" h="130809">
                  <a:moveTo>
                    <a:pt x="0" y="0"/>
                  </a:moveTo>
                  <a:lnTo>
                    <a:pt x="0" y="130777"/>
                  </a:lnTo>
                  <a:lnTo>
                    <a:pt x="140270" y="1307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8642619" y="6872690"/>
              <a:ext cx="139700" cy="130810"/>
            </a:xfrm>
            <a:custGeom>
              <a:avLst/>
              <a:gdLst/>
              <a:ahLst/>
              <a:cxnLst/>
              <a:rect l="l" t="t" r="r" b="b"/>
              <a:pathLst>
                <a:path w="139700" h="130809">
                  <a:moveTo>
                    <a:pt x="0" y="130777"/>
                  </a:moveTo>
                  <a:lnTo>
                    <a:pt x="139524" y="130777"/>
                  </a:lnTo>
                  <a:lnTo>
                    <a:pt x="1395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8642619" y="6688763"/>
              <a:ext cx="139700" cy="132080"/>
            </a:xfrm>
            <a:custGeom>
              <a:avLst/>
              <a:gdLst/>
              <a:ahLst/>
              <a:cxnLst/>
              <a:rect l="l" t="t" r="r" b="b"/>
              <a:pathLst>
                <a:path w="139700" h="132079">
                  <a:moveTo>
                    <a:pt x="139524" y="131476"/>
                  </a:moveTo>
                  <a:lnTo>
                    <a:pt x="13952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8446390" y="6688763"/>
              <a:ext cx="140335" cy="0"/>
            </a:xfrm>
            <a:custGeom>
              <a:avLst/>
              <a:gdLst/>
              <a:ahLst/>
              <a:cxnLst/>
              <a:rect l="l" t="t" r="r" b="b"/>
              <a:pathLst>
                <a:path w="140334">
                  <a:moveTo>
                    <a:pt x="1402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8712006" y="7003470"/>
              <a:ext cx="112395" cy="39370"/>
            </a:xfrm>
            <a:custGeom>
              <a:avLst/>
              <a:gdLst/>
              <a:ahLst/>
              <a:cxnLst/>
              <a:rect l="l" t="t" r="r" b="b"/>
              <a:pathLst>
                <a:path w="112395" h="39370">
                  <a:moveTo>
                    <a:pt x="111917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111917" y="0"/>
                  </a:lnTo>
                  <a:lnTo>
                    <a:pt x="111917" y="39163"/>
                  </a:lnTo>
                  <a:close/>
                </a:path>
              </a:pathLst>
            </a:custGeom>
            <a:ln w="4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8394159" y="7556644"/>
              <a:ext cx="35560" cy="261620"/>
            </a:xfrm>
            <a:custGeom>
              <a:avLst/>
              <a:gdLst/>
              <a:ahLst/>
              <a:cxnLst/>
              <a:rect l="l" t="t" r="r" b="b"/>
              <a:pathLst>
                <a:path w="35559" h="261620">
                  <a:moveTo>
                    <a:pt x="0" y="261554"/>
                  </a:moveTo>
                  <a:lnTo>
                    <a:pt x="35067" y="261554"/>
                  </a:lnTo>
                  <a:lnTo>
                    <a:pt x="35067" y="248965"/>
                  </a:lnTo>
                  <a:lnTo>
                    <a:pt x="0" y="248965"/>
                  </a:lnTo>
                  <a:lnTo>
                    <a:pt x="0" y="261554"/>
                  </a:lnTo>
                  <a:close/>
                </a:path>
                <a:path w="35559" h="261620">
                  <a:moveTo>
                    <a:pt x="0" y="0"/>
                  </a:moveTo>
                  <a:lnTo>
                    <a:pt x="35067" y="0"/>
                  </a:lnTo>
                  <a:lnTo>
                    <a:pt x="35067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  <a:path w="35559" h="261620">
                  <a:moveTo>
                    <a:pt x="6715" y="241972"/>
                  </a:moveTo>
                  <a:lnTo>
                    <a:pt x="20891" y="241972"/>
                  </a:lnTo>
                  <a:lnTo>
                    <a:pt x="20891" y="248965"/>
                  </a:lnTo>
                  <a:lnTo>
                    <a:pt x="6715" y="248965"/>
                  </a:lnTo>
                  <a:lnTo>
                    <a:pt x="6715" y="241972"/>
                  </a:lnTo>
                  <a:close/>
                </a:path>
                <a:path w="35559" h="261620">
                  <a:moveTo>
                    <a:pt x="6715" y="19581"/>
                  </a:moveTo>
                  <a:lnTo>
                    <a:pt x="20891" y="19581"/>
                  </a:lnTo>
                  <a:lnTo>
                    <a:pt x="20891" y="13287"/>
                  </a:lnTo>
                  <a:lnTo>
                    <a:pt x="6715" y="13287"/>
                  </a:lnTo>
                  <a:lnTo>
                    <a:pt x="6715" y="1958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8414318" y="7575975"/>
              <a:ext cx="265430" cy="216535"/>
            </a:xfrm>
            <a:custGeom>
              <a:avLst/>
              <a:gdLst/>
              <a:ahLst/>
              <a:cxnLst/>
              <a:rect l="l" t="t" r="r" b="b"/>
              <a:pathLst>
                <a:path w="265429" h="216534">
                  <a:moveTo>
                    <a:pt x="265413" y="216026"/>
                  </a:moveTo>
                  <a:lnTo>
                    <a:pt x="258398" y="170208"/>
                  </a:lnTo>
                  <a:lnTo>
                    <a:pt x="241797" y="127112"/>
                  </a:lnTo>
                  <a:lnTo>
                    <a:pt x="216275" y="88035"/>
                  </a:lnTo>
                  <a:lnTo>
                    <a:pt x="182494" y="54274"/>
                  </a:lnTo>
                  <a:lnTo>
                    <a:pt x="142094" y="27658"/>
                  </a:lnTo>
                  <a:lnTo>
                    <a:pt x="97237" y="9450"/>
                  </a:lnTo>
                  <a:lnTo>
                    <a:pt x="49384" y="8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8429227" y="7792322"/>
              <a:ext cx="251460" cy="13335"/>
            </a:xfrm>
            <a:custGeom>
              <a:avLst/>
              <a:gdLst/>
              <a:ahLst/>
              <a:cxnLst/>
              <a:rect l="l" t="t" r="r" b="b"/>
              <a:pathLst>
                <a:path w="251459" h="13334">
                  <a:moveTo>
                    <a:pt x="0" y="0"/>
                  </a:moveTo>
                  <a:lnTo>
                    <a:pt x="251442" y="0"/>
                  </a:lnTo>
                  <a:lnTo>
                    <a:pt x="25144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8750806" y="7451744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7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8582929" y="7451744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1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8429229" y="7451744"/>
              <a:ext cx="97790" cy="72390"/>
            </a:xfrm>
            <a:custGeom>
              <a:avLst/>
              <a:gdLst/>
              <a:ahLst/>
              <a:cxnLst/>
              <a:rect l="l" t="t" r="r" b="b"/>
              <a:pathLst>
                <a:path w="97790" h="72390">
                  <a:moveTo>
                    <a:pt x="97741" y="0"/>
                  </a:moveTo>
                  <a:lnTo>
                    <a:pt x="0" y="0"/>
                  </a:lnTo>
                  <a:lnTo>
                    <a:pt x="0" y="720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8429229" y="757622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8429229" y="7733578"/>
              <a:ext cx="97790" cy="72390"/>
            </a:xfrm>
            <a:custGeom>
              <a:avLst/>
              <a:gdLst/>
              <a:ahLst/>
              <a:cxnLst/>
              <a:rect l="l" t="t" r="r" b="b"/>
              <a:pathLst>
                <a:path w="97790" h="72390">
                  <a:moveTo>
                    <a:pt x="0" y="0"/>
                  </a:moveTo>
                  <a:lnTo>
                    <a:pt x="0" y="72032"/>
                  </a:lnTo>
                  <a:lnTo>
                    <a:pt x="97741" y="720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8582929" y="7805613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19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8750806" y="7733581"/>
              <a:ext cx="97790" cy="72390"/>
            </a:xfrm>
            <a:custGeom>
              <a:avLst/>
              <a:gdLst/>
              <a:ahLst/>
              <a:cxnLst/>
              <a:rect l="l" t="t" r="r" b="b"/>
              <a:pathLst>
                <a:path w="97790" h="72390">
                  <a:moveTo>
                    <a:pt x="0" y="72032"/>
                  </a:moveTo>
                  <a:lnTo>
                    <a:pt x="97741" y="72032"/>
                  </a:lnTo>
                  <a:lnTo>
                    <a:pt x="9774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8848548" y="757622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1049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8848548" y="7451743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20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8058407" y="7805613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5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8253891" y="7674836"/>
              <a:ext cx="140335" cy="130810"/>
            </a:xfrm>
            <a:custGeom>
              <a:avLst/>
              <a:gdLst/>
              <a:ahLst/>
              <a:cxnLst/>
              <a:rect l="l" t="t" r="r" b="b"/>
              <a:pathLst>
                <a:path w="140334" h="130809">
                  <a:moveTo>
                    <a:pt x="0" y="130777"/>
                  </a:moveTo>
                  <a:lnTo>
                    <a:pt x="140270" y="130777"/>
                  </a:lnTo>
                  <a:lnTo>
                    <a:pt x="140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8253891" y="7490909"/>
              <a:ext cx="140335" cy="132080"/>
            </a:xfrm>
            <a:custGeom>
              <a:avLst/>
              <a:gdLst/>
              <a:ahLst/>
              <a:cxnLst/>
              <a:rect l="l" t="t" r="r" b="b"/>
              <a:pathLst>
                <a:path w="140334" h="132079">
                  <a:moveTo>
                    <a:pt x="140270" y="131476"/>
                  </a:moveTo>
                  <a:lnTo>
                    <a:pt x="14027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8058407" y="7490909"/>
              <a:ext cx="139700" cy="132080"/>
            </a:xfrm>
            <a:custGeom>
              <a:avLst/>
              <a:gdLst/>
              <a:ahLst/>
              <a:cxnLst/>
              <a:rect l="l" t="t" r="r" b="b"/>
              <a:pathLst>
                <a:path w="139700" h="132079">
                  <a:moveTo>
                    <a:pt x="139524" y="0"/>
                  </a:moveTo>
                  <a:lnTo>
                    <a:pt x="0" y="0"/>
                  </a:lnTo>
                  <a:lnTo>
                    <a:pt x="0" y="1314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8058407" y="7674836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8858993" y="6457279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8831387" y="6457279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9115658" y="7453144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6715" y="0"/>
                  </a:moveTo>
                  <a:lnTo>
                    <a:pt x="1492" y="23777"/>
                  </a:lnTo>
                  <a:lnTo>
                    <a:pt x="0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9079844" y="7507693"/>
              <a:ext cx="26670" cy="46355"/>
            </a:xfrm>
            <a:custGeom>
              <a:avLst/>
              <a:gdLst/>
              <a:ahLst/>
              <a:cxnLst/>
              <a:rect l="l" t="t" r="r" b="b"/>
              <a:pathLst>
                <a:path w="26670" h="46354">
                  <a:moveTo>
                    <a:pt x="26114" y="0"/>
                  </a:moveTo>
                  <a:lnTo>
                    <a:pt x="19399" y="14686"/>
                  </a:lnTo>
                  <a:lnTo>
                    <a:pt x="6715" y="36365"/>
                  </a:ln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9020901" y="7574129"/>
              <a:ext cx="41910" cy="36195"/>
            </a:xfrm>
            <a:custGeom>
              <a:avLst/>
              <a:gdLst/>
              <a:ahLst/>
              <a:cxnLst/>
              <a:rect l="l" t="t" r="r" b="b"/>
              <a:pathLst>
                <a:path w="41909" h="36195">
                  <a:moveTo>
                    <a:pt x="41782" y="0"/>
                  </a:moveTo>
                  <a:lnTo>
                    <a:pt x="34321" y="8392"/>
                  </a:lnTo>
                  <a:lnTo>
                    <a:pt x="14922" y="25176"/>
                  </a:lnTo>
                  <a:lnTo>
                    <a:pt x="0" y="35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8946289" y="7623783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90">
                  <a:moveTo>
                    <a:pt x="51482" y="0"/>
                  </a:moveTo>
                  <a:lnTo>
                    <a:pt x="47005" y="2797"/>
                  </a:lnTo>
                  <a:lnTo>
                    <a:pt x="23129" y="13287"/>
                  </a:lnTo>
                  <a:lnTo>
                    <a:pt x="0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8873169" y="7411883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4" h="174625">
                  <a:moveTo>
                    <a:pt x="7461" y="0"/>
                  </a:moveTo>
                  <a:lnTo>
                    <a:pt x="0" y="6993"/>
                  </a:lnTo>
                  <a:lnTo>
                    <a:pt x="178322" y="174136"/>
                  </a:lnTo>
                  <a:lnTo>
                    <a:pt x="185783" y="167142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8866455" y="7392999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70" h="26034">
                  <a:moveTo>
                    <a:pt x="0" y="25875"/>
                  </a:moveTo>
                  <a:lnTo>
                    <a:pt x="0" y="0"/>
                  </a:lnTo>
                  <a:lnTo>
                    <a:pt x="13430" y="0"/>
                  </a:lnTo>
                  <a:lnTo>
                    <a:pt x="13430" y="13287"/>
                  </a:lnTo>
                  <a:lnTo>
                    <a:pt x="6715" y="13287"/>
                  </a:lnTo>
                  <a:lnTo>
                    <a:pt x="6715" y="25875"/>
                  </a:lnTo>
                  <a:lnTo>
                    <a:pt x="0" y="2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9117897" y="7392999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258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5875"/>
                  </a:lnTo>
                  <a:lnTo>
                    <a:pt x="14176" y="2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8719469" y="5173987"/>
              <a:ext cx="2343785" cy="1072515"/>
            </a:xfrm>
            <a:custGeom>
              <a:avLst/>
              <a:gdLst/>
              <a:ahLst/>
              <a:cxnLst/>
              <a:rect l="l" t="t" r="r" b="b"/>
              <a:pathLst>
                <a:path w="2343784" h="1072514">
                  <a:moveTo>
                    <a:pt x="2343560" y="104901"/>
                  </a:moveTo>
                  <a:lnTo>
                    <a:pt x="2343560" y="0"/>
                  </a:lnTo>
                  <a:lnTo>
                    <a:pt x="0" y="0"/>
                  </a:lnTo>
                  <a:lnTo>
                    <a:pt x="0" y="1072091"/>
                  </a:lnTo>
                  <a:lnTo>
                    <a:pt x="111917" y="1072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2892278" y="70398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496"/>
                  </a:moveTo>
                  <a:lnTo>
                    <a:pt x="37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2892278" y="7059415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0" y="11888"/>
                  </a:moveTo>
                  <a:lnTo>
                    <a:pt x="1268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2906455" y="7039132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19" h="19050">
                  <a:moveTo>
                    <a:pt x="0" y="18882"/>
                  </a:moveTo>
                  <a:lnTo>
                    <a:pt x="2014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2892278" y="7085988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2906455" y="706011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2892278" y="7113963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43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2906455" y="70880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2892278" y="714123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2906455" y="7116061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39" h="25400">
                  <a:moveTo>
                    <a:pt x="0" y="25176"/>
                  </a:moveTo>
                  <a:lnTo>
                    <a:pt x="27606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2892278" y="716921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2906455" y="714333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2892278" y="7197184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43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2906455" y="717131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2892278" y="722445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2906455" y="7199282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39" h="25400">
                  <a:moveTo>
                    <a:pt x="0" y="25176"/>
                  </a:moveTo>
                  <a:lnTo>
                    <a:pt x="27606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2892278" y="7252433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2906455" y="722655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2892278" y="728040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2906455" y="725453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2906455" y="7282505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39" h="25400">
                  <a:moveTo>
                    <a:pt x="0" y="25176"/>
                  </a:moveTo>
                  <a:lnTo>
                    <a:pt x="27606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6438582" y="624747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4196"/>
                  </a:moveTo>
                  <a:lnTo>
                    <a:pt x="5222" y="0"/>
                  </a:lnTo>
                </a:path>
              </a:pathLst>
            </a:custGeom>
            <a:ln w="43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6438582" y="6247477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0" y="32169"/>
                  </a:moveTo>
                  <a:lnTo>
                    <a:pt x="35067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6438582" y="6247478"/>
              <a:ext cx="64769" cy="60325"/>
            </a:xfrm>
            <a:custGeom>
              <a:avLst/>
              <a:gdLst/>
              <a:ahLst/>
              <a:cxnLst/>
              <a:rect l="l" t="t" r="r" b="b"/>
              <a:pathLst>
                <a:path w="64770" h="60325">
                  <a:moveTo>
                    <a:pt x="0" y="60143"/>
                  </a:moveTo>
                  <a:lnTo>
                    <a:pt x="6416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6438582" y="6247476"/>
              <a:ext cx="94615" cy="87630"/>
            </a:xfrm>
            <a:custGeom>
              <a:avLst/>
              <a:gdLst/>
              <a:ahLst/>
              <a:cxnLst/>
              <a:rect l="l" t="t" r="r" b="b"/>
              <a:pathLst>
                <a:path w="94615" h="87629">
                  <a:moveTo>
                    <a:pt x="0" y="87417"/>
                  </a:moveTo>
                  <a:lnTo>
                    <a:pt x="94011" y="0"/>
                  </a:lnTo>
                </a:path>
              </a:pathLst>
            </a:custGeom>
            <a:ln w="43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6457235" y="6247478"/>
              <a:ext cx="105410" cy="98425"/>
            </a:xfrm>
            <a:custGeom>
              <a:avLst/>
              <a:gdLst/>
              <a:ahLst/>
              <a:cxnLst/>
              <a:rect l="l" t="t" r="r" b="b"/>
              <a:pathLst>
                <a:path w="105409" h="98425">
                  <a:moveTo>
                    <a:pt x="0" y="97907"/>
                  </a:moveTo>
                  <a:lnTo>
                    <a:pt x="105202" y="0"/>
                  </a:lnTo>
                </a:path>
              </a:pathLst>
            </a:custGeom>
            <a:ln w="43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6487080" y="6260066"/>
              <a:ext cx="92075" cy="85725"/>
            </a:xfrm>
            <a:custGeom>
              <a:avLst/>
              <a:gdLst/>
              <a:ahLst/>
              <a:cxnLst/>
              <a:rect l="l" t="t" r="r" b="b"/>
              <a:pathLst>
                <a:path w="92075" h="85725">
                  <a:moveTo>
                    <a:pt x="0" y="85319"/>
                  </a:moveTo>
                  <a:lnTo>
                    <a:pt x="91772" y="0"/>
                  </a:lnTo>
                </a:path>
              </a:pathLst>
            </a:custGeom>
            <a:ln w="43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6516925" y="6287340"/>
              <a:ext cx="62230" cy="58419"/>
            </a:xfrm>
            <a:custGeom>
              <a:avLst/>
              <a:gdLst/>
              <a:ahLst/>
              <a:cxnLst/>
              <a:rect l="l" t="t" r="r" b="b"/>
              <a:pathLst>
                <a:path w="62229" h="58420">
                  <a:moveTo>
                    <a:pt x="0" y="58045"/>
                  </a:moveTo>
                  <a:lnTo>
                    <a:pt x="61927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6537070" y="631531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6537070" y="63432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6537070" y="637126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6537070" y="639853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6546770" y="6426510"/>
              <a:ext cx="32384" cy="30480"/>
            </a:xfrm>
            <a:custGeom>
              <a:avLst/>
              <a:gdLst/>
              <a:ahLst/>
              <a:cxnLst/>
              <a:rect l="l" t="t" r="r" b="b"/>
              <a:pathLst>
                <a:path w="32384" h="30479">
                  <a:moveTo>
                    <a:pt x="0" y="30071"/>
                  </a:moveTo>
                  <a:lnTo>
                    <a:pt x="3208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6575869" y="645448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98"/>
                  </a:moveTo>
                  <a:lnTo>
                    <a:pt x="2984" y="0"/>
                  </a:lnTo>
                </a:path>
              </a:pathLst>
            </a:custGeom>
            <a:ln w="42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7882323" y="681044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6993"/>
                  </a:moveTo>
                  <a:lnTo>
                    <a:pt x="7461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7882323" y="6810447"/>
              <a:ext cx="37465" cy="34290"/>
            </a:xfrm>
            <a:custGeom>
              <a:avLst/>
              <a:gdLst/>
              <a:ahLst/>
              <a:cxnLst/>
              <a:rect l="l" t="t" r="r" b="b"/>
              <a:pathLst>
                <a:path w="37465" h="34290">
                  <a:moveTo>
                    <a:pt x="0" y="34267"/>
                  </a:moveTo>
                  <a:lnTo>
                    <a:pt x="37305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7907691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7936790" y="681044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7966635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7996479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8026324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8055423" y="681044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8085268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8115112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8144957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8174055" y="6827932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5" h="22225">
                  <a:moveTo>
                    <a:pt x="0" y="21679"/>
                  </a:moveTo>
                  <a:lnTo>
                    <a:pt x="23129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8302389" y="681044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797"/>
                  </a:moveTo>
                  <a:lnTo>
                    <a:pt x="298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8302389" y="6810449"/>
              <a:ext cx="33020" cy="31115"/>
            </a:xfrm>
            <a:custGeom>
              <a:avLst/>
              <a:gdLst/>
              <a:ahLst/>
              <a:cxnLst/>
              <a:rect l="l" t="t" r="r" b="b"/>
              <a:pathLst>
                <a:path w="33020" h="31115">
                  <a:moveTo>
                    <a:pt x="0" y="30771"/>
                  </a:moveTo>
                  <a:lnTo>
                    <a:pt x="32829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8322533" y="681044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8352379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8382223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8390431" y="683002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8390431" y="685800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8390431" y="688597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8390431" y="691325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8390431" y="694122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8390431" y="696919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8390431" y="69971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8390431" y="702444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8390431" y="705242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8390431" y="708039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8390431" y="71076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8390431" y="713564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8390431" y="71636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8390431" y="719159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8390431" y="721886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8390431" y="724683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8390431" y="727481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8823926" y="690206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294"/>
                  </a:moveTo>
                  <a:lnTo>
                    <a:pt x="671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8712008" y="7003467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091"/>
                  </a:moveTo>
                  <a:lnTo>
                    <a:pt x="10445" y="0"/>
                  </a:lnTo>
                </a:path>
              </a:pathLst>
            </a:custGeom>
            <a:ln w="43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8390431" y="730208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8823926" y="690206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29" h="33654">
                  <a:moveTo>
                    <a:pt x="0" y="33568"/>
                  </a:moveTo>
                  <a:lnTo>
                    <a:pt x="36559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8712008" y="7003466"/>
              <a:ext cx="40640" cy="37465"/>
            </a:xfrm>
            <a:custGeom>
              <a:avLst/>
              <a:gdLst/>
              <a:ahLst/>
              <a:cxnLst/>
              <a:rect l="l" t="t" r="r" b="b"/>
              <a:pathLst>
                <a:path w="40640" h="37465">
                  <a:moveTo>
                    <a:pt x="0" y="37065"/>
                  </a:moveTo>
                  <a:lnTo>
                    <a:pt x="40290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8390431" y="733005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8823926" y="692444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8739614" y="700346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8390431" y="735803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8823926" y="69524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8769459" y="700346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8390431" y="73860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8799304" y="6979689"/>
              <a:ext cx="67310" cy="63500"/>
            </a:xfrm>
            <a:custGeom>
              <a:avLst/>
              <a:gdLst/>
              <a:ahLst/>
              <a:cxnLst/>
              <a:rect l="l" t="t" r="r" b="b"/>
              <a:pathLst>
                <a:path w="67309" h="63500">
                  <a:moveTo>
                    <a:pt x="67150" y="0"/>
                  </a:moveTo>
                  <a:lnTo>
                    <a:pt x="24621" y="39163"/>
                  </a:lnTo>
                  <a:lnTo>
                    <a:pt x="0" y="6294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8390431" y="741328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8823926" y="700766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8390431" y="74412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8823926" y="703563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8394161" y="7472026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59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8823926" y="706291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8394161" y="7499998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59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8823926" y="709088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8397891" y="7527973"/>
              <a:ext cx="31750" cy="29209"/>
            </a:xfrm>
            <a:custGeom>
              <a:avLst/>
              <a:gdLst/>
              <a:ahLst/>
              <a:cxnLst/>
              <a:rect l="l" t="t" r="r" b="b"/>
              <a:pathLst>
                <a:path w="31750" h="29209">
                  <a:moveTo>
                    <a:pt x="0" y="28673"/>
                  </a:moveTo>
                  <a:lnTo>
                    <a:pt x="31337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8823926" y="711885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8427736" y="7555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8"/>
                  </a:moveTo>
                  <a:lnTo>
                    <a:pt x="149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8823926" y="714613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8823926" y="71741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8823926" y="720207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2" name="object 2762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2843081" y="6245308"/>
              <a:ext cx="5094458" cy="1575059"/>
            </a:xfrm>
            <a:prstGeom prst="rect">
              <a:avLst/>
            </a:prstGeom>
          </p:spPr>
        </p:pic>
        <p:sp>
          <p:nvSpPr>
            <p:cNvPr id="2763" name="object 2763"/>
            <p:cNvSpPr/>
            <p:nvPr/>
          </p:nvSpPr>
          <p:spPr>
            <a:xfrm>
              <a:off x="8823926" y="723005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8823926" y="725732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8823926" y="728530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8823926" y="731327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8823926" y="734055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8823926" y="736852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8835117" y="7396496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372"/>
                  </a:moveTo>
                  <a:lnTo>
                    <a:pt x="31337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8864216" y="742447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98"/>
                  </a:moveTo>
                  <a:lnTo>
                    <a:pt x="2238" y="0"/>
                  </a:lnTo>
                </a:path>
              </a:pathLst>
            </a:custGeom>
            <a:ln w="42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1" name="object 277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9129905" y="4752912"/>
              <a:ext cx="3767761" cy="2675126"/>
            </a:xfrm>
            <a:prstGeom prst="rect">
              <a:avLst/>
            </a:prstGeom>
          </p:spPr>
        </p:pic>
        <p:pic>
          <p:nvPicPr>
            <p:cNvPr id="2772" name="object 277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7484647" y="7506990"/>
              <a:ext cx="535712" cy="107001"/>
            </a:xfrm>
            <a:prstGeom prst="rect">
              <a:avLst/>
            </a:prstGeom>
          </p:spPr>
        </p:pic>
        <p:sp>
          <p:nvSpPr>
            <p:cNvPr id="2773" name="object 2773"/>
            <p:cNvSpPr/>
            <p:nvPr/>
          </p:nvSpPr>
          <p:spPr>
            <a:xfrm>
              <a:off x="7638340" y="7661545"/>
              <a:ext cx="420370" cy="156845"/>
            </a:xfrm>
            <a:custGeom>
              <a:avLst/>
              <a:gdLst/>
              <a:ahLst/>
              <a:cxnLst/>
              <a:rect l="l" t="t" r="r" b="b"/>
              <a:pathLst>
                <a:path w="420370" h="156845">
                  <a:moveTo>
                    <a:pt x="0" y="156652"/>
                  </a:moveTo>
                  <a:lnTo>
                    <a:pt x="420065" y="156652"/>
                  </a:lnTo>
                  <a:lnTo>
                    <a:pt x="420065" y="0"/>
                  </a:lnTo>
                  <a:lnTo>
                    <a:pt x="0" y="0"/>
                  </a:lnTo>
                  <a:lnTo>
                    <a:pt x="0" y="15665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7679377" y="7762257"/>
              <a:ext cx="93345" cy="6350"/>
            </a:xfrm>
            <a:custGeom>
              <a:avLst/>
              <a:gdLst/>
              <a:ahLst/>
              <a:cxnLst/>
              <a:rect l="l" t="t" r="r" b="b"/>
              <a:pathLst>
                <a:path w="93345" h="6350">
                  <a:moveTo>
                    <a:pt x="0" y="0"/>
                  </a:moveTo>
                  <a:lnTo>
                    <a:pt x="93264" y="0"/>
                  </a:lnTo>
                  <a:lnTo>
                    <a:pt x="93264" y="6294"/>
                  </a:lnTo>
                  <a:lnTo>
                    <a:pt x="0" y="62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7669679" y="7758058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2964" y="4196"/>
                  </a:moveTo>
                  <a:lnTo>
                    <a:pt x="112663" y="4196"/>
                  </a:lnTo>
                  <a:lnTo>
                    <a:pt x="112663" y="0"/>
                  </a:lnTo>
                  <a:lnTo>
                    <a:pt x="0" y="0"/>
                  </a:lnTo>
                  <a:lnTo>
                    <a:pt x="0" y="4196"/>
                  </a:lnTo>
                  <a:lnTo>
                    <a:pt x="9699" y="41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7702509" y="7739875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3"/>
                  </a:lnTo>
                  <a:lnTo>
                    <a:pt x="40122" y="6451"/>
                  </a:lnTo>
                  <a:lnTo>
                    <a:pt x="32652" y="1730"/>
                  </a:lnTo>
                  <a:lnTo>
                    <a:pt x="23502" y="0"/>
                  </a:lnTo>
                  <a:lnTo>
                    <a:pt x="14353" y="1730"/>
                  </a:lnTo>
                  <a:lnTo>
                    <a:pt x="6882" y="6451"/>
                  </a:lnTo>
                  <a:lnTo>
                    <a:pt x="1846" y="13453"/>
                  </a:lnTo>
                  <a:lnTo>
                    <a:pt x="0" y="22029"/>
                  </a:lnTo>
                  <a:lnTo>
                    <a:pt x="1846" y="30602"/>
                  </a:lnTo>
                  <a:lnTo>
                    <a:pt x="6882" y="37604"/>
                  </a:lnTo>
                  <a:lnTo>
                    <a:pt x="14353" y="42326"/>
                  </a:lnTo>
                  <a:lnTo>
                    <a:pt x="23502" y="44058"/>
                  </a:lnTo>
                  <a:lnTo>
                    <a:pt x="32652" y="42326"/>
                  </a:lnTo>
                  <a:lnTo>
                    <a:pt x="40122" y="37604"/>
                  </a:lnTo>
                  <a:lnTo>
                    <a:pt x="45158" y="30602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7" name="object 2777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446246" y="5371899"/>
              <a:ext cx="358131" cy="41261"/>
            </a:xfrm>
            <a:prstGeom prst="rect">
              <a:avLst/>
            </a:prstGeom>
          </p:spPr>
        </p:pic>
        <p:pic>
          <p:nvPicPr>
            <p:cNvPr id="2778" name="object 2778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7949473" y="5774723"/>
              <a:ext cx="632706" cy="40556"/>
            </a:xfrm>
            <a:prstGeom prst="rect">
              <a:avLst/>
            </a:prstGeom>
          </p:spPr>
        </p:pic>
        <p:pic>
          <p:nvPicPr>
            <p:cNvPr id="2779" name="object 277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0806360" y="7586018"/>
              <a:ext cx="315609" cy="40561"/>
            </a:xfrm>
            <a:prstGeom prst="rect">
              <a:avLst/>
            </a:prstGeom>
          </p:spPr>
        </p:pic>
        <p:pic>
          <p:nvPicPr>
            <p:cNvPr id="2780" name="object 2780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807968" y="6080332"/>
              <a:ext cx="191002" cy="40561"/>
            </a:xfrm>
            <a:prstGeom prst="rect">
              <a:avLst/>
            </a:prstGeom>
          </p:spPr>
        </p:pic>
        <p:sp>
          <p:nvSpPr>
            <p:cNvPr id="2781" name="object 2781"/>
            <p:cNvSpPr/>
            <p:nvPr/>
          </p:nvSpPr>
          <p:spPr>
            <a:xfrm>
              <a:off x="4794882" y="7837783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300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8394161" y="7837783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300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4794882" y="8148289"/>
              <a:ext cx="3599815" cy="0"/>
            </a:xfrm>
            <a:custGeom>
              <a:avLst/>
              <a:gdLst/>
              <a:ahLst/>
              <a:cxnLst/>
              <a:rect l="l" t="t" r="r" b="b"/>
              <a:pathLst>
                <a:path w="3599815">
                  <a:moveTo>
                    <a:pt x="0" y="0"/>
                  </a:moveTo>
                  <a:lnTo>
                    <a:pt x="35992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4777721" y="8132206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4">
                  <a:moveTo>
                    <a:pt x="35067" y="2797"/>
                  </a:moveTo>
                  <a:lnTo>
                    <a:pt x="2984" y="32169"/>
                  </a:lnTo>
                  <a:lnTo>
                    <a:pt x="0" y="29372"/>
                  </a:lnTo>
                  <a:lnTo>
                    <a:pt x="31337" y="0"/>
                  </a:lnTo>
                  <a:lnTo>
                    <a:pt x="35067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8376254" y="8132206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59" h="32384">
                  <a:moveTo>
                    <a:pt x="0" y="29372"/>
                  </a:moveTo>
                  <a:lnTo>
                    <a:pt x="32083" y="0"/>
                  </a:lnTo>
                  <a:lnTo>
                    <a:pt x="35067" y="2797"/>
                  </a:lnTo>
                  <a:lnTo>
                    <a:pt x="3730" y="3216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6527368" y="8101431"/>
              <a:ext cx="134620" cy="29845"/>
            </a:xfrm>
            <a:custGeom>
              <a:avLst/>
              <a:gdLst/>
              <a:ahLst/>
              <a:cxnLst/>
              <a:rect l="l" t="t" r="r" b="b"/>
              <a:pathLst>
                <a:path w="134620" h="29845">
                  <a:moveTo>
                    <a:pt x="21628" y="18897"/>
                  </a:moveTo>
                  <a:lnTo>
                    <a:pt x="17907" y="18897"/>
                  </a:lnTo>
                  <a:lnTo>
                    <a:pt x="17907" y="5600"/>
                  </a:lnTo>
                  <a:lnTo>
                    <a:pt x="17907" y="0"/>
                  </a:lnTo>
                  <a:lnTo>
                    <a:pt x="14922" y="0"/>
                  </a:lnTo>
                  <a:lnTo>
                    <a:pt x="14173" y="952"/>
                  </a:lnTo>
                  <a:lnTo>
                    <a:pt x="14173" y="5600"/>
                  </a:lnTo>
                  <a:lnTo>
                    <a:pt x="14173" y="18897"/>
                  </a:lnTo>
                  <a:lnTo>
                    <a:pt x="3721" y="18897"/>
                  </a:lnTo>
                  <a:lnTo>
                    <a:pt x="14173" y="5600"/>
                  </a:lnTo>
                  <a:lnTo>
                    <a:pt x="14173" y="952"/>
                  </a:lnTo>
                  <a:lnTo>
                    <a:pt x="0" y="18897"/>
                  </a:lnTo>
                  <a:lnTo>
                    <a:pt x="0" y="22390"/>
                  </a:lnTo>
                  <a:lnTo>
                    <a:pt x="14173" y="22390"/>
                  </a:lnTo>
                  <a:lnTo>
                    <a:pt x="14173" y="29375"/>
                  </a:lnTo>
                  <a:lnTo>
                    <a:pt x="17907" y="29375"/>
                  </a:lnTo>
                  <a:lnTo>
                    <a:pt x="17907" y="22390"/>
                  </a:lnTo>
                  <a:lnTo>
                    <a:pt x="21628" y="22390"/>
                  </a:lnTo>
                  <a:lnTo>
                    <a:pt x="21628" y="18897"/>
                  </a:lnTo>
                  <a:close/>
                </a:path>
                <a:path w="134620" h="29845">
                  <a:moveTo>
                    <a:pt x="46253" y="6299"/>
                  </a:moveTo>
                  <a:lnTo>
                    <a:pt x="45504" y="5600"/>
                  </a:lnTo>
                  <a:lnTo>
                    <a:pt x="45504" y="4203"/>
                  </a:lnTo>
                  <a:lnTo>
                    <a:pt x="44767" y="4203"/>
                  </a:lnTo>
                  <a:lnTo>
                    <a:pt x="44767" y="3505"/>
                  </a:lnTo>
                  <a:lnTo>
                    <a:pt x="42519" y="1409"/>
                  </a:lnTo>
                  <a:lnTo>
                    <a:pt x="41783" y="1409"/>
                  </a:lnTo>
                  <a:lnTo>
                    <a:pt x="41783" y="711"/>
                  </a:lnTo>
                  <a:lnTo>
                    <a:pt x="40284" y="711"/>
                  </a:lnTo>
                  <a:lnTo>
                    <a:pt x="39535" y="0"/>
                  </a:lnTo>
                  <a:lnTo>
                    <a:pt x="33566" y="0"/>
                  </a:lnTo>
                  <a:lnTo>
                    <a:pt x="32829" y="711"/>
                  </a:lnTo>
                  <a:lnTo>
                    <a:pt x="31330" y="711"/>
                  </a:lnTo>
                  <a:lnTo>
                    <a:pt x="30581" y="1409"/>
                  </a:lnTo>
                  <a:lnTo>
                    <a:pt x="29845" y="1409"/>
                  </a:lnTo>
                  <a:lnTo>
                    <a:pt x="29845" y="2108"/>
                  </a:lnTo>
                  <a:lnTo>
                    <a:pt x="29095" y="2108"/>
                  </a:lnTo>
                  <a:lnTo>
                    <a:pt x="29095" y="2806"/>
                  </a:lnTo>
                  <a:lnTo>
                    <a:pt x="28346" y="2806"/>
                  </a:lnTo>
                  <a:lnTo>
                    <a:pt x="28346" y="3505"/>
                  </a:lnTo>
                  <a:lnTo>
                    <a:pt x="27597" y="3505"/>
                  </a:lnTo>
                  <a:lnTo>
                    <a:pt x="27597" y="4203"/>
                  </a:lnTo>
                  <a:lnTo>
                    <a:pt x="26847" y="4902"/>
                  </a:lnTo>
                  <a:lnTo>
                    <a:pt x="26847" y="6299"/>
                  </a:lnTo>
                  <a:lnTo>
                    <a:pt x="26111" y="6997"/>
                  </a:lnTo>
                  <a:lnTo>
                    <a:pt x="26111" y="8407"/>
                  </a:lnTo>
                  <a:lnTo>
                    <a:pt x="29845" y="9093"/>
                  </a:lnTo>
                  <a:lnTo>
                    <a:pt x="29845" y="7696"/>
                  </a:lnTo>
                  <a:lnTo>
                    <a:pt x="30581" y="7696"/>
                  </a:lnTo>
                  <a:lnTo>
                    <a:pt x="30581" y="5600"/>
                  </a:lnTo>
                  <a:lnTo>
                    <a:pt x="31330" y="5600"/>
                  </a:lnTo>
                  <a:lnTo>
                    <a:pt x="31330" y="4902"/>
                  </a:lnTo>
                  <a:lnTo>
                    <a:pt x="32067" y="4203"/>
                  </a:lnTo>
                  <a:lnTo>
                    <a:pt x="32829" y="4203"/>
                  </a:lnTo>
                  <a:lnTo>
                    <a:pt x="32829" y="3505"/>
                  </a:lnTo>
                  <a:lnTo>
                    <a:pt x="34315" y="3505"/>
                  </a:lnTo>
                  <a:lnTo>
                    <a:pt x="34315" y="2806"/>
                  </a:lnTo>
                  <a:lnTo>
                    <a:pt x="38049" y="2806"/>
                  </a:lnTo>
                  <a:lnTo>
                    <a:pt x="38798" y="3505"/>
                  </a:lnTo>
                  <a:lnTo>
                    <a:pt x="39535" y="3505"/>
                  </a:lnTo>
                  <a:lnTo>
                    <a:pt x="41783" y="5600"/>
                  </a:lnTo>
                  <a:lnTo>
                    <a:pt x="41783" y="6997"/>
                  </a:lnTo>
                  <a:lnTo>
                    <a:pt x="42519" y="6997"/>
                  </a:lnTo>
                  <a:lnTo>
                    <a:pt x="42519" y="8407"/>
                  </a:lnTo>
                  <a:lnTo>
                    <a:pt x="41783" y="9093"/>
                  </a:lnTo>
                  <a:lnTo>
                    <a:pt x="41783" y="11201"/>
                  </a:lnTo>
                  <a:lnTo>
                    <a:pt x="41033" y="11201"/>
                  </a:lnTo>
                  <a:lnTo>
                    <a:pt x="41033" y="11899"/>
                  </a:lnTo>
                  <a:lnTo>
                    <a:pt x="39535" y="13296"/>
                  </a:lnTo>
                  <a:lnTo>
                    <a:pt x="39535" y="13995"/>
                  </a:lnTo>
                  <a:lnTo>
                    <a:pt x="38798" y="13995"/>
                  </a:lnTo>
                  <a:lnTo>
                    <a:pt x="38049" y="14693"/>
                  </a:lnTo>
                  <a:lnTo>
                    <a:pt x="38049" y="15392"/>
                  </a:lnTo>
                  <a:lnTo>
                    <a:pt x="37299" y="15392"/>
                  </a:lnTo>
                  <a:lnTo>
                    <a:pt x="33566" y="18897"/>
                  </a:lnTo>
                  <a:lnTo>
                    <a:pt x="32829" y="18897"/>
                  </a:lnTo>
                  <a:lnTo>
                    <a:pt x="28346" y="23088"/>
                  </a:lnTo>
                  <a:lnTo>
                    <a:pt x="28346" y="23787"/>
                  </a:lnTo>
                  <a:lnTo>
                    <a:pt x="27597" y="23787"/>
                  </a:lnTo>
                  <a:lnTo>
                    <a:pt x="27597" y="24485"/>
                  </a:lnTo>
                  <a:lnTo>
                    <a:pt x="26847" y="25184"/>
                  </a:lnTo>
                  <a:lnTo>
                    <a:pt x="26847" y="25882"/>
                  </a:lnTo>
                  <a:lnTo>
                    <a:pt x="26111" y="25882"/>
                  </a:lnTo>
                  <a:lnTo>
                    <a:pt x="26111" y="27279"/>
                  </a:lnTo>
                  <a:lnTo>
                    <a:pt x="25361" y="27279"/>
                  </a:lnTo>
                  <a:lnTo>
                    <a:pt x="25361" y="29375"/>
                  </a:lnTo>
                  <a:lnTo>
                    <a:pt x="46253" y="29375"/>
                  </a:lnTo>
                  <a:lnTo>
                    <a:pt x="46253" y="25882"/>
                  </a:lnTo>
                  <a:lnTo>
                    <a:pt x="31330" y="25882"/>
                  </a:lnTo>
                  <a:lnTo>
                    <a:pt x="31330" y="25184"/>
                  </a:lnTo>
                  <a:lnTo>
                    <a:pt x="32067" y="24485"/>
                  </a:lnTo>
                  <a:lnTo>
                    <a:pt x="32067" y="23787"/>
                  </a:lnTo>
                  <a:lnTo>
                    <a:pt x="32829" y="23787"/>
                  </a:lnTo>
                  <a:lnTo>
                    <a:pt x="33566" y="23088"/>
                  </a:lnTo>
                  <a:lnTo>
                    <a:pt x="34315" y="23088"/>
                  </a:lnTo>
                  <a:lnTo>
                    <a:pt x="34315" y="22390"/>
                  </a:lnTo>
                  <a:lnTo>
                    <a:pt x="35064" y="21691"/>
                  </a:lnTo>
                  <a:lnTo>
                    <a:pt x="35814" y="21691"/>
                  </a:lnTo>
                  <a:lnTo>
                    <a:pt x="35814" y="20993"/>
                  </a:lnTo>
                  <a:lnTo>
                    <a:pt x="36550" y="20993"/>
                  </a:lnTo>
                  <a:lnTo>
                    <a:pt x="36550" y="20281"/>
                  </a:lnTo>
                  <a:lnTo>
                    <a:pt x="37299" y="20281"/>
                  </a:lnTo>
                  <a:lnTo>
                    <a:pt x="37299" y="19583"/>
                  </a:lnTo>
                  <a:lnTo>
                    <a:pt x="38049" y="19583"/>
                  </a:lnTo>
                  <a:lnTo>
                    <a:pt x="38049" y="18897"/>
                  </a:lnTo>
                  <a:lnTo>
                    <a:pt x="39535" y="18897"/>
                  </a:lnTo>
                  <a:lnTo>
                    <a:pt x="39535" y="18199"/>
                  </a:lnTo>
                  <a:lnTo>
                    <a:pt x="41033" y="16789"/>
                  </a:lnTo>
                  <a:lnTo>
                    <a:pt x="41783" y="16789"/>
                  </a:lnTo>
                  <a:lnTo>
                    <a:pt x="41783" y="16090"/>
                  </a:lnTo>
                  <a:lnTo>
                    <a:pt x="42519" y="16090"/>
                  </a:lnTo>
                  <a:lnTo>
                    <a:pt x="42519" y="15392"/>
                  </a:lnTo>
                  <a:lnTo>
                    <a:pt x="44018" y="13995"/>
                  </a:lnTo>
                  <a:lnTo>
                    <a:pt x="44018" y="13296"/>
                  </a:lnTo>
                  <a:lnTo>
                    <a:pt x="44767" y="13296"/>
                  </a:lnTo>
                  <a:lnTo>
                    <a:pt x="44767" y="12598"/>
                  </a:lnTo>
                  <a:lnTo>
                    <a:pt x="45504" y="11899"/>
                  </a:lnTo>
                  <a:lnTo>
                    <a:pt x="45504" y="10502"/>
                  </a:lnTo>
                  <a:lnTo>
                    <a:pt x="46253" y="9791"/>
                  </a:lnTo>
                  <a:lnTo>
                    <a:pt x="46253" y="6299"/>
                  </a:lnTo>
                  <a:close/>
                </a:path>
                <a:path w="134620" h="29845">
                  <a:moveTo>
                    <a:pt x="55206" y="12"/>
                  </a:moveTo>
                  <a:lnTo>
                    <a:pt x="50736" y="12"/>
                  </a:lnTo>
                  <a:lnTo>
                    <a:pt x="50736" y="4902"/>
                  </a:lnTo>
                  <a:lnTo>
                    <a:pt x="51473" y="10502"/>
                  </a:lnTo>
                  <a:lnTo>
                    <a:pt x="53721" y="10502"/>
                  </a:lnTo>
                  <a:lnTo>
                    <a:pt x="55206" y="4902"/>
                  </a:lnTo>
                  <a:lnTo>
                    <a:pt x="55206" y="12"/>
                  </a:lnTo>
                  <a:close/>
                </a:path>
                <a:path w="134620" h="29845">
                  <a:moveTo>
                    <a:pt x="70129" y="16789"/>
                  </a:moveTo>
                  <a:lnTo>
                    <a:pt x="58204" y="16789"/>
                  </a:lnTo>
                  <a:lnTo>
                    <a:pt x="58204" y="20993"/>
                  </a:lnTo>
                  <a:lnTo>
                    <a:pt x="70129" y="20993"/>
                  </a:lnTo>
                  <a:lnTo>
                    <a:pt x="70129" y="16789"/>
                  </a:lnTo>
                  <a:close/>
                </a:path>
                <a:path w="134620" h="29845">
                  <a:moveTo>
                    <a:pt x="88036" y="0"/>
                  </a:moveTo>
                  <a:lnTo>
                    <a:pt x="85051" y="0"/>
                  </a:lnTo>
                  <a:lnTo>
                    <a:pt x="85051" y="711"/>
                  </a:lnTo>
                  <a:lnTo>
                    <a:pt x="84315" y="1409"/>
                  </a:lnTo>
                  <a:lnTo>
                    <a:pt x="84315" y="2108"/>
                  </a:lnTo>
                  <a:lnTo>
                    <a:pt x="83566" y="2108"/>
                  </a:lnTo>
                  <a:lnTo>
                    <a:pt x="83566" y="2806"/>
                  </a:lnTo>
                  <a:lnTo>
                    <a:pt x="82816" y="2806"/>
                  </a:lnTo>
                  <a:lnTo>
                    <a:pt x="82816" y="3505"/>
                  </a:lnTo>
                  <a:lnTo>
                    <a:pt x="82067" y="3505"/>
                  </a:lnTo>
                  <a:lnTo>
                    <a:pt x="82067" y="4203"/>
                  </a:lnTo>
                  <a:lnTo>
                    <a:pt x="81330" y="4203"/>
                  </a:lnTo>
                  <a:lnTo>
                    <a:pt x="80581" y="4902"/>
                  </a:lnTo>
                  <a:lnTo>
                    <a:pt x="80581" y="5600"/>
                  </a:lnTo>
                  <a:lnTo>
                    <a:pt x="79082" y="5600"/>
                  </a:lnTo>
                  <a:lnTo>
                    <a:pt x="79082" y="6299"/>
                  </a:lnTo>
                  <a:lnTo>
                    <a:pt x="78346" y="6299"/>
                  </a:lnTo>
                  <a:lnTo>
                    <a:pt x="77584" y="6997"/>
                  </a:lnTo>
                  <a:lnTo>
                    <a:pt x="76847" y="6997"/>
                  </a:lnTo>
                  <a:lnTo>
                    <a:pt x="76098" y="7696"/>
                  </a:lnTo>
                  <a:lnTo>
                    <a:pt x="76098" y="11201"/>
                  </a:lnTo>
                  <a:lnTo>
                    <a:pt x="76847" y="10502"/>
                  </a:lnTo>
                  <a:lnTo>
                    <a:pt x="78346" y="10502"/>
                  </a:lnTo>
                  <a:lnTo>
                    <a:pt x="78346" y="9791"/>
                  </a:lnTo>
                  <a:lnTo>
                    <a:pt x="79082" y="9791"/>
                  </a:lnTo>
                  <a:lnTo>
                    <a:pt x="79832" y="9093"/>
                  </a:lnTo>
                  <a:lnTo>
                    <a:pt x="80581" y="9093"/>
                  </a:lnTo>
                  <a:lnTo>
                    <a:pt x="81330" y="8407"/>
                  </a:lnTo>
                  <a:lnTo>
                    <a:pt x="82067" y="8407"/>
                  </a:lnTo>
                  <a:lnTo>
                    <a:pt x="82067" y="7696"/>
                  </a:lnTo>
                  <a:lnTo>
                    <a:pt x="82816" y="7696"/>
                  </a:lnTo>
                  <a:lnTo>
                    <a:pt x="84315" y="6299"/>
                  </a:lnTo>
                  <a:lnTo>
                    <a:pt x="84315" y="29375"/>
                  </a:lnTo>
                  <a:lnTo>
                    <a:pt x="88036" y="29375"/>
                  </a:lnTo>
                  <a:lnTo>
                    <a:pt x="88036" y="0"/>
                  </a:lnTo>
                  <a:close/>
                </a:path>
                <a:path w="134620" h="29845">
                  <a:moveTo>
                    <a:pt x="112661" y="11201"/>
                  </a:moveTo>
                  <a:lnTo>
                    <a:pt x="108927" y="11201"/>
                  </a:lnTo>
                  <a:lnTo>
                    <a:pt x="108927" y="29375"/>
                  </a:lnTo>
                  <a:lnTo>
                    <a:pt x="112661" y="29375"/>
                  </a:lnTo>
                  <a:lnTo>
                    <a:pt x="112661" y="11201"/>
                  </a:lnTo>
                  <a:close/>
                </a:path>
                <a:path w="134620" h="29845">
                  <a:moveTo>
                    <a:pt x="112661" y="0"/>
                  </a:moveTo>
                  <a:lnTo>
                    <a:pt x="109677" y="0"/>
                  </a:lnTo>
                  <a:lnTo>
                    <a:pt x="109677" y="711"/>
                  </a:lnTo>
                  <a:lnTo>
                    <a:pt x="108927" y="711"/>
                  </a:lnTo>
                  <a:lnTo>
                    <a:pt x="108927" y="1409"/>
                  </a:lnTo>
                  <a:lnTo>
                    <a:pt x="108191" y="2108"/>
                  </a:lnTo>
                  <a:lnTo>
                    <a:pt x="108191" y="2806"/>
                  </a:lnTo>
                  <a:lnTo>
                    <a:pt x="107429" y="2806"/>
                  </a:lnTo>
                  <a:lnTo>
                    <a:pt x="107429" y="3505"/>
                  </a:lnTo>
                  <a:lnTo>
                    <a:pt x="106692" y="3505"/>
                  </a:lnTo>
                  <a:lnTo>
                    <a:pt x="106692" y="4203"/>
                  </a:lnTo>
                  <a:lnTo>
                    <a:pt x="105943" y="4203"/>
                  </a:lnTo>
                  <a:lnTo>
                    <a:pt x="104444" y="5600"/>
                  </a:lnTo>
                  <a:lnTo>
                    <a:pt x="103708" y="5600"/>
                  </a:lnTo>
                  <a:lnTo>
                    <a:pt x="102958" y="6299"/>
                  </a:lnTo>
                  <a:lnTo>
                    <a:pt x="102209" y="6299"/>
                  </a:lnTo>
                  <a:lnTo>
                    <a:pt x="102209" y="6997"/>
                  </a:lnTo>
                  <a:lnTo>
                    <a:pt x="101460" y="6997"/>
                  </a:lnTo>
                  <a:lnTo>
                    <a:pt x="100723" y="7696"/>
                  </a:lnTo>
                  <a:lnTo>
                    <a:pt x="100723" y="11201"/>
                  </a:lnTo>
                  <a:lnTo>
                    <a:pt x="108927" y="11201"/>
                  </a:lnTo>
                  <a:lnTo>
                    <a:pt x="108927" y="10502"/>
                  </a:lnTo>
                  <a:lnTo>
                    <a:pt x="102209" y="10502"/>
                  </a:lnTo>
                  <a:lnTo>
                    <a:pt x="102958" y="9791"/>
                  </a:lnTo>
                  <a:lnTo>
                    <a:pt x="103708" y="9791"/>
                  </a:lnTo>
                  <a:lnTo>
                    <a:pt x="103708" y="9093"/>
                  </a:lnTo>
                  <a:lnTo>
                    <a:pt x="105206" y="9093"/>
                  </a:lnTo>
                  <a:lnTo>
                    <a:pt x="105206" y="8407"/>
                  </a:lnTo>
                  <a:lnTo>
                    <a:pt x="105943" y="8407"/>
                  </a:lnTo>
                  <a:lnTo>
                    <a:pt x="106692" y="7696"/>
                  </a:lnTo>
                  <a:lnTo>
                    <a:pt x="107429" y="7696"/>
                  </a:lnTo>
                  <a:lnTo>
                    <a:pt x="107429" y="6997"/>
                  </a:lnTo>
                  <a:lnTo>
                    <a:pt x="108191" y="6997"/>
                  </a:lnTo>
                  <a:lnTo>
                    <a:pt x="108927" y="6299"/>
                  </a:lnTo>
                  <a:lnTo>
                    <a:pt x="108927" y="10502"/>
                  </a:lnTo>
                  <a:lnTo>
                    <a:pt x="112661" y="10502"/>
                  </a:lnTo>
                  <a:lnTo>
                    <a:pt x="112661" y="0"/>
                  </a:lnTo>
                  <a:close/>
                </a:path>
                <a:path w="134620" h="29845">
                  <a:moveTo>
                    <a:pt x="126834" y="12"/>
                  </a:moveTo>
                  <a:lnTo>
                    <a:pt x="122364" y="12"/>
                  </a:lnTo>
                  <a:lnTo>
                    <a:pt x="122364" y="4902"/>
                  </a:lnTo>
                  <a:lnTo>
                    <a:pt x="123850" y="10502"/>
                  </a:lnTo>
                  <a:lnTo>
                    <a:pt x="126085" y="10502"/>
                  </a:lnTo>
                  <a:lnTo>
                    <a:pt x="126834" y="4902"/>
                  </a:lnTo>
                  <a:lnTo>
                    <a:pt x="126834" y="12"/>
                  </a:lnTo>
                  <a:close/>
                </a:path>
                <a:path w="134620" h="29845">
                  <a:moveTo>
                    <a:pt x="134289" y="12"/>
                  </a:moveTo>
                  <a:lnTo>
                    <a:pt x="129819" y="12"/>
                  </a:lnTo>
                  <a:lnTo>
                    <a:pt x="129819" y="4902"/>
                  </a:lnTo>
                  <a:lnTo>
                    <a:pt x="130568" y="10502"/>
                  </a:lnTo>
                  <a:lnTo>
                    <a:pt x="132803" y="10502"/>
                  </a:lnTo>
                  <a:lnTo>
                    <a:pt x="134289" y="4902"/>
                  </a:lnTo>
                  <a:lnTo>
                    <a:pt x="134289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6578853" y="6825834"/>
              <a:ext cx="0" cy="192405"/>
            </a:xfrm>
            <a:custGeom>
              <a:avLst/>
              <a:gdLst/>
              <a:ahLst/>
              <a:cxnLst/>
              <a:rect l="l" t="t" r="r" b="b"/>
              <a:pathLst>
                <a:path h="192404">
                  <a:moveTo>
                    <a:pt x="0" y="0"/>
                  </a:moveTo>
                  <a:lnTo>
                    <a:pt x="0" y="1923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6578853" y="6997872"/>
              <a:ext cx="608965" cy="0"/>
            </a:xfrm>
            <a:custGeom>
              <a:avLst/>
              <a:gdLst/>
              <a:ahLst/>
              <a:cxnLst/>
              <a:rect l="l" t="t" r="r" b="b"/>
              <a:pathLst>
                <a:path w="608965">
                  <a:moveTo>
                    <a:pt x="0" y="0"/>
                  </a:moveTo>
                  <a:lnTo>
                    <a:pt x="6088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6561693" y="698178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4321" y="3496"/>
                  </a:moveTo>
                  <a:lnTo>
                    <a:pt x="2984" y="32869"/>
                  </a:lnTo>
                  <a:lnTo>
                    <a:pt x="0" y="29372"/>
                  </a:lnTo>
                  <a:lnTo>
                    <a:pt x="31337" y="0"/>
                  </a:lnTo>
                  <a:lnTo>
                    <a:pt x="34321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7169780" y="6981786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59" h="33020">
                  <a:moveTo>
                    <a:pt x="0" y="29372"/>
                  </a:moveTo>
                  <a:lnTo>
                    <a:pt x="31337" y="0"/>
                  </a:lnTo>
                  <a:lnTo>
                    <a:pt x="35067" y="3496"/>
                  </a:lnTo>
                  <a:lnTo>
                    <a:pt x="3730" y="3286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6841477" y="6951014"/>
              <a:ext cx="83820" cy="30480"/>
            </a:xfrm>
            <a:custGeom>
              <a:avLst/>
              <a:gdLst/>
              <a:ahLst/>
              <a:cxnLst/>
              <a:rect l="l" t="t" r="r" b="b"/>
              <a:pathLst>
                <a:path w="83820" h="30479">
                  <a:moveTo>
                    <a:pt x="20154" y="0"/>
                  </a:moveTo>
                  <a:lnTo>
                    <a:pt x="0" y="0"/>
                  </a:lnTo>
                  <a:lnTo>
                    <a:pt x="0" y="3505"/>
                  </a:lnTo>
                  <a:lnTo>
                    <a:pt x="14922" y="3505"/>
                  </a:lnTo>
                  <a:lnTo>
                    <a:pt x="14922" y="4902"/>
                  </a:lnTo>
                  <a:lnTo>
                    <a:pt x="14185" y="4902"/>
                  </a:lnTo>
                  <a:lnTo>
                    <a:pt x="14185" y="5600"/>
                  </a:lnTo>
                  <a:lnTo>
                    <a:pt x="13436" y="5600"/>
                  </a:lnTo>
                  <a:lnTo>
                    <a:pt x="13436" y="6299"/>
                  </a:lnTo>
                  <a:lnTo>
                    <a:pt x="12687" y="6997"/>
                  </a:lnTo>
                  <a:lnTo>
                    <a:pt x="12687" y="7696"/>
                  </a:lnTo>
                  <a:lnTo>
                    <a:pt x="11938" y="7696"/>
                  </a:lnTo>
                  <a:lnTo>
                    <a:pt x="11938" y="8394"/>
                  </a:lnTo>
                  <a:lnTo>
                    <a:pt x="11201" y="9093"/>
                  </a:lnTo>
                  <a:lnTo>
                    <a:pt x="11201" y="9804"/>
                  </a:lnTo>
                  <a:lnTo>
                    <a:pt x="10452" y="9804"/>
                  </a:lnTo>
                  <a:lnTo>
                    <a:pt x="10452" y="10502"/>
                  </a:lnTo>
                  <a:lnTo>
                    <a:pt x="9702" y="11201"/>
                  </a:lnTo>
                  <a:lnTo>
                    <a:pt x="9702" y="11887"/>
                  </a:lnTo>
                  <a:lnTo>
                    <a:pt x="8953" y="12598"/>
                  </a:lnTo>
                  <a:lnTo>
                    <a:pt x="8953" y="13296"/>
                  </a:lnTo>
                  <a:lnTo>
                    <a:pt x="8216" y="13995"/>
                  </a:lnTo>
                  <a:lnTo>
                    <a:pt x="8216" y="15392"/>
                  </a:lnTo>
                  <a:lnTo>
                    <a:pt x="7467" y="15392"/>
                  </a:lnTo>
                  <a:lnTo>
                    <a:pt x="7467" y="16789"/>
                  </a:lnTo>
                  <a:lnTo>
                    <a:pt x="6718" y="16789"/>
                  </a:lnTo>
                  <a:lnTo>
                    <a:pt x="6718" y="18884"/>
                  </a:lnTo>
                  <a:lnTo>
                    <a:pt x="5969" y="18884"/>
                  </a:lnTo>
                  <a:lnTo>
                    <a:pt x="5969" y="21691"/>
                  </a:lnTo>
                  <a:lnTo>
                    <a:pt x="5232" y="21691"/>
                  </a:lnTo>
                  <a:lnTo>
                    <a:pt x="5232" y="24485"/>
                  </a:lnTo>
                  <a:lnTo>
                    <a:pt x="4483" y="25184"/>
                  </a:lnTo>
                  <a:lnTo>
                    <a:pt x="4483" y="29375"/>
                  </a:lnTo>
                  <a:lnTo>
                    <a:pt x="8216" y="29375"/>
                  </a:lnTo>
                  <a:lnTo>
                    <a:pt x="8216" y="26581"/>
                  </a:lnTo>
                  <a:lnTo>
                    <a:pt x="8953" y="25882"/>
                  </a:lnTo>
                  <a:lnTo>
                    <a:pt x="8953" y="23088"/>
                  </a:lnTo>
                  <a:lnTo>
                    <a:pt x="9702" y="22377"/>
                  </a:lnTo>
                  <a:lnTo>
                    <a:pt x="9702" y="20281"/>
                  </a:lnTo>
                  <a:lnTo>
                    <a:pt x="10452" y="20281"/>
                  </a:lnTo>
                  <a:lnTo>
                    <a:pt x="10452" y="18186"/>
                  </a:lnTo>
                  <a:lnTo>
                    <a:pt x="11201" y="18186"/>
                  </a:lnTo>
                  <a:lnTo>
                    <a:pt x="11201" y="16789"/>
                  </a:lnTo>
                  <a:lnTo>
                    <a:pt x="11938" y="16090"/>
                  </a:lnTo>
                  <a:lnTo>
                    <a:pt x="11938" y="14693"/>
                  </a:lnTo>
                  <a:lnTo>
                    <a:pt x="12687" y="14693"/>
                  </a:lnTo>
                  <a:lnTo>
                    <a:pt x="12687" y="13296"/>
                  </a:lnTo>
                  <a:lnTo>
                    <a:pt x="13436" y="13296"/>
                  </a:lnTo>
                  <a:lnTo>
                    <a:pt x="13436" y="11887"/>
                  </a:lnTo>
                  <a:lnTo>
                    <a:pt x="14185" y="11887"/>
                  </a:lnTo>
                  <a:lnTo>
                    <a:pt x="14185" y="10502"/>
                  </a:lnTo>
                  <a:lnTo>
                    <a:pt x="14922" y="10502"/>
                  </a:lnTo>
                  <a:lnTo>
                    <a:pt x="14922" y="9804"/>
                  </a:lnTo>
                  <a:lnTo>
                    <a:pt x="15671" y="9093"/>
                  </a:lnTo>
                  <a:lnTo>
                    <a:pt x="15671" y="8394"/>
                  </a:lnTo>
                  <a:lnTo>
                    <a:pt x="16421" y="8394"/>
                  </a:lnTo>
                  <a:lnTo>
                    <a:pt x="16421" y="7696"/>
                  </a:lnTo>
                  <a:lnTo>
                    <a:pt x="17170" y="6997"/>
                  </a:lnTo>
                  <a:lnTo>
                    <a:pt x="17170" y="6299"/>
                  </a:lnTo>
                  <a:lnTo>
                    <a:pt x="17907" y="6299"/>
                  </a:lnTo>
                  <a:lnTo>
                    <a:pt x="17907" y="5600"/>
                  </a:lnTo>
                  <a:lnTo>
                    <a:pt x="18656" y="4902"/>
                  </a:lnTo>
                  <a:lnTo>
                    <a:pt x="18656" y="4203"/>
                  </a:lnTo>
                  <a:lnTo>
                    <a:pt x="19405" y="4203"/>
                  </a:lnTo>
                  <a:lnTo>
                    <a:pt x="19405" y="3505"/>
                  </a:lnTo>
                  <a:lnTo>
                    <a:pt x="20154" y="3505"/>
                  </a:lnTo>
                  <a:lnTo>
                    <a:pt x="20154" y="0"/>
                  </a:lnTo>
                  <a:close/>
                </a:path>
                <a:path w="83820" h="30479">
                  <a:moveTo>
                    <a:pt x="28359" y="12"/>
                  </a:moveTo>
                  <a:lnTo>
                    <a:pt x="23888" y="12"/>
                  </a:lnTo>
                  <a:lnTo>
                    <a:pt x="23888" y="4902"/>
                  </a:lnTo>
                  <a:lnTo>
                    <a:pt x="25374" y="10502"/>
                  </a:lnTo>
                  <a:lnTo>
                    <a:pt x="27609" y="10502"/>
                  </a:lnTo>
                  <a:lnTo>
                    <a:pt x="28359" y="4902"/>
                  </a:lnTo>
                  <a:lnTo>
                    <a:pt x="28359" y="12"/>
                  </a:lnTo>
                  <a:close/>
                </a:path>
                <a:path w="83820" h="30479">
                  <a:moveTo>
                    <a:pt x="44018" y="16789"/>
                  </a:moveTo>
                  <a:lnTo>
                    <a:pt x="32092" y="16789"/>
                  </a:lnTo>
                  <a:lnTo>
                    <a:pt x="32092" y="20281"/>
                  </a:lnTo>
                  <a:lnTo>
                    <a:pt x="44018" y="20281"/>
                  </a:lnTo>
                  <a:lnTo>
                    <a:pt x="44018" y="16789"/>
                  </a:lnTo>
                  <a:close/>
                </a:path>
                <a:path w="83820" h="30479">
                  <a:moveTo>
                    <a:pt x="67894" y="18897"/>
                  </a:moveTo>
                  <a:lnTo>
                    <a:pt x="67157" y="18186"/>
                  </a:lnTo>
                  <a:lnTo>
                    <a:pt x="67157" y="16789"/>
                  </a:lnTo>
                  <a:lnTo>
                    <a:pt x="66408" y="16789"/>
                  </a:lnTo>
                  <a:lnTo>
                    <a:pt x="66408" y="16090"/>
                  </a:lnTo>
                  <a:lnTo>
                    <a:pt x="64909" y="14693"/>
                  </a:lnTo>
                  <a:lnTo>
                    <a:pt x="64173" y="14693"/>
                  </a:lnTo>
                  <a:lnTo>
                    <a:pt x="64173" y="13982"/>
                  </a:lnTo>
                  <a:lnTo>
                    <a:pt x="62674" y="13982"/>
                  </a:lnTo>
                  <a:lnTo>
                    <a:pt x="61925" y="13296"/>
                  </a:lnTo>
                  <a:lnTo>
                    <a:pt x="62674" y="13296"/>
                  </a:lnTo>
                  <a:lnTo>
                    <a:pt x="62674" y="12598"/>
                  </a:lnTo>
                  <a:lnTo>
                    <a:pt x="63423" y="12598"/>
                  </a:lnTo>
                  <a:lnTo>
                    <a:pt x="64173" y="11887"/>
                  </a:lnTo>
                  <a:lnTo>
                    <a:pt x="64909" y="11887"/>
                  </a:lnTo>
                  <a:lnTo>
                    <a:pt x="64909" y="11201"/>
                  </a:lnTo>
                  <a:lnTo>
                    <a:pt x="65659" y="10490"/>
                  </a:lnTo>
                  <a:lnTo>
                    <a:pt x="65659" y="9105"/>
                  </a:lnTo>
                  <a:lnTo>
                    <a:pt x="66408" y="8394"/>
                  </a:lnTo>
                  <a:lnTo>
                    <a:pt x="66408" y="6299"/>
                  </a:lnTo>
                  <a:lnTo>
                    <a:pt x="65659" y="6299"/>
                  </a:lnTo>
                  <a:lnTo>
                    <a:pt x="65659" y="4203"/>
                  </a:lnTo>
                  <a:lnTo>
                    <a:pt x="64909" y="4203"/>
                  </a:lnTo>
                  <a:lnTo>
                    <a:pt x="64909" y="3505"/>
                  </a:lnTo>
                  <a:lnTo>
                    <a:pt x="64173" y="2806"/>
                  </a:lnTo>
                  <a:lnTo>
                    <a:pt x="64173" y="2108"/>
                  </a:lnTo>
                  <a:lnTo>
                    <a:pt x="63423" y="2108"/>
                  </a:lnTo>
                  <a:lnTo>
                    <a:pt x="62674" y="1409"/>
                  </a:lnTo>
                  <a:lnTo>
                    <a:pt x="61925" y="1409"/>
                  </a:lnTo>
                  <a:lnTo>
                    <a:pt x="61925" y="711"/>
                  </a:lnTo>
                  <a:lnTo>
                    <a:pt x="60439" y="711"/>
                  </a:lnTo>
                  <a:lnTo>
                    <a:pt x="59690" y="0"/>
                  </a:lnTo>
                  <a:lnTo>
                    <a:pt x="53721" y="0"/>
                  </a:lnTo>
                  <a:lnTo>
                    <a:pt x="52984" y="711"/>
                  </a:lnTo>
                  <a:lnTo>
                    <a:pt x="52222" y="711"/>
                  </a:lnTo>
                  <a:lnTo>
                    <a:pt x="51485" y="1409"/>
                  </a:lnTo>
                  <a:lnTo>
                    <a:pt x="50736" y="1409"/>
                  </a:lnTo>
                  <a:lnTo>
                    <a:pt x="50736" y="2108"/>
                  </a:lnTo>
                  <a:lnTo>
                    <a:pt x="49999" y="2108"/>
                  </a:lnTo>
                  <a:lnTo>
                    <a:pt x="49999" y="2806"/>
                  </a:lnTo>
                  <a:lnTo>
                    <a:pt x="49237" y="2806"/>
                  </a:lnTo>
                  <a:lnTo>
                    <a:pt x="49237" y="3505"/>
                  </a:lnTo>
                  <a:lnTo>
                    <a:pt x="48501" y="4203"/>
                  </a:lnTo>
                  <a:lnTo>
                    <a:pt x="48501" y="4902"/>
                  </a:lnTo>
                  <a:lnTo>
                    <a:pt x="47752" y="5600"/>
                  </a:lnTo>
                  <a:lnTo>
                    <a:pt x="47752" y="7696"/>
                  </a:lnTo>
                  <a:lnTo>
                    <a:pt x="51485" y="8394"/>
                  </a:lnTo>
                  <a:lnTo>
                    <a:pt x="51485" y="6299"/>
                  </a:lnTo>
                  <a:lnTo>
                    <a:pt x="52222" y="6299"/>
                  </a:lnTo>
                  <a:lnTo>
                    <a:pt x="52222" y="4902"/>
                  </a:lnTo>
                  <a:lnTo>
                    <a:pt x="52984" y="4902"/>
                  </a:lnTo>
                  <a:lnTo>
                    <a:pt x="52984" y="4203"/>
                  </a:lnTo>
                  <a:lnTo>
                    <a:pt x="53721" y="4203"/>
                  </a:lnTo>
                  <a:lnTo>
                    <a:pt x="53721" y="3505"/>
                  </a:lnTo>
                  <a:lnTo>
                    <a:pt x="55219" y="3505"/>
                  </a:lnTo>
                  <a:lnTo>
                    <a:pt x="55219" y="2806"/>
                  </a:lnTo>
                  <a:lnTo>
                    <a:pt x="58953" y="2806"/>
                  </a:lnTo>
                  <a:lnTo>
                    <a:pt x="59690" y="3505"/>
                  </a:lnTo>
                  <a:lnTo>
                    <a:pt x="60439" y="3505"/>
                  </a:lnTo>
                  <a:lnTo>
                    <a:pt x="60439" y="4203"/>
                  </a:lnTo>
                  <a:lnTo>
                    <a:pt x="61188" y="4203"/>
                  </a:lnTo>
                  <a:lnTo>
                    <a:pt x="61188" y="4902"/>
                  </a:lnTo>
                  <a:lnTo>
                    <a:pt x="61925" y="4902"/>
                  </a:lnTo>
                  <a:lnTo>
                    <a:pt x="61925" y="9791"/>
                  </a:lnTo>
                  <a:lnTo>
                    <a:pt x="61188" y="9791"/>
                  </a:lnTo>
                  <a:lnTo>
                    <a:pt x="61188" y="10490"/>
                  </a:lnTo>
                  <a:lnTo>
                    <a:pt x="60439" y="11201"/>
                  </a:lnTo>
                  <a:lnTo>
                    <a:pt x="59690" y="11201"/>
                  </a:lnTo>
                  <a:lnTo>
                    <a:pt x="58953" y="11887"/>
                  </a:lnTo>
                  <a:lnTo>
                    <a:pt x="57454" y="11887"/>
                  </a:lnTo>
                  <a:lnTo>
                    <a:pt x="57454" y="12598"/>
                  </a:lnTo>
                  <a:lnTo>
                    <a:pt x="55219" y="12598"/>
                  </a:lnTo>
                  <a:lnTo>
                    <a:pt x="54470" y="15392"/>
                  </a:lnTo>
                  <a:lnTo>
                    <a:pt x="60439" y="15392"/>
                  </a:lnTo>
                  <a:lnTo>
                    <a:pt x="60439" y="16090"/>
                  </a:lnTo>
                  <a:lnTo>
                    <a:pt x="61925" y="16090"/>
                  </a:lnTo>
                  <a:lnTo>
                    <a:pt x="61925" y="16789"/>
                  </a:lnTo>
                  <a:lnTo>
                    <a:pt x="62674" y="17487"/>
                  </a:lnTo>
                  <a:lnTo>
                    <a:pt x="62674" y="18186"/>
                  </a:lnTo>
                  <a:lnTo>
                    <a:pt x="63423" y="18186"/>
                  </a:lnTo>
                  <a:lnTo>
                    <a:pt x="63423" y="23088"/>
                  </a:lnTo>
                  <a:lnTo>
                    <a:pt x="62674" y="23787"/>
                  </a:lnTo>
                  <a:lnTo>
                    <a:pt x="62674" y="24485"/>
                  </a:lnTo>
                  <a:lnTo>
                    <a:pt x="61925" y="25184"/>
                  </a:lnTo>
                  <a:lnTo>
                    <a:pt x="61188" y="25184"/>
                  </a:lnTo>
                  <a:lnTo>
                    <a:pt x="61188" y="25882"/>
                  </a:lnTo>
                  <a:lnTo>
                    <a:pt x="60439" y="25882"/>
                  </a:lnTo>
                  <a:lnTo>
                    <a:pt x="59690" y="26581"/>
                  </a:lnTo>
                  <a:lnTo>
                    <a:pt x="58204" y="26581"/>
                  </a:lnTo>
                  <a:lnTo>
                    <a:pt x="57454" y="27279"/>
                  </a:lnTo>
                  <a:lnTo>
                    <a:pt x="56705" y="27279"/>
                  </a:lnTo>
                  <a:lnTo>
                    <a:pt x="55968" y="26581"/>
                  </a:lnTo>
                  <a:lnTo>
                    <a:pt x="54470" y="26581"/>
                  </a:lnTo>
                  <a:lnTo>
                    <a:pt x="53721" y="25882"/>
                  </a:lnTo>
                  <a:lnTo>
                    <a:pt x="52984" y="25882"/>
                  </a:lnTo>
                  <a:lnTo>
                    <a:pt x="52984" y="25184"/>
                  </a:lnTo>
                  <a:lnTo>
                    <a:pt x="52222" y="24485"/>
                  </a:lnTo>
                  <a:lnTo>
                    <a:pt x="52222" y="23787"/>
                  </a:lnTo>
                  <a:lnTo>
                    <a:pt x="51485" y="23787"/>
                  </a:lnTo>
                  <a:lnTo>
                    <a:pt x="51485" y="22390"/>
                  </a:lnTo>
                  <a:lnTo>
                    <a:pt x="50736" y="21691"/>
                  </a:lnTo>
                  <a:lnTo>
                    <a:pt x="50736" y="20980"/>
                  </a:lnTo>
                  <a:lnTo>
                    <a:pt x="47002" y="21691"/>
                  </a:lnTo>
                  <a:lnTo>
                    <a:pt x="47002" y="23088"/>
                  </a:lnTo>
                  <a:lnTo>
                    <a:pt x="47752" y="23088"/>
                  </a:lnTo>
                  <a:lnTo>
                    <a:pt x="47752" y="24485"/>
                  </a:lnTo>
                  <a:lnTo>
                    <a:pt x="48501" y="25184"/>
                  </a:lnTo>
                  <a:lnTo>
                    <a:pt x="48501" y="25882"/>
                  </a:lnTo>
                  <a:lnTo>
                    <a:pt x="49999" y="27279"/>
                  </a:lnTo>
                  <a:lnTo>
                    <a:pt x="49999" y="27978"/>
                  </a:lnTo>
                  <a:lnTo>
                    <a:pt x="50736" y="27978"/>
                  </a:lnTo>
                  <a:lnTo>
                    <a:pt x="51485" y="28676"/>
                  </a:lnTo>
                  <a:lnTo>
                    <a:pt x="52222" y="28676"/>
                  </a:lnTo>
                  <a:lnTo>
                    <a:pt x="52984" y="29375"/>
                  </a:lnTo>
                  <a:lnTo>
                    <a:pt x="54470" y="29375"/>
                  </a:lnTo>
                  <a:lnTo>
                    <a:pt x="55219" y="30073"/>
                  </a:lnTo>
                  <a:lnTo>
                    <a:pt x="58953" y="30073"/>
                  </a:lnTo>
                  <a:lnTo>
                    <a:pt x="59690" y="30073"/>
                  </a:lnTo>
                  <a:lnTo>
                    <a:pt x="59690" y="29375"/>
                  </a:lnTo>
                  <a:lnTo>
                    <a:pt x="61925" y="29375"/>
                  </a:lnTo>
                  <a:lnTo>
                    <a:pt x="61925" y="28676"/>
                  </a:lnTo>
                  <a:lnTo>
                    <a:pt x="63423" y="28676"/>
                  </a:lnTo>
                  <a:lnTo>
                    <a:pt x="63423" y="27978"/>
                  </a:lnTo>
                  <a:lnTo>
                    <a:pt x="64173" y="27978"/>
                  </a:lnTo>
                  <a:lnTo>
                    <a:pt x="64173" y="27279"/>
                  </a:lnTo>
                  <a:lnTo>
                    <a:pt x="64909" y="27279"/>
                  </a:lnTo>
                  <a:lnTo>
                    <a:pt x="64909" y="26581"/>
                  </a:lnTo>
                  <a:lnTo>
                    <a:pt x="65659" y="26581"/>
                  </a:lnTo>
                  <a:lnTo>
                    <a:pt x="65659" y="25882"/>
                  </a:lnTo>
                  <a:lnTo>
                    <a:pt x="66408" y="25882"/>
                  </a:lnTo>
                  <a:lnTo>
                    <a:pt x="66408" y="25184"/>
                  </a:lnTo>
                  <a:lnTo>
                    <a:pt x="67157" y="24485"/>
                  </a:lnTo>
                  <a:lnTo>
                    <a:pt x="67157" y="23088"/>
                  </a:lnTo>
                  <a:lnTo>
                    <a:pt x="67894" y="22390"/>
                  </a:lnTo>
                  <a:lnTo>
                    <a:pt x="67894" y="18897"/>
                  </a:lnTo>
                  <a:close/>
                </a:path>
                <a:path w="83820" h="30479">
                  <a:moveTo>
                    <a:pt x="76111" y="12"/>
                  </a:moveTo>
                  <a:lnTo>
                    <a:pt x="71628" y="12"/>
                  </a:lnTo>
                  <a:lnTo>
                    <a:pt x="71628" y="4902"/>
                  </a:lnTo>
                  <a:lnTo>
                    <a:pt x="73113" y="10502"/>
                  </a:lnTo>
                  <a:lnTo>
                    <a:pt x="75361" y="10502"/>
                  </a:lnTo>
                  <a:lnTo>
                    <a:pt x="76111" y="4902"/>
                  </a:lnTo>
                  <a:lnTo>
                    <a:pt x="76111" y="12"/>
                  </a:lnTo>
                  <a:close/>
                </a:path>
                <a:path w="83820" h="30479">
                  <a:moveTo>
                    <a:pt x="83566" y="12"/>
                  </a:moveTo>
                  <a:lnTo>
                    <a:pt x="79095" y="12"/>
                  </a:lnTo>
                  <a:lnTo>
                    <a:pt x="79095" y="4902"/>
                  </a:lnTo>
                  <a:lnTo>
                    <a:pt x="79844" y="10502"/>
                  </a:lnTo>
                  <a:lnTo>
                    <a:pt x="82080" y="10502"/>
                  </a:lnTo>
                  <a:lnTo>
                    <a:pt x="83566" y="4902"/>
                  </a:lnTo>
                  <a:lnTo>
                    <a:pt x="83566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7229469" y="7239144"/>
              <a:ext cx="1161415" cy="0"/>
            </a:xfrm>
            <a:custGeom>
              <a:avLst/>
              <a:gdLst/>
              <a:ahLst/>
              <a:cxnLst/>
              <a:rect l="l" t="t" r="r" b="b"/>
              <a:pathLst>
                <a:path w="1161415">
                  <a:moveTo>
                    <a:pt x="0" y="0"/>
                  </a:moveTo>
                  <a:lnTo>
                    <a:pt x="11609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7211562" y="7223061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59" h="32384">
                  <a:moveTo>
                    <a:pt x="35067" y="2797"/>
                  </a:moveTo>
                  <a:lnTo>
                    <a:pt x="3730" y="32169"/>
                  </a:lnTo>
                  <a:lnTo>
                    <a:pt x="0" y="29372"/>
                  </a:lnTo>
                  <a:lnTo>
                    <a:pt x="32083" y="0"/>
                  </a:lnTo>
                  <a:lnTo>
                    <a:pt x="35067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8373270" y="7223061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4">
                  <a:moveTo>
                    <a:pt x="0" y="29372"/>
                  </a:moveTo>
                  <a:lnTo>
                    <a:pt x="31337" y="0"/>
                  </a:lnTo>
                  <a:lnTo>
                    <a:pt x="34321" y="2797"/>
                  </a:lnTo>
                  <a:lnTo>
                    <a:pt x="2984" y="3216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7745031" y="7191590"/>
              <a:ext cx="130175" cy="30480"/>
            </a:xfrm>
            <a:custGeom>
              <a:avLst/>
              <a:gdLst/>
              <a:ahLst/>
              <a:cxnLst/>
              <a:rect l="l" t="t" r="r" b="b"/>
              <a:pathLst>
                <a:path w="130175" h="30479">
                  <a:moveTo>
                    <a:pt x="11938" y="0"/>
                  </a:moveTo>
                  <a:lnTo>
                    <a:pt x="8953" y="0"/>
                  </a:lnTo>
                  <a:lnTo>
                    <a:pt x="8953" y="698"/>
                  </a:lnTo>
                  <a:lnTo>
                    <a:pt x="8204" y="1409"/>
                  </a:lnTo>
                  <a:lnTo>
                    <a:pt x="8204" y="2108"/>
                  </a:lnTo>
                  <a:lnTo>
                    <a:pt x="7454" y="2108"/>
                  </a:lnTo>
                  <a:lnTo>
                    <a:pt x="7454" y="2806"/>
                  </a:lnTo>
                  <a:lnTo>
                    <a:pt x="5969" y="4203"/>
                  </a:lnTo>
                  <a:lnTo>
                    <a:pt x="5219" y="4203"/>
                  </a:lnTo>
                  <a:lnTo>
                    <a:pt x="5219" y="4902"/>
                  </a:lnTo>
                  <a:lnTo>
                    <a:pt x="4470" y="4902"/>
                  </a:lnTo>
                  <a:lnTo>
                    <a:pt x="4470" y="5600"/>
                  </a:lnTo>
                  <a:lnTo>
                    <a:pt x="3733" y="5600"/>
                  </a:lnTo>
                  <a:lnTo>
                    <a:pt x="2984" y="6299"/>
                  </a:lnTo>
                  <a:lnTo>
                    <a:pt x="2235" y="6299"/>
                  </a:lnTo>
                  <a:lnTo>
                    <a:pt x="2235" y="6997"/>
                  </a:lnTo>
                  <a:lnTo>
                    <a:pt x="749" y="6997"/>
                  </a:lnTo>
                  <a:lnTo>
                    <a:pt x="749" y="7696"/>
                  </a:lnTo>
                  <a:lnTo>
                    <a:pt x="0" y="7696"/>
                  </a:lnTo>
                  <a:lnTo>
                    <a:pt x="0" y="11188"/>
                  </a:lnTo>
                  <a:lnTo>
                    <a:pt x="749" y="11188"/>
                  </a:lnTo>
                  <a:lnTo>
                    <a:pt x="749" y="10490"/>
                  </a:lnTo>
                  <a:lnTo>
                    <a:pt x="2235" y="10490"/>
                  </a:lnTo>
                  <a:lnTo>
                    <a:pt x="2984" y="9791"/>
                  </a:lnTo>
                  <a:lnTo>
                    <a:pt x="3733" y="9791"/>
                  </a:lnTo>
                  <a:lnTo>
                    <a:pt x="5219" y="8394"/>
                  </a:lnTo>
                  <a:lnTo>
                    <a:pt x="5969" y="8394"/>
                  </a:lnTo>
                  <a:lnTo>
                    <a:pt x="5969" y="7696"/>
                  </a:lnTo>
                  <a:lnTo>
                    <a:pt x="6718" y="7696"/>
                  </a:lnTo>
                  <a:lnTo>
                    <a:pt x="7454" y="6997"/>
                  </a:lnTo>
                  <a:lnTo>
                    <a:pt x="7454" y="30073"/>
                  </a:lnTo>
                  <a:lnTo>
                    <a:pt x="11938" y="30073"/>
                  </a:lnTo>
                  <a:lnTo>
                    <a:pt x="11938" y="0"/>
                  </a:lnTo>
                  <a:close/>
                </a:path>
                <a:path w="130175" h="30479">
                  <a:moveTo>
                    <a:pt x="42532" y="20980"/>
                  </a:moveTo>
                  <a:lnTo>
                    <a:pt x="41783" y="20980"/>
                  </a:lnTo>
                  <a:lnTo>
                    <a:pt x="41783" y="17487"/>
                  </a:lnTo>
                  <a:lnTo>
                    <a:pt x="41046" y="17487"/>
                  </a:lnTo>
                  <a:lnTo>
                    <a:pt x="41046" y="16789"/>
                  </a:lnTo>
                  <a:lnTo>
                    <a:pt x="38798" y="14693"/>
                  </a:lnTo>
                  <a:lnTo>
                    <a:pt x="38049" y="14693"/>
                  </a:lnTo>
                  <a:lnTo>
                    <a:pt x="37299" y="13982"/>
                  </a:lnTo>
                  <a:lnTo>
                    <a:pt x="36563" y="13982"/>
                  </a:lnTo>
                  <a:lnTo>
                    <a:pt x="37299" y="13296"/>
                  </a:lnTo>
                  <a:lnTo>
                    <a:pt x="38049" y="13296"/>
                  </a:lnTo>
                  <a:lnTo>
                    <a:pt x="38049" y="12598"/>
                  </a:lnTo>
                  <a:lnTo>
                    <a:pt x="38798" y="12598"/>
                  </a:lnTo>
                  <a:lnTo>
                    <a:pt x="38798" y="11887"/>
                  </a:lnTo>
                  <a:lnTo>
                    <a:pt x="39547" y="11887"/>
                  </a:lnTo>
                  <a:lnTo>
                    <a:pt x="39547" y="11188"/>
                  </a:lnTo>
                  <a:lnTo>
                    <a:pt x="40284" y="10490"/>
                  </a:lnTo>
                  <a:lnTo>
                    <a:pt x="40284" y="4902"/>
                  </a:lnTo>
                  <a:lnTo>
                    <a:pt x="39547" y="4902"/>
                  </a:lnTo>
                  <a:lnTo>
                    <a:pt x="39547" y="4203"/>
                  </a:lnTo>
                  <a:lnTo>
                    <a:pt x="38798" y="3492"/>
                  </a:lnTo>
                  <a:lnTo>
                    <a:pt x="38798" y="2806"/>
                  </a:lnTo>
                  <a:lnTo>
                    <a:pt x="38049" y="2806"/>
                  </a:lnTo>
                  <a:lnTo>
                    <a:pt x="38049" y="2108"/>
                  </a:lnTo>
                  <a:lnTo>
                    <a:pt x="37299" y="2108"/>
                  </a:lnTo>
                  <a:lnTo>
                    <a:pt x="37299" y="1409"/>
                  </a:lnTo>
                  <a:lnTo>
                    <a:pt x="35814" y="1409"/>
                  </a:lnTo>
                  <a:lnTo>
                    <a:pt x="35064" y="698"/>
                  </a:lnTo>
                  <a:lnTo>
                    <a:pt x="32829" y="698"/>
                  </a:lnTo>
                  <a:lnTo>
                    <a:pt x="32829" y="0"/>
                  </a:lnTo>
                  <a:lnTo>
                    <a:pt x="29845" y="0"/>
                  </a:lnTo>
                  <a:lnTo>
                    <a:pt x="29845" y="698"/>
                  </a:lnTo>
                  <a:lnTo>
                    <a:pt x="27609" y="698"/>
                  </a:lnTo>
                  <a:lnTo>
                    <a:pt x="26860" y="1409"/>
                  </a:lnTo>
                  <a:lnTo>
                    <a:pt x="26111" y="1409"/>
                  </a:lnTo>
                  <a:lnTo>
                    <a:pt x="26111" y="2108"/>
                  </a:lnTo>
                  <a:lnTo>
                    <a:pt x="25374" y="2108"/>
                  </a:lnTo>
                  <a:lnTo>
                    <a:pt x="24625" y="2806"/>
                  </a:lnTo>
                  <a:lnTo>
                    <a:pt x="23876" y="2806"/>
                  </a:lnTo>
                  <a:lnTo>
                    <a:pt x="23876" y="3492"/>
                  </a:lnTo>
                  <a:lnTo>
                    <a:pt x="23126" y="4203"/>
                  </a:lnTo>
                  <a:lnTo>
                    <a:pt x="23126" y="4902"/>
                  </a:lnTo>
                  <a:lnTo>
                    <a:pt x="22390" y="5600"/>
                  </a:lnTo>
                  <a:lnTo>
                    <a:pt x="22390" y="7696"/>
                  </a:lnTo>
                  <a:lnTo>
                    <a:pt x="21640" y="7696"/>
                  </a:lnTo>
                  <a:lnTo>
                    <a:pt x="26111" y="8394"/>
                  </a:lnTo>
                  <a:lnTo>
                    <a:pt x="26111" y="6299"/>
                  </a:lnTo>
                  <a:lnTo>
                    <a:pt x="26860" y="6299"/>
                  </a:lnTo>
                  <a:lnTo>
                    <a:pt x="26860" y="4902"/>
                  </a:lnTo>
                  <a:lnTo>
                    <a:pt x="27609" y="4902"/>
                  </a:lnTo>
                  <a:lnTo>
                    <a:pt x="27609" y="4203"/>
                  </a:lnTo>
                  <a:lnTo>
                    <a:pt x="28346" y="4203"/>
                  </a:lnTo>
                  <a:lnTo>
                    <a:pt x="29095" y="3492"/>
                  </a:lnTo>
                  <a:lnTo>
                    <a:pt x="34315" y="3492"/>
                  </a:lnTo>
                  <a:lnTo>
                    <a:pt x="34315" y="4203"/>
                  </a:lnTo>
                  <a:lnTo>
                    <a:pt x="35064" y="4203"/>
                  </a:lnTo>
                  <a:lnTo>
                    <a:pt x="35064" y="4902"/>
                  </a:lnTo>
                  <a:lnTo>
                    <a:pt x="35814" y="4902"/>
                  </a:lnTo>
                  <a:lnTo>
                    <a:pt x="35814" y="5600"/>
                  </a:lnTo>
                  <a:lnTo>
                    <a:pt x="36563" y="5600"/>
                  </a:lnTo>
                  <a:lnTo>
                    <a:pt x="36563" y="9791"/>
                  </a:lnTo>
                  <a:lnTo>
                    <a:pt x="34315" y="11887"/>
                  </a:lnTo>
                  <a:lnTo>
                    <a:pt x="33578" y="11887"/>
                  </a:lnTo>
                  <a:lnTo>
                    <a:pt x="33578" y="12598"/>
                  </a:lnTo>
                  <a:lnTo>
                    <a:pt x="29845" y="12598"/>
                  </a:lnTo>
                  <a:lnTo>
                    <a:pt x="29095" y="16090"/>
                  </a:lnTo>
                  <a:lnTo>
                    <a:pt x="29845" y="15392"/>
                  </a:lnTo>
                  <a:lnTo>
                    <a:pt x="33578" y="15392"/>
                  </a:lnTo>
                  <a:lnTo>
                    <a:pt x="34315" y="16090"/>
                  </a:lnTo>
                  <a:lnTo>
                    <a:pt x="35064" y="16090"/>
                  </a:lnTo>
                  <a:lnTo>
                    <a:pt x="35814" y="16789"/>
                  </a:lnTo>
                  <a:lnTo>
                    <a:pt x="36563" y="16789"/>
                  </a:lnTo>
                  <a:lnTo>
                    <a:pt x="36563" y="17487"/>
                  </a:lnTo>
                  <a:lnTo>
                    <a:pt x="37299" y="17487"/>
                  </a:lnTo>
                  <a:lnTo>
                    <a:pt x="37299" y="18884"/>
                  </a:lnTo>
                  <a:lnTo>
                    <a:pt x="38049" y="18884"/>
                  </a:lnTo>
                  <a:lnTo>
                    <a:pt x="38049" y="23088"/>
                  </a:lnTo>
                  <a:lnTo>
                    <a:pt x="37299" y="23774"/>
                  </a:lnTo>
                  <a:lnTo>
                    <a:pt x="37299" y="24485"/>
                  </a:lnTo>
                  <a:lnTo>
                    <a:pt x="36563" y="25184"/>
                  </a:lnTo>
                  <a:lnTo>
                    <a:pt x="36563" y="25882"/>
                  </a:lnTo>
                  <a:lnTo>
                    <a:pt x="35814" y="25882"/>
                  </a:lnTo>
                  <a:lnTo>
                    <a:pt x="35064" y="26568"/>
                  </a:lnTo>
                  <a:lnTo>
                    <a:pt x="34315" y="26568"/>
                  </a:lnTo>
                  <a:lnTo>
                    <a:pt x="33578" y="27279"/>
                  </a:lnTo>
                  <a:lnTo>
                    <a:pt x="29845" y="27279"/>
                  </a:lnTo>
                  <a:lnTo>
                    <a:pt x="29095" y="26568"/>
                  </a:lnTo>
                  <a:lnTo>
                    <a:pt x="28346" y="26568"/>
                  </a:lnTo>
                  <a:lnTo>
                    <a:pt x="26111" y="24485"/>
                  </a:lnTo>
                  <a:lnTo>
                    <a:pt x="26111" y="23088"/>
                  </a:lnTo>
                  <a:lnTo>
                    <a:pt x="25374" y="22390"/>
                  </a:lnTo>
                  <a:lnTo>
                    <a:pt x="25374" y="21678"/>
                  </a:lnTo>
                  <a:lnTo>
                    <a:pt x="21640" y="22390"/>
                  </a:lnTo>
                  <a:lnTo>
                    <a:pt x="21640" y="23774"/>
                  </a:lnTo>
                  <a:lnTo>
                    <a:pt x="22390" y="24485"/>
                  </a:lnTo>
                  <a:lnTo>
                    <a:pt x="22390" y="25882"/>
                  </a:lnTo>
                  <a:lnTo>
                    <a:pt x="23126" y="25882"/>
                  </a:lnTo>
                  <a:lnTo>
                    <a:pt x="23126" y="26568"/>
                  </a:lnTo>
                  <a:lnTo>
                    <a:pt x="23876" y="26568"/>
                  </a:lnTo>
                  <a:lnTo>
                    <a:pt x="23876" y="27279"/>
                  </a:lnTo>
                  <a:lnTo>
                    <a:pt x="25374" y="28676"/>
                  </a:lnTo>
                  <a:lnTo>
                    <a:pt x="26111" y="28676"/>
                  </a:lnTo>
                  <a:lnTo>
                    <a:pt x="26111" y="29375"/>
                  </a:lnTo>
                  <a:lnTo>
                    <a:pt x="27609" y="29375"/>
                  </a:lnTo>
                  <a:lnTo>
                    <a:pt x="27609" y="30073"/>
                  </a:lnTo>
                  <a:lnTo>
                    <a:pt x="34315" y="30073"/>
                  </a:lnTo>
                  <a:lnTo>
                    <a:pt x="35064" y="30073"/>
                  </a:lnTo>
                  <a:lnTo>
                    <a:pt x="35814" y="29375"/>
                  </a:lnTo>
                  <a:lnTo>
                    <a:pt x="37299" y="29375"/>
                  </a:lnTo>
                  <a:lnTo>
                    <a:pt x="37299" y="28676"/>
                  </a:lnTo>
                  <a:lnTo>
                    <a:pt x="38049" y="28676"/>
                  </a:lnTo>
                  <a:lnTo>
                    <a:pt x="40284" y="26568"/>
                  </a:lnTo>
                  <a:lnTo>
                    <a:pt x="40284" y="25882"/>
                  </a:lnTo>
                  <a:lnTo>
                    <a:pt x="41046" y="25882"/>
                  </a:lnTo>
                  <a:lnTo>
                    <a:pt x="41046" y="25184"/>
                  </a:lnTo>
                  <a:lnTo>
                    <a:pt x="41783" y="24485"/>
                  </a:lnTo>
                  <a:lnTo>
                    <a:pt x="41783" y="21678"/>
                  </a:lnTo>
                  <a:lnTo>
                    <a:pt x="42532" y="20980"/>
                  </a:lnTo>
                  <a:close/>
                </a:path>
                <a:path w="130175" h="30479">
                  <a:moveTo>
                    <a:pt x="50736" y="711"/>
                  </a:moveTo>
                  <a:lnTo>
                    <a:pt x="46266" y="711"/>
                  </a:lnTo>
                  <a:lnTo>
                    <a:pt x="46266" y="5600"/>
                  </a:lnTo>
                  <a:lnTo>
                    <a:pt x="47002" y="10490"/>
                  </a:lnTo>
                  <a:lnTo>
                    <a:pt x="49250" y="10490"/>
                  </a:lnTo>
                  <a:lnTo>
                    <a:pt x="50736" y="5600"/>
                  </a:lnTo>
                  <a:lnTo>
                    <a:pt x="50736" y="711"/>
                  </a:lnTo>
                  <a:close/>
                </a:path>
                <a:path w="130175" h="30479">
                  <a:moveTo>
                    <a:pt x="65646" y="17487"/>
                  </a:moveTo>
                  <a:lnTo>
                    <a:pt x="53721" y="17487"/>
                  </a:lnTo>
                  <a:lnTo>
                    <a:pt x="53721" y="20980"/>
                  </a:lnTo>
                  <a:lnTo>
                    <a:pt x="65646" y="20980"/>
                  </a:lnTo>
                  <a:lnTo>
                    <a:pt x="65646" y="17487"/>
                  </a:lnTo>
                  <a:close/>
                </a:path>
                <a:path w="130175" h="30479">
                  <a:moveTo>
                    <a:pt x="83566" y="0"/>
                  </a:moveTo>
                  <a:lnTo>
                    <a:pt x="81330" y="0"/>
                  </a:lnTo>
                  <a:lnTo>
                    <a:pt x="81330" y="698"/>
                  </a:lnTo>
                  <a:lnTo>
                    <a:pt x="80581" y="698"/>
                  </a:lnTo>
                  <a:lnTo>
                    <a:pt x="80581" y="1409"/>
                  </a:lnTo>
                  <a:lnTo>
                    <a:pt x="79832" y="1409"/>
                  </a:lnTo>
                  <a:lnTo>
                    <a:pt x="79832" y="2108"/>
                  </a:lnTo>
                  <a:lnTo>
                    <a:pt x="79082" y="2806"/>
                  </a:lnTo>
                  <a:lnTo>
                    <a:pt x="79082" y="3492"/>
                  </a:lnTo>
                  <a:lnTo>
                    <a:pt x="78346" y="3492"/>
                  </a:lnTo>
                  <a:lnTo>
                    <a:pt x="78346" y="4203"/>
                  </a:lnTo>
                  <a:lnTo>
                    <a:pt x="77597" y="4203"/>
                  </a:lnTo>
                  <a:lnTo>
                    <a:pt x="76111" y="5600"/>
                  </a:lnTo>
                  <a:lnTo>
                    <a:pt x="75361" y="5600"/>
                  </a:lnTo>
                  <a:lnTo>
                    <a:pt x="75361" y="6299"/>
                  </a:lnTo>
                  <a:lnTo>
                    <a:pt x="74612" y="6299"/>
                  </a:lnTo>
                  <a:lnTo>
                    <a:pt x="73863" y="6997"/>
                  </a:lnTo>
                  <a:lnTo>
                    <a:pt x="73126" y="6997"/>
                  </a:lnTo>
                  <a:lnTo>
                    <a:pt x="72377" y="7696"/>
                  </a:lnTo>
                  <a:lnTo>
                    <a:pt x="71628" y="7696"/>
                  </a:lnTo>
                  <a:lnTo>
                    <a:pt x="71628" y="11188"/>
                  </a:lnTo>
                  <a:lnTo>
                    <a:pt x="72377" y="11188"/>
                  </a:lnTo>
                  <a:lnTo>
                    <a:pt x="73126" y="10490"/>
                  </a:lnTo>
                  <a:lnTo>
                    <a:pt x="74612" y="10490"/>
                  </a:lnTo>
                  <a:lnTo>
                    <a:pt x="74612" y="9791"/>
                  </a:lnTo>
                  <a:lnTo>
                    <a:pt x="75361" y="9791"/>
                  </a:lnTo>
                  <a:lnTo>
                    <a:pt x="76111" y="9093"/>
                  </a:lnTo>
                  <a:lnTo>
                    <a:pt x="76847" y="9093"/>
                  </a:lnTo>
                  <a:lnTo>
                    <a:pt x="76847" y="8394"/>
                  </a:lnTo>
                  <a:lnTo>
                    <a:pt x="77597" y="8394"/>
                  </a:lnTo>
                  <a:lnTo>
                    <a:pt x="78346" y="7696"/>
                  </a:lnTo>
                  <a:lnTo>
                    <a:pt x="79082" y="7696"/>
                  </a:lnTo>
                  <a:lnTo>
                    <a:pt x="79082" y="6997"/>
                  </a:lnTo>
                  <a:lnTo>
                    <a:pt x="79832" y="6997"/>
                  </a:lnTo>
                  <a:lnTo>
                    <a:pt x="79832" y="30073"/>
                  </a:lnTo>
                  <a:lnTo>
                    <a:pt x="83566" y="30073"/>
                  </a:lnTo>
                  <a:lnTo>
                    <a:pt x="83566" y="0"/>
                  </a:lnTo>
                  <a:close/>
                </a:path>
                <a:path w="130175" h="30479">
                  <a:moveTo>
                    <a:pt x="114160" y="11188"/>
                  </a:moveTo>
                  <a:lnTo>
                    <a:pt x="113411" y="10490"/>
                  </a:lnTo>
                  <a:lnTo>
                    <a:pt x="113411" y="7696"/>
                  </a:lnTo>
                  <a:lnTo>
                    <a:pt x="112661" y="6997"/>
                  </a:lnTo>
                  <a:lnTo>
                    <a:pt x="112661" y="5600"/>
                  </a:lnTo>
                  <a:lnTo>
                    <a:pt x="111912" y="5600"/>
                  </a:lnTo>
                  <a:lnTo>
                    <a:pt x="111912" y="4203"/>
                  </a:lnTo>
                  <a:lnTo>
                    <a:pt x="111175" y="4203"/>
                  </a:lnTo>
                  <a:lnTo>
                    <a:pt x="111175" y="3492"/>
                  </a:lnTo>
                  <a:lnTo>
                    <a:pt x="109677" y="2108"/>
                  </a:lnTo>
                  <a:lnTo>
                    <a:pt x="109677" y="8394"/>
                  </a:lnTo>
                  <a:lnTo>
                    <a:pt x="109677" y="22390"/>
                  </a:lnTo>
                  <a:lnTo>
                    <a:pt x="108927" y="23088"/>
                  </a:lnTo>
                  <a:lnTo>
                    <a:pt x="108927" y="24485"/>
                  </a:lnTo>
                  <a:lnTo>
                    <a:pt x="108178" y="24485"/>
                  </a:lnTo>
                  <a:lnTo>
                    <a:pt x="108178" y="25184"/>
                  </a:lnTo>
                  <a:lnTo>
                    <a:pt x="106692" y="26568"/>
                  </a:lnTo>
                  <a:lnTo>
                    <a:pt x="105943" y="26568"/>
                  </a:lnTo>
                  <a:lnTo>
                    <a:pt x="105943" y="27279"/>
                  </a:lnTo>
                  <a:lnTo>
                    <a:pt x="102222" y="27279"/>
                  </a:lnTo>
                  <a:lnTo>
                    <a:pt x="101473" y="26568"/>
                  </a:lnTo>
                  <a:lnTo>
                    <a:pt x="100723" y="26568"/>
                  </a:lnTo>
                  <a:lnTo>
                    <a:pt x="100723" y="25882"/>
                  </a:lnTo>
                  <a:lnTo>
                    <a:pt x="99987" y="25882"/>
                  </a:lnTo>
                  <a:lnTo>
                    <a:pt x="99237" y="25184"/>
                  </a:lnTo>
                  <a:lnTo>
                    <a:pt x="99237" y="24485"/>
                  </a:lnTo>
                  <a:lnTo>
                    <a:pt x="98488" y="24485"/>
                  </a:lnTo>
                  <a:lnTo>
                    <a:pt x="98488" y="22390"/>
                  </a:lnTo>
                  <a:lnTo>
                    <a:pt x="97739" y="21678"/>
                  </a:lnTo>
                  <a:lnTo>
                    <a:pt x="97739" y="8394"/>
                  </a:lnTo>
                  <a:lnTo>
                    <a:pt x="98488" y="8394"/>
                  </a:lnTo>
                  <a:lnTo>
                    <a:pt x="98488" y="6299"/>
                  </a:lnTo>
                  <a:lnTo>
                    <a:pt x="99237" y="6299"/>
                  </a:lnTo>
                  <a:lnTo>
                    <a:pt x="99237" y="5600"/>
                  </a:lnTo>
                  <a:lnTo>
                    <a:pt x="99987" y="4902"/>
                  </a:lnTo>
                  <a:lnTo>
                    <a:pt x="99987" y="4203"/>
                  </a:lnTo>
                  <a:lnTo>
                    <a:pt x="100723" y="4203"/>
                  </a:lnTo>
                  <a:lnTo>
                    <a:pt x="101473" y="3492"/>
                  </a:lnTo>
                  <a:lnTo>
                    <a:pt x="105943" y="3492"/>
                  </a:lnTo>
                  <a:lnTo>
                    <a:pt x="105943" y="4203"/>
                  </a:lnTo>
                  <a:lnTo>
                    <a:pt x="106692" y="4203"/>
                  </a:lnTo>
                  <a:lnTo>
                    <a:pt x="108927" y="6299"/>
                  </a:lnTo>
                  <a:lnTo>
                    <a:pt x="108927" y="7696"/>
                  </a:lnTo>
                  <a:lnTo>
                    <a:pt x="109677" y="8394"/>
                  </a:lnTo>
                  <a:lnTo>
                    <a:pt x="109677" y="2108"/>
                  </a:lnTo>
                  <a:lnTo>
                    <a:pt x="108927" y="2108"/>
                  </a:lnTo>
                  <a:lnTo>
                    <a:pt x="108927" y="1409"/>
                  </a:lnTo>
                  <a:lnTo>
                    <a:pt x="108178" y="1409"/>
                  </a:lnTo>
                  <a:lnTo>
                    <a:pt x="107442" y="698"/>
                  </a:lnTo>
                  <a:lnTo>
                    <a:pt x="105206" y="698"/>
                  </a:lnTo>
                  <a:lnTo>
                    <a:pt x="105206" y="0"/>
                  </a:lnTo>
                  <a:lnTo>
                    <a:pt x="102222" y="0"/>
                  </a:lnTo>
                  <a:lnTo>
                    <a:pt x="101473" y="698"/>
                  </a:lnTo>
                  <a:lnTo>
                    <a:pt x="99987" y="698"/>
                  </a:lnTo>
                  <a:lnTo>
                    <a:pt x="99237" y="1409"/>
                  </a:lnTo>
                  <a:lnTo>
                    <a:pt x="98488" y="1409"/>
                  </a:lnTo>
                  <a:lnTo>
                    <a:pt x="96989" y="2806"/>
                  </a:lnTo>
                  <a:lnTo>
                    <a:pt x="96989" y="3492"/>
                  </a:lnTo>
                  <a:lnTo>
                    <a:pt x="96253" y="3492"/>
                  </a:lnTo>
                  <a:lnTo>
                    <a:pt x="96253" y="4203"/>
                  </a:lnTo>
                  <a:lnTo>
                    <a:pt x="95504" y="4203"/>
                  </a:lnTo>
                  <a:lnTo>
                    <a:pt x="95504" y="5600"/>
                  </a:lnTo>
                  <a:lnTo>
                    <a:pt x="94767" y="6299"/>
                  </a:lnTo>
                  <a:lnTo>
                    <a:pt x="94767" y="7696"/>
                  </a:lnTo>
                  <a:lnTo>
                    <a:pt x="94005" y="7696"/>
                  </a:lnTo>
                  <a:lnTo>
                    <a:pt x="94005" y="11887"/>
                  </a:lnTo>
                  <a:lnTo>
                    <a:pt x="93268" y="11887"/>
                  </a:lnTo>
                  <a:lnTo>
                    <a:pt x="93268" y="18884"/>
                  </a:lnTo>
                  <a:lnTo>
                    <a:pt x="94005" y="19583"/>
                  </a:lnTo>
                  <a:lnTo>
                    <a:pt x="94005" y="22390"/>
                  </a:lnTo>
                  <a:lnTo>
                    <a:pt x="94767" y="23088"/>
                  </a:lnTo>
                  <a:lnTo>
                    <a:pt x="94767" y="24485"/>
                  </a:lnTo>
                  <a:lnTo>
                    <a:pt x="95504" y="25184"/>
                  </a:lnTo>
                  <a:lnTo>
                    <a:pt x="95504" y="26568"/>
                  </a:lnTo>
                  <a:lnTo>
                    <a:pt x="96253" y="26568"/>
                  </a:lnTo>
                  <a:lnTo>
                    <a:pt x="96253" y="27279"/>
                  </a:lnTo>
                  <a:lnTo>
                    <a:pt x="96989" y="27279"/>
                  </a:lnTo>
                  <a:lnTo>
                    <a:pt x="96989" y="27978"/>
                  </a:lnTo>
                  <a:lnTo>
                    <a:pt x="97739" y="27978"/>
                  </a:lnTo>
                  <a:lnTo>
                    <a:pt x="97739" y="28676"/>
                  </a:lnTo>
                  <a:lnTo>
                    <a:pt x="98488" y="28676"/>
                  </a:lnTo>
                  <a:lnTo>
                    <a:pt x="98488" y="29375"/>
                  </a:lnTo>
                  <a:lnTo>
                    <a:pt x="99987" y="29375"/>
                  </a:lnTo>
                  <a:lnTo>
                    <a:pt x="99987" y="30073"/>
                  </a:lnTo>
                  <a:lnTo>
                    <a:pt x="107442" y="30073"/>
                  </a:lnTo>
                  <a:lnTo>
                    <a:pt x="107442" y="29375"/>
                  </a:lnTo>
                  <a:lnTo>
                    <a:pt x="108927" y="29375"/>
                  </a:lnTo>
                  <a:lnTo>
                    <a:pt x="108927" y="28676"/>
                  </a:lnTo>
                  <a:lnTo>
                    <a:pt x="109677" y="28676"/>
                  </a:lnTo>
                  <a:lnTo>
                    <a:pt x="109677" y="27978"/>
                  </a:lnTo>
                  <a:lnTo>
                    <a:pt x="110426" y="27978"/>
                  </a:lnTo>
                  <a:lnTo>
                    <a:pt x="110426" y="27279"/>
                  </a:lnTo>
                  <a:lnTo>
                    <a:pt x="111175" y="27279"/>
                  </a:lnTo>
                  <a:lnTo>
                    <a:pt x="111175" y="26568"/>
                  </a:lnTo>
                  <a:lnTo>
                    <a:pt x="111912" y="25882"/>
                  </a:lnTo>
                  <a:lnTo>
                    <a:pt x="111912" y="25184"/>
                  </a:lnTo>
                  <a:lnTo>
                    <a:pt x="112661" y="25184"/>
                  </a:lnTo>
                  <a:lnTo>
                    <a:pt x="112661" y="23088"/>
                  </a:lnTo>
                  <a:lnTo>
                    <a:pt x="113411" y="23088"/>
                  </a:lnTo>
                  <a:lnTo>
                    <a:pt x="113411" y="19583"/>
                  </a:lnTo>
                  <a:lnTo>
                    <a:pt x="114160" y="19583"/>
                  </a:lnTo>
                  <a:lnTo>
                    <a:pt x="114160" y="11188"/>
                  </a:lnTo>
                  <a:close/>
                </a:path>
                <a:path w="130175" h="30479">
                  <a:moveTo>
                    <a:pt x="122364" y="711"/>
                  </a:moveTo>
                  <a:lnTo>
                    <a:pt x="117894" y="711"/>
                  </a:lnTo>
                  <a:lnTo>
                    <a:pt x="117894" y="4902"/>
                  </a:lnTo>
                  <a:lnTo>
                    <a:pt x="119380" y="10490"/>
                  </a:lnTo>
                  <a:lnTo>
                    <a:pt x="121615" y="10490"/>
                  </a:lnTo>
                  <a:lnTo>
                    <a:pt x="122364" y="4902"/>
                  </a:lnTo>
                  <a:lnTo>
                    <a:pt x="122364" y="711"/>
                  </a:lnTo>
                  <a:close/>
                </a:path>
                <a:path w="130175" h="30479">
                  <a:moveTo>
                    <a:pt x="129819" y="711"/>
                  </a:moveTo>
                  <a:lnTo>
                    <a:pt x="125349" y="711"/>
                  </a:lnTo>
                  <a:lnTo>
                    <a:pt x="125349" y="4902"/>
                  </a:lnTo>
                  <a:lnTo>
                    <a:pt x="126098" y="10490"/>
                  </a:lnTo>
                  <a:lnTo>
                    <a:pt x="128333" y="10490"/>
                  </a:lnTo>
                  <a:lnTo>
                    <a:pt x="129819" y="4902"/>
                  </a:lnTo>
                  <a:lnTo>
                    <a:pt x="129819" y="7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5029164" y="5546737"/>
              <a:ext cx="0" cy="661670"/>
            </a:xfrm>
            <a:custGeom>
              <a:avLst/>
              <a:gdLst/>
              <a:ahLst/>
              <a:cxnLst/>
              <a:rect l="l" t="t" r="r" b="b"/>
              <a:pathLst>
                <a:path h="661670">
                  <a:moveTo>
                    <a:pt x="0" y="0"/>
                  </a:moveTo>
                  <a:lnTo>
                    <a:pt x="0" y="6615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5012003" y="5530651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5067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5012003" y="6192229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2984" y="0"/>
                  </a:moveTo>
                  <a:lnTo>
                    <a:pt x="35067" y="29372"/>
                  </a:lnTo>
                  <a:lnTo>
                    <a:pt x="31337" y="321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4979174" y="5838367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39">
                  <a:moveTo>
                    <a:pt x="11188" y="52451"/>
                  </a:moveTo>
                  <a:lnTo>
                    <a:pt x="5219" y="51054"/>
                  </a:lnTo>
                  <a:lnTo>
                    <a:pt x="0" y="51054"/>
                  </a:lnTo>
                  <a:lnTo>
                    <a:pt x="0" y="55245"/>
                  </a:lnTo>
                  <a:lnTo>
                    <a:pt x="5219" y="55245"/>
                  </a:lnTo>
                  <a:lnTo>
                    <a:pt x="11188" y="54546"/>
                  </a:lnTo>
                  <a:lnTo>
                    <a:pt x="11188" y="52451"/>
                  </a:lnTo>
                  <a:close/>
                </a:path>
                <a:path w="32385" h="78739">
                  <a:moveTo>
                    <a:pt x="11188" y="7696"/>
                  </a:moveTo>
                  <a:lnTo>
                    <a:pt x="5219" y="6985"/>
                  </a:lnTo>
                  <a:lnTo>
                    <a:pt x="0" y="6985"/>
                  </a:lnTo>
                  <a:lnTo>
                    <a:pt x="0" y="11188"/>
                  </a:lnTo>
                  <a:lnTo>
                    <a:pt x="5219" y="11188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2385" h="78739">
                  <a:moveTo>
                    <a:pt x="11188" y="1397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19" y="4191"/>
                  </a:lnTo>
                  <a:lnTo>
                    <a:pt x="11188" y="3492"/>
                  </a:lnTo>
                  <a:lnTo>
                    <a:pt x="11188" y="1397"/>
                  </a:lnTo>
                  <a:close/>
                </a:path>
                <a:path w="32385" h="78739">
                  <a:moveTo>
                    <a:pt x="21628" y="37058"/>
                  </a:moveTo>
                  <a:lnTo>
                    <a:pt x="17894" y="37058"/>
                  </a:lnTo>
                  <a:lnTo>
                    <a:pt x="17894" y="48247"/>
                  </a:lnTo>
                  <a:lnTo>
                    <a:pt x="21628" y="48247"/>
                  </a:lnTo>
                  <a:lnTo>
                    <a:pt x="21628" y="37058"/>
                  </a:lnTo>
                  <a:close/>
                </a:path>
                <a:path w="32385" h="78739">
                  <a:moveTo>
                    <a:pt x="32080" y="67132"/>
                  </a:moveTo>
                  <a:lnTo>
                    <a:pt x="31330" y="67132"/>
                  </a:lnTo>
                  <a:lnTo>
                    <a:pt x="31330" y="64338"/>
                  </a:lnTo>
                  <a:lnTo>
                    <a:pt x="30581" y="64338"/>
                  </a:lnTo>
                  <a:lnTo>
                    <a:pt x="30581" y="62941"/>
                  </a:lnTo>
                  <a:lnTo>
                    <a:pt x="29845" y="62941"/>
                  </a:lnTo>
                  <a:lnTo>
                    <a:pt x="29845" y="62242"/>
                  </a:lnTo>
                  <a:lnTo>
                    <a:pt x="29095" y="62242"/>
                  </a:lnTo>
                  <a:lnTo>
                    <a:pt x="29095" y="61544"/>
                  </a:lnTo>
                  <a:lnTo>
                    <a:pt x="28346" y="61544"/>
                  </a:lnTo>
                  <a:lnTo>
                    <a:pt x="28346" y="65735"/>
                  </a:lnTo>
                  <a:lnTo>
                    <a:pt x="28346" y="71323"/>
                  </a:lnTo>
                  <a:lnTo>
                    <a:pt x="27597" y="71323"/>
                  </a:lnTo>
                  <a:lnTo>
                    <a:pt x="27597" y="72732"/>
                  </a:lnTo>
                  <a:lnTo>
                    <a:pt x="26860" y="72732"/>
                  </a:lnTo>
                  <a:lnTo>
                    <a:pt x="26098" y="73431"/>
                  </a:lnTo>
                  <a:lnTo>
                    <a:pt x="26098" y="74129"/>
                  </a:lnTo>
                  <a:lnTo>
                    <a:pt x="24612" y="74129"/>
                  </a:lnTo>
                  <a:lnTo>
                    <a:pt x="23876" y="74828"/>
                  </a:lnTo>
                  <a:lnTo>
                    <a:pt x="20891" y="74828"/>
                  </a:lnTo>
                  <a:lnTo>
                    <a:pt x="20129" y="74129"/>
                  </a:lnTo>
                  <a:lnTo>
                    <a:pt x="18643" y="74129"/>
                  </a:lnTo>
                  <a:lnTo>
                    <a:pt x="18643" y="73431"/>
                  </a:lnTo>
                  <a:lnTo>
                    <a:pt x="17894" y="73431"/>
                  </a:lnTo>
                  <a:lnTo>
                    <a:pt x="17894" y="72732"/>
                  </a:lnTo>
                  <a:lnTo>
                    <a:pt x="17145" y="72732"/>
                  </a:lnTo>
                  <a:lnTo>
                    <a:pt x="17145" y="72021"/>
                  </a:lnTo>
                  <a:lnTo>
                    <a:pt x="16408" y="72021"/>
                  </a:lnTo>
                  <a:lnTo>
                    <a:pt x="16408" y="70637"/>
                  </a:lnTo>
                  <a:lnTo>
                    <a:pt x="15659" y="69938"/>
                  </a:lnTo>
                  <a:lnTo>
                    <a:pt x="15659" y="67843"/>
                  </a:lnTo>
                  <a:lnTo>
                    <a:pt x="16408" y="67132"/>
                  </a:lnTo>
                  <a:lnTo>
                    <a:pt x="16408" y="65735"/>
                  </a:lnTo>
                  <a:lnTo>
                    <a:pt x="17145" y="65735"/>
                  </a:lnTo>
                  <a:lnTo>
                    <a:pt x="17145" y="65036"/>
                  </a:lnTo>
                  <a:lnTo>
                    <a:pt x="18643" y="63639"/>
                  </a:lnTo>
                  <a:lnTo>
                    <a:pt x="19392" y="63639"/>
                  </a:lnTo>
                  <a:lnTo>
                    <a:pt x="19392" y="62941"/>
                  </a:lnTo>
                  <a:lnTo>
                    <a:pt x="25361" y="62941"/>
                  </a:lnTo>
                  <a:lnTo>
                    <a:pt x="25361" y="63639"/>
                  </a:lnTo>
                  <a:lnTo>
                    <a:pt x="26098" y="63639"/>
                  </a:lnTo>
                  <a:lnTo>
                    <a:pt x="27597" y="65036"/>
                  </a:lnTo>
                  <a:lnTo>
                    <a:pt x="27597" y="65735"/>
                  </a:lnTo>
                  <a:lnTo>
                    <a:pt x="28346" y="65735"/>
                  </a:lnTo>
                  <a:lnTo>
                    <a:pt x="28346" y="61544"/>
                  </a:lnTo>
                  <a:lnTo>
                    <a:pt x="28346" y="60845"/>
                  </a:lnTo>
                  <a:lnTo>
                    <a:pt x="27597" y="60845"/>
                  </a:lnTo>
                  <a:lnTo>
                    <a:pt x="27597" y="60147"/>
                  </a:lnTo>
                  <a:lnTo>
                    <a:pt x="26098" y="60147"/>
                  </a:lnTo>
                  <a:lnTo>
                    <a:pt x="26098" y="59436"/>
                  </a:lnTo>
                  <a:lnTo>
                    <a:pt x="23876" y="59436"/>
                  </a:lnTo>
                  <a:lnTo>
                    <a:pt x="23114" y="58750"/>
                  </a:lnTo>
                  <a:lnTo>
                    <a:pt x="20891" y="58750"/>
                  </a:lnTo>
                  <a:lnTo>
                    <a:pt x="20891" y="59436"/>
                  </a:lnTo>
                  <a:lnTo>
                    <a:pt x="18643" y="59436"/>
                  </a:lnTo>
                  <a:lnTo>
                    <a:pt x="18643" y="60147"/>
                  </a:lnTo>
                  <a:lnTo>
                    <a:pt x="17145" y="60147"/>
                  </a:lnTo>
                  <a:lnTo>
                    <a:pt x="17145" y="60845"/>
                  </a:lnTo>
                  <a:lnTo>
                    <a:pt x="16408" y="60845"/>
                  </a:lnTo>
                  <a:lnTo>
                    <a:pt x="16408" y="61544"/>
                  </a:lnTo>
                  <a:lnTo>
                    <a:pt x="15659" y="61544"/>
                  </a:lnTo>
                  <a:lnTo>
                    <a:pt x="15659" y="62242"/>
                  </a:lnTo>
                  <a:lnTo>
                    <a:pt x="14909" y="62941"/>
                  </a:lnTo>
                  <a:lnTo>
                    <a:pt x="14909" y="63639"/>
                  </a:lnTo>
                  <a:lnTo>
                    <a:pt x="14173" y="63639"/>
                  </a:lnTo>
                  <a:lnTo>
                    <a:pt x="14173" y="64338"/>
                  </a:lnTo>
                  <a:lnTo>
                    <a:pt x="13423" y="63639"/>
                  </a:lnTo>
                  <a:lnTo>
                    <a:pt x="13423" y="62941"/>
                  </a:lnTo>
                  <a:lnTo>
                    <a:pt x="12674" y="62242"/>
                  </a:lnTo>
                  <a:lnTo>
                    <a:pt x="12674" y="67132"/>
                  </a:lnTo>
                  <a:lnTo>
                    <a:pt x="12674" y="70637"/>
                  </a:lnTo>
                  <a:lnTo>
                    <a:pt x="11925" y="70637"/>
                  </a:lnTo>
                  <a:lnTo>
                    <a:pt x="11925" y="72021"/>
                  </a:lnTo>
                  <a:lnTo>
                    <a:pt x="11188" y="72021"/>
                  </a:lnTo>
                  <a:lnTo>
                    <a:pt x="11188" y="72732"/>
                  </a:lnTo>
                  <a:lnTo>
                    <a:pt x="10439" y="72732"/>
                  </a:lnTo>
                  <a:lnTo>
                    <a:pt x="9690" y="73431"/>
                  </a:lnTo>
                  <a:lnTo>
                    <a:pt x="5969" y="73431"/>
                  </a:lnTo>
                  <a:lnTo>
                    <a:pt x="5219" y="72732"/>
                  </a:lnTo>
                  <a:lnTo>
                    <a:pt x="4470" y="72732"/>
                  </a:lnTo>
                  <a:lnTo>
                    <a:pt x="4470" y="72021"/>
                  </a:lnTo>
                  <a:lnTo>
                    <a:pt x="3721" y="72021"/>
                  </a:lnTo>
                  <a:lnTo>
                    <a:pt x="3721" y="71323"/>
                  </a:lnTo>
                  <a:lnTo>
                    <a:pt x="2984" y="70637"/>
                  </a:lnTo>
                  <a:lnTo>
                    <a:pt x="2984" y="66433"/>
                  </a:lnTo>
                  <a:lnTo>
                    <a:pt x="3721" y="66433"/>
                  </a:lnTo>
                  <a:lnTo>
                    <a:pt x="3721" y="65735"/>
                  </a:lnTo>
                  <a:lnTo>
                    <a:pt x="4470" y="65036"/>
                  </a:lnTo>
                  <a:lnTo>
                    <a:pt x="5219" y="65036"/>
                  </a:lnTo>
                  <a:lnTo>
                    <a:pt x="5219" y="64338"/>
                  </a:lnTo>
                  <a:lnTo>
                    <a:pt x="6705" y="64338"/>
                  </a:lnTo>
                  <a:lnTo>
                    <a:pt x="7454" y="63639"/>
                  </a:lnTo>
                  <a:lnTo>
                    <a:pt x="8204" y="63639"/>
                  </a:lnTo>
                  <a:lnTo>
                    <a:pt x="8953" y="64338"/>
                  </a:lnTo>
                  <a:lnTo>
                    <a:pt x="10439" y="64338"/>
                  </a:lnTo>
                  <a:lnTo>
                    <a:pt x="10439" y="65036"/>
                  </a:lnTo>
                  <a:lnTo>
                    <a:pt x="11188" y="65036"/>
                  </a:lnTo>
                  <a:lnTo>
                    <a:pt x="11188" y="65735"/>
                  </a:lnTo>
                  <a:lnTo>
                    <a:pt x="11925" y="65735"/>
                  </a:lnTo>
                  <a:lnTo>
                    <a:pt x="11925" y="66433"/>
                  </a:lnTo>
                  <a:lnTo>
                    <a:pt x="12674" y="67132"/>
                  </a:lnTo>
                  <a:lnTo>
                    <a:pt x="12674" y="62242"/>
                  </a:lnTo>
                  <a:lnTo>
                    <a:pt x="11188" y="60845"/>
                  </a:lnTo>
                  <a:lnTo>
                    <a:pt x="9690" y="60845"/>
                  </a:lnTo>
                  <a:lnTo>
                    <a:pt x="9690" y="60147"/>
                  </a:lnTo>
                  <a:lnTo>
                    <a:pt x="5969" y="60147"/>
                  </a:lnTo>
                  <a:lnTo>
                    <a:pt x="5969" y="60845"/>
                  </a:lnTo>
                  <a:lnTo>
                    <a:pt x="3721" y="60845"/>
                  </a:lnTo>
                  <a:lnTo>
                    <a:pt x="3721" y="61544"/>
                  </a:lnTo>
                  <a:lnTo>
                    <a:pt x="2984" y="61544"/>
                  </a:lnTo>
                  <a:lnTo>
                    <a:pt x="2984" y="62242"/>
                  </a:lnTo>
                  <a:lnTo>
                    <a:pt x="2235" y="62242"/>
                  </a:lnTo>
                  <a:lnTo>
                    <a:pt x="2235" y="62941"/>
                  </a:lnTo>
                  <a:lnTo>
                    <a:pt x="1485" y="62941"/>
                  </a:lnTo>
                  <a:lnTo>
                    <a:pt x="1485" y="63639"/>
                  </a:lnTo>
                  <a:lnTo>
                    <a:pt x="736" y="63639"/>
                  </a:lnTo>
                  <a:lnTo>
                    <a:pt x="736" y="65036"/>
                  </a:lnTo>
                  <a:lnTo>
                    <a:pt x="0" y="65036"/>
                  </a:lnTo>
                  <a:lnTo>
                    <a:pt x="0" y="72021"/>
                  </a:lnTo>
                  <a:lnTo>
                    <a:pt x="736" y="72732"/>
                  </a:lnTo>
                  <a:lnTo>
                    <a:pt x="736" y="73431"/>
                  </a:lnTo>
                  <a:lnTo>
                    <a:pt x="1485" y="74129"/>
                  </a:lnTo>
                  <a:lnTo>
                    <a:pt x="1485" y="74828"/>
                  </a:lnTo>
                  <a:lnTo>
                    <a:pt x="2235" y="74828"/>
                  </a:lnTo>
                  <a:lnTo>
                    <a:pt x="2235" y="75526"/>
                  </a:lnTo>
                  <a:lnTo>
                    <a:pt x="2984" y="75526"/>
                  </a:lnTo>
                  <a:lnTo>
                    <a:pt x="2984" y="76225"/>
                  </a:lnTo>
                  <a:lnTo>
                    <a:pt x="3721" y="76225"/>
                  </a:lnTo>
                  <a:lnTo>
                    <a:pt x="4470" y="76923"/>
                  </a:lnTo>
                  <a:lnTo>
                    <a:pt x="11188" y="76923"/>
                  </a:lnTo>
                  <a:lnTo>
                    <a:pt x="11188" y="76225"/>
                  </a:lnTo>
                  <a:lnTo>
                    <a:pt x="11925" y="76225"/>
                  </a:lnTo>
                  <a:lnTo>
                    <a:pt x="12674" y="75526"/>
                  </a:lnTo>
                  <a:lnTo>
                    <a:pt x="12674" y="74828"/>
                  </a:lnTo>
                  <a:lnTo>
                    <a:pt x="13423" y="74828"/>
                  </a:lnTo>
                  <a:lnTo>
                    <a:pt x="13423" y="74129"/>
                  </a:lnTo>
                  <a:lnTo>
                    <a:pt x="14173" y="73431"/>
                  </a:lnTo>
                  <a:lnTo>
                    <a:pt x="14173" y="74129"/>
                  </a:lnTo>
                  <a:lnTo>
                    <a:pt x="14909" y="74129"/>
                  </a:lnTo>
                  <a:lnTo>
                    <a:pt x="14909" y="74828"/>
                  </a:lnTo>
                  <a:lnTo>
                    <a:pt x="15659" y="75526"/>
                  </a:lnTo>
                  <a:lnTo>
                    <a:pt x="15659" y="76225"/>
                  </a:lnTo>
                  <a:lnTo>
                    <a:pt x="16408" y="76225"/>
                  </a:lnTo>
                  <a:lnTo>
                    <a:pt x="16408" y="76923"/>
                  </a:lnTo>
                  <a:lnTo>
                    <a:pt x="17145" y="76923"/>
                  </a:lnTo>
                  <a:lnTo>
                    <a:pt x="17894" y="77622"/>
                  </a:lnTo>
                  <a:lnTo>
                    <a:pt x="18643" y="77622"/>
                  </a:lnTo>
                  <a:lnTo>
                    <a:pt x="19392" y="78333"/>
                  </a:lnTo>
                  <a:lnTo>
                    <a:pt x="25361" y="78333"/>
                  </a:lnTo>
                  <a:lnTo>
                    <a:pt x="25361" y="77622"/>
                  </a:lnTo>
                  <a:lnTo>
                    <a:pt x="26860" y="77622"/>
                  </a:lnTo>
                  <a:lnTo>
                    <a:pt x="26860" y="76923"/>
                  </a:lnTo>
                  <a:lnTo>
                    <a:pt x="28346" y="76923"/>
                  </a:lnTo>
                  <a:lnTo>
                    <a:pt x="28346" y="76225"/>
                  </a:lnTo>
                  <a:lnTo>
                    <a:pt x="29832" y="74828"/>
                  </a:lnTo>
                  <a:lnTo>
                    <a:pt x="30581" y="74129"/>
                  </a:lnTo>
                  <a:lnTo>
                    <a:pt x="30581" y="73431"/>
                  </a:lnTo>
                  <a:lnTo>
                    <a:pt x="31330" y="72732"/>
                  </a:lnTo>
                  <a:lnTo>
                    <a:pt x="31330" y="70637"/>
                  </a:lnTo>
                  <a:lnTo>
                    <a:pt x="32080" y="69938"/>
                  </a:lnTo>
                  <a:lnTo>
                    <a:pt x="32080" y="67132"/>
                  </a:lnTo>
                  <a:close/>
                </a:path>
                <a:path w="32385" h="78739">
                  <a:moveTo>
                    <a:pt x="32080" y="23075"/>
                  </a:moveTo>
                  <a:lnTo>
                    <a:pt x="31330" y="22377"/>
                  </a:lnTo>
                  <a:lnTo>
                    <a:pt x="31330" y="20281"/>
                  </a:lnTo>
                  <a:lnTo>
                    <a:pt x="30581" y="20281"/>
                  </a:lnTo>
                  <a:lnTo>
                    <a:pt x="30581" y="18872"/>
                  </a:lnTo>
                  <a:lnTo>
                    <a:pt x="29845" y="18872"/>
                  </a:lnTo>
                  <a:lnTo>
                    <a:pt x="29845" y="18186"/>
                  </a:lnTo>
                  <a:lnTo>
                    <a:pt x="29095" y="18186"/>
                  </a:lnTo>
                  <a:lnTo>
                    <a:pt x="29095" y="17487"/>
                  </a:lnTo>
                  <a:lnTo>
                    <a:pt x="28346" y="17487"/>
                  </a:lnTo>
                  <a:lnTo>
                    <a:pt x="28346" y="16789"/>
                  </a:lnTo>
                  <a:lnTo>
                    <a:pt x="27597" y="16789"/>
                  </a:lnTo>
                  <a:lnTo>
                    <a:pt x="27597" y="16090"/>
                  </a:lnTo>
                  <a:lnTo>
                    <a:pt x="26098" y="16090"/>
                  </a:lnTo>
                  <a:lnTo>
                    <a:pt x="26098" y="15379"/>
                  </a:lnTo>
                  <a:lnTo>
                    <a:pt x="24612" y="15379"/>
                  </a:lnTo>
                  <a:lnTo>
                    <a:pt x="24612" y="14681"/>
                  </a:lnTo>
                  <a:lnTo>
                    <a:pt x="16408" y="14681"/>
                  </a:lnTo>
                  <a:lnTo>
                    <a:pt x="16408" y="15379"/>
                  </a:lnTo>
                  <a:lnTo>
                    <a:pt x="14909" y="15379"/>
                  </a:lnTo>
                  <a:lnTo>
                    <a:pt x="14909" y="16090"/>
                  </a:lnTo>
                  <a:lnTo>
                    <a:pt x="14173" y="16090"/>
                  </a:lnTo>
                  <a:lnTo>
                    <a:pt x="14173" y="16789"/>
                  </a:lnTo>
                  <a:lnTo>
                    <a:pt x="13423" y="16789"/>
                  </a:lnTo>
                  <a:lnTo>
                    <a:pt x="12674" y="17487"/>
                  </a:lnTo>
                  <a:lnTo>
                    <a:pt x="12674" y="18186"/>
                  </a:lnTo>
                  <a:lnTo>
                    <a:pt x="11925" y="18186"/>
                  </a:lnTo>
                  <a:lnTo>
                    <a:pt x="11925" y="18872"/>
                  </a:lnTo>
                  <a:lnTo>
                    <a:pt x="11188" y="19583"/>
                  </a:lnTo>
                  <a:lnTo>
                    <a:pt x="11188" y="20980"/>
                  </a:lnTo>
                  <a:lnTo>
                    <a:pt x="10439" y="20980"/>
                  </a:lnTo>
                  <a:lnTo>
                    <a:pt x="10439" y="25869"/>
                  </a:lnTo>
                  <a:lnTo>
                    <a:pt x="11188" y="26581"/>
                  </a:lnTo>
                  <a:lnTo>
                    <a:pt x="11188" y="27978"/>
                  </a:lnTo>
                  <a:lnTo>
                    <a:pt x="11925" y="27978"/>
                  </a:lnTo>
                  <a:lnTo>
                    <a:pt x="11925" y="28676"/>
                  </a:lnTo>
                  <a:lnTo>
                    <a:pt x="12674" y="29362"/>
                  </a:lnTo>
                  <a:lnTo>
                    <a:pt x="3721" y="27279"/>
                  </a:lnTo>
                  <a:lnTo>
                    <a:pt x="3721" y="16090"/>
                  </a:lnTo>
                  <a:lnTo>
                    <a:pt x="0" y="16090"/>
                  </a:lnTo>
                  <a:lnTo>
                    <a:pt x="0" y="30772"/>
                  </a:lnTo>
                  <a:lnTo>
                    <a:pt x="16408" y="33578"/>
                  </a:lnTo>
                  <a:lnTo>
                    <a:pt x="17145" y="30073"/>
                  </a:lnTo>
                  <a:lnTo>
                    <a:pt x="16408" y="30073"/>
                  </a:lnTo>
                  <a:lnTo>
                    <a:pt x="16408" y="29362"/>
                  </a:lnTo>
                  <a:lnTo>
                    <a:pt x="15659" y="29362"/>
                  </a:lnTo>
                  <a:lnTo>
                    <a:pt x="15659" y="28676"/>
                  </a:lnTo>
                  <a:lnTo>
                    <a:pt x="14909" y="28676"/>
                  </a:lnTo>
                  <a:lnTo>
                    <a:pt x="14909" y="27978"/>
                  </a:lnTo>
                  <a:lnTo>
                    <a:pt x="14173" y="27279"/>
                  </a:lnTo>
                  <a:lnTo>
                    <a:pt x="14173" y="21678"/>
                  </a:lnTo>
                  <a:lnTo>
                    <a:pt x="14909" y="20980"/>
                  </a:lnTo>
                  <a:lnTo>
                    <a:pt x="14909" y="20281"/>
                  </a:lnTo>
                  <a:lnTo>
                    <a:pt x="15659" y="20281"/>
                  </a:lnTo>
                  <a:lnTo>
                    <a:pt x="17145" y="18872"/>
                  </a:lnTo>
                  <a:lnTo>
                    <a:pt x="17894" y="18872"/>
                  </a:lnTo>
                  <a:lnTo>
                    <a:pt x="18643" y="18186"/>
                  </a:lnTo>
                  <a:lnTo>
                    <a:pt x="23114" y="18186"/>
                  </a:lnTo>
                  <a:lnTo>
                    <a:pt x="23876" y="18872"/>
                  </a:lnTo>
                  <a:lnTo>
                    <a:pt x="25361" y="18872"/>
                  </a:lnTo>
                  <a:lnTo>
                    <a:pt x="25361" y="19583"/>
                  </a:lnTo>
                  <a:lnTo>
                    <a:pt x="26098" y="19583"/>
                  </a:lnTo>
                  <a:lnTo>
                    <a:pt x="27597" y="20980"/>
                  </a:lnTo>
                  <a:lnTo>
                    <a:pt x="27597" y="21678"/>
                  </a:lnTo>
                  <a:lnTo>
                    <a:pt x="28346" y="22377"/>
                  </a:lnTo>
                  <a:lnTo>
                    <a:pt x="28346" y="26581"/>
                  </a:lnTo>
                  <a:lnTo>
                    <a:pt x="27597" y="27279"/>
                  </a:lnTo>
                  <a:lnTo>
                    <a:pt x="27597" y="27978"/>
                  </a:lnTo>
                  <a:lnTo>
                    <a:pt x="26860" y="27978"/>
                  </a:lnTo>
                  <a:lnTo>
                    <a:pt x="26860" y="28676"/>
                  </a:lnTo>
                  <a:lnTo>
                    <a:pt x="26098" y="28676"/>
                  </a:lnTo>
                  <a:lnTo>
                    <a:pt x="26098" y="29362"/>
                  </a:lnTo>
                  <a:lnTo>
                    <a:pt x="24612" y="29362"/>
                  </a:lnTo>
                  <a:lnTo>
                    <a:pt x="24612" y="30073"/>
                  </a:lnTo>
                  <a:lnTo>
                    <a:pt x="22377" y="30073"/>
                  </a:lnTo>
                  <a:lnTo>
                    <a:pt x="23114" y="34264"/>
                  </a:lnTo>
                  <a:lnTo>
                    <a:pt x="23114" y="33578"/>
                  </a:lnTo>
                  <a:lnTo>
                    <a:pt x="26098" y="33578"/>
                  </a:lnTo>
                  <a:lnTo>
                    <a:pt x="26098" y="32867"/>
                  </a:lnTo>
                  <a:lnTo>
                    <a:pt x="27597" y="32867"/>
                  </a:lnTo>
                  <a:lnTo>
                    <a:pt x="27597" y="32169"/>
                  </a:lnTo>
                  <a:lnTo>
                    <a:pt x="28346" y="32169"/>
                  </a:lnTo>
                  <a:lnTo>
                    <a:pt x="29095" y="31470"/>
                  </a:lnTo>
                  <a:lnTo>
                    <a:pt x="29095" y="30772"/>
                  </a:lnTo>
                  <a:lnTo>
                    <a:pt x="29845" y="30772"/>
                  </a:lnTo>
                  <a:lnTo>
                    <a:pt x="29845" y="30073"/>
                  </a:lnTo>
                  <a:lnTo>
                    <a:pt x="30581" y="30073"/>
                  </a:lnTo>
                  <a:lnTo>
                    <a:pt x="30581" y="28676"/>
                  </a:lnTo>
                  <a:lnTo>
                    <a:pt x="31330" y="28676"/>
                  </a:lnTo>
                  <a:lnTo>
                    <a:pt x="31330" y="26581"/>
                  </a:lnTo>
                  <a:lnTo>
                    <a:pt x="32080" y="25869"/>
                  </a:lnTo>
                  <a:lnTo>
                    <a:pt x="32080" y="230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5029164" y="5455122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72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6288613" y="5455122"/>
              <a:ext cx="0" cy="27305"/>
            </a:xfrm>
            <a:custGeom>
              <a:avLst/>
              <a:gdLst/>
              <a:ahLst/>
              <a:cxnLst/>
              <a:rect l="l" t="t" r="r" b="b"/>
              <a:pathLst>
                <a:path h="27304">
                  <a:moveTo>
                    <a:pt x="0" y="0"/>
                  </a:moveTo>
                  <a:lnTo>
                    <a:pt x="0" y="272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5029164" y="5462816"/>
              <a:ext cx="1259840" cy="0"/>
            </a:xfrm>
            <a:custGeom>
              <a:avLst/>
              <a:gdLst/>
              <a:ahLst/>
              <a:cxnLst/>
              <a:rect l="l" t="t" r="r" b="b"/>
              <a:pathLst>
                <a:path w="1259839">
                  <a:moveTo>
                    <a:pt x="0" y="0"/>
                  </a:moveTo>
                  <a:lnTo>
                    <a:pt x="12594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5012003" y="5446730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67" y="2797"/>
                  </a:moveTo>
                  <a:lnTo>
                    <a:pt x="2984" y="32169"/>
                  </a:lnTo>
                  <a:lnTo>
                    <a:pt x="0" y="29372"/>
                  </a:lnTo>
                  <a:lnTo>
                    <a:pt x="31337" y="0"/>
                  </a:lnTo>
                  <a:lnTo>
                    <a:pt x="35067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6270705" y="5446730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0" y="29372"/>
                  </a:moveTo>
                  <a:lnTo>
                    <a:pt x="32083" y="0"/>
                  </a:lnTo>
                  <a:lnTo>
                    <a:pt x="35067" y="2797"/>
                  </a:lnTo>
                  <a:lnTo>
                    <a:pt x="3730" y="3216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5606656" y="5415267"/>
              <a:ext cx="105410" cy="30480"/>
            </a:xfrm>
            <a:custGeom>
              <a:avLst/>
              <a:gdLst/>
              <a:ahLst/>
              <a:cxnLst/>
              <a:rect l="l" t="t" r="r" b="b"/>
              <a:pathLst>
                <a:path w="105410" h="30479">
                  <a:moveTo>
                    <a:pt x="11188" y="0"/>
                  </a:moveTo>
                  <a:lnTo>
                    <a:pt x="8940" y="0"/>
                  </a:lnTo>
                  <a:lnTo>
                    <a:pt x="8940" y="698"/>
                  </a:lnTo>
                  <a:lnTo>
                    <a:pt x="8204" y="698"/>
                  </a:lnTo>
                  <a:lnTo>
                    <a:pt x="8204" y="1397"/>
                  </a:lnTo>
                  <a:lnTo>
                    <a:pt x="6718" y="2794"/>
                  </a:lnTo>
                  <a:lnTo>
                    <a:pt x="6718" y="3492"/>
                  </a:lnTo>
                  <a:lnTo>
                    <a:pt x="5956" y="3492"/>
                  </a:lnTo>
                  <a:lnTo>
                    <a:pt x="5956" y="4191"/>
                  </a:lnTo>
                  <a:lnTo>
                    <a:pt x="5219" y="4191"/>
                  </a:lnTo>
                  <a:lnTo>
                    <a:pt x="5219" y="4889"/>
                  </a:lnTo>
                  <a:lnTo>
                    <a:pt x="4470" y="4889"/>
                  </a:lnTo>
                  <a:lnTo>
                    <a:pt x="3733" y="5588"/>
                  </a:lnTo>
                  <a:lnTo>
                    <a:pt x="2984" y="5588"/>
                  </a:lnTo>
                  <a:lnTo>
                    <a:pt x="2984" y="6299"/>
                  </a:lnTo>
                  <a:lnTo>
                    <a:pt x="2235" y="6299"/>
                  </a:lnTo>
                  <a:lnTo>
                    <a:pt x="1485" y="6997"/>
                  </a:lnTo>
                  <a:lnTo>
                    <a:pt x="736" y="6997"/>
                  </a:lnTo>
                  <a:lnTo>
                    <a:pt x="0" y="7683"/>
                  </a:lnTo>
                  <a:lnTo>
                    <a:pt x="0" y="11188"/>
                  </a:lnTo>
                  <a:lnTo>
                    <a:pt x="736" y="10490"/>
                  </a:lnTo>
                  <a:lnTo>
                    <a:pt x="1485" y="10490"/>
                  </a:lnTo>
                  <a:lnTo>
                    <a:pt x="2235" y="9791"/>
                  </a:lnTo>
                  <a:lnTo>
                    <a:pt x="2984" y="9791"/>
                  </a:lnTo>
                  <a:lnTo>
                    <a:pt x="3733" y="9093"/>
                  </a:lnTo>
                  <a:lnTo>
                    <a:pt x="4470" y="9093"/>
                  </a:lnTo>
                  <a:lnTo>
                    <a:pt x="4470" y="8394"/>
                  </a:lnTo>
                  <a:lnTo>
                    <a:pt x="5219" y="8394"/>
                  </a:lnTo>
                  <a:lnTo>
                    <a:pt x="5956" y="7683"/>
                  </a:lnTo>
                  <a:lnTo>
                    <a:pt x="6718" y="7683"/>
                  </a:lnTo>
                  <a:lnTo>
                    <a:pt x="6718" y="6997"/>
                  </a:lnTo>
                  <a:lnTo>
                    <a:pt x="7454" y="6997"/>
                  </a:lnTo>
                  <a:lnTo>
                    <a:pt x="7454" y="30060"/>
                  </a:lnTo>
                  <a:lnTo>
                    <a:pt x="11188" y="30060"/>
                  </a:lnTo>
                  <a:lnTo>
                    <a:pt x="11188" y="0"/>
                  </a:lnTo>
                  <a:close/>
                </a:path>
                <a:path w="105410" h="30479">
                  <a:moveTo>
                    <a:pt x="41783" y="16090"/>
                  </a:moveTo>
                  <a:lnTo>
                    <a:pt x="41033" y="16090"/>
                  </a:lnTo>
                  <a:lnTo>
                    <a:pt x="41033" y="14681"/>
                  </a:lnTo>
                  <a:lnTo>
                    <a:pt x="40284" y="14681"/>
                  </a:lnTo>
                  <a:lnTo>
                    <a:pt x="40284" y="13982"/>
                  </a:lnTo>
                  <a:lnTo>
                    <a:pt x="38049" y="11887"/>
                  </a:lnTo>
                  <a:lnTo>
                    <a:pt x="37299" y="11887"/>
                  </a:lnTo>
                  <a:lnTo>
                    <a:pt x="37299" y="11188"/>
                  </a:lnTo>
                  <a:lnTo>
                    <a:pt x="35801" y="11188"/>
                  </a:lnTo>
                  <a:lnTo>
                    <a:pt x="35801" y="10490"/>
                  </a:lnTo>
                  <a:lnTo>
                    <a:pt x="29095" y="10490"/>
                  </a:lnTo>
                  <a:lnTo>
                    <a:pt x="28346" y="11188"/>
                  </a:lnTo>
                  <a:lnTo>
                    <a:pt x="27597" y="11188"/>
                  </a:lnTo>
                  <a:lnTo>
                    <a:pt x="26860" y="11887"/>
                  </a:lnTo>
                  <a:lnTo>
                    <a:pt x="26111" y="11887"/>
                  </a:lnTo>
                  <a:lnTo>
                    <a:pt x="28346" y="4191"/>
                  </a:lnTo>
                  <a:lnTo>
                    <a:pt x="40284" y="4191"/>
                  </a:lnTo>
                  <a:lnTo>
                    <a:pt x="40284" y="698"/>
                  </a:lnTo>
                  <a:lnTo>
                    <a:pt x="24612" y="698"/>
                  </a:lnTo>
                  <a:lnTo>
                    <a:pt x="21640" y="16090"/>
                  </a:lnTo>
                  <a:lnTo>
                    <a:pt x="26111" y="16090"/>
                  </a:lnTo>
                  <a:lnTo>
                    <a:pt x="26111" y="15379"/>
                  </a:lnTo>
                  <a:lnTo>
                    <a:pt x="26860" y="14681"/>
                  </a:lnTo>
                  <a:lnTo>
                    <a:pt x="27597" y="14681"/>
                  </a:lnTo>
                  <a:lnTo>
                    <a:pt x="27597" y="13982"/>
                  </a:lnTo>
                  <a:lnTo>
                    <a:pt x="29095" y="13982"/>
                  </a:lnTo>
                  <a:lnTo>
                    <a:pt x="29832" y="13284"/>
                  </a:lnTo>
                  <a:lnTo>
                    <a:pt x="32816" y="13284"/>
                  </a:lnTo>
                  <a:lnTo>
                    <a:pt x="33578" y="13982"/>
                  </a:lnTo>
                  <a:lnTo>
                    <a:pt x="35064" y="13982"/>
                  </a:lnTo>
                  <a:lnTo>
                    <a:pt x="35064" y="14681"/>
                  </a:lnTo>
                  <a:lnTo>
                    <a:pt x="35801" y="14681"/>
                  </a:lnTo>
                  <a:lnTo>
                    <a:pt x="35801" y="15379"/>
                  </a:lnTo>
                  <a:lnTo>
                    <a:pt x="36563" y="15379"/>
                  </a:lnTo>
                  <a:lnTo>
                    <a:pt x="36563" y="16090"/>
                  </a:lnTo>
                  <a:lnTo>
                    <a:pt x="37299" y="16789"/>
                  </a:lnTo>
                  <a:lnTo>
                    <a:pt x="37299" y="17475"/>
                  </a:lnTo>
                  <a:lnTo>
                    <a:pt x="38049" y="18173"/>
                  </a:lnTo>
                  <a:lnTo>
                    <a:pt x="38049" y="22377"/>
                  </a:lnTo>
                  <a:lnTo>
                    <a:pt x="37299" y="22377"/>
                  </a:lnTo>
                  <a:lnTo>
                    <a:pt x="37299" y="24472"/>
                  </a:lnTo>
                  <a:lnTo>
                    <a:pt x="36563" y="24472"/>
                  </a:lnTo>
                  <a:lnTo>
                    <a:pt x="36563" y="25171"/>
                  </a:lnTo>
                  <a:lnTo>
                    <a:pt x="35801" y="25171"/>
                  </a:lnTo>
                  <a:lnTo>
                    <a:pt x="35801" y="25869"/>
                  </a:lnTo>
                  <a:lnTo>
                    <a:pt x="35064" y="25869"/>
                  </a:lnTo>
                  <a:lnTo>
                    <a:pt x="35064" y="26581"/>
                  </a:lnTo>
                  <a:lnTo>
                    <a:pt x="33578" y="26581"/>
                  </a:lnTo>
                  <a:lnTo>
                    <a:pt x="33578" y="27279"/>
                  </a:lnTo>
                  <a:lnTo>
                    <a:pt x="29095" y="27279"/>
                  </a:lnTo>
                  <a:lnTo>
                    <a:pt x="29095" y="26581"/>
                  </a:lnTo>
                  <a:lnTo>
                    <a:pt x="28346" y="26581"/>
                  </a:lnTo>
                  <a:lnTo>
                    <a:pt x="27597" y="25869"/>
                  </a:lnTo>
                  <a:lnTo>
                    <a:pt x="26860" y="25869"/>
                  </a:lnTo>
                  <a:lnTo>
                    <a:pt x="26860" y="25171"/>
                  </a:lnTo>
                  <a:lnTo>
                    <a:pt x="26111" y="25171"/>
                  </a:lnTo>
                  <a:lnTo>
                    <a:pt x="26111" y="23774"/>
                  </a:lnTo>
                  <a:lnTo>
                    <a:pt x="25361" y="23774"/>
                  </a:lnTo>
                  <a:lnTo>
                    <a:pt x="25361" y="21678"/>
                  </a:lnTo>
                  <a:lnTo>
                    <a:pt x="20891" y="22377"/>
                  </a:lnTo>
                  <a:lnTo>
                    <a:pt x="21640" y="23075"/>
                  </a:lnTo>
                  <a:lnTo>
                    <a:pt x="21640" y="25171"/>
                  </a:lnTo>
                  <a:lnTo>
                    <a:pt x="22377" y="25171"/>
                  </a:lnTo>
                  <a:lnTo>
                    <a:pt x="22377" y="26581"/>
                  </a:lnTo>
                  <a:lnTo>
                    <a:pt x="23126" y="26581"/>
                  </a:lnTo>
                  <a:lnTo>
                    <a:pt x="23126" y="27279"/>
                  </a:lnTo>
                  <a:lnTo>
                    <a:pt x="23876" y="27279"/>
                  </a:lnTo>
                  <a:lnTo>
                    <a:pt x="23876" y="27978"/>
                  </a:lnTo>
                  <a:lnTo>
                    <a:pt x="24612" y="27978"/>
                  </a:lnTo>
                  <a:lnTo>
                    <a:pt x="24612" y="28676"/>
                  </a:lnTo>
                  <a:lnTo>
                    <a:pt x="25361" y="28676"/>
                  </a:lnTo>
                  <a:lnTo>
                    <a:pt x="26111" y="29375"/>
                  </a:lnTo>
                  <a:lnTo>
                    <a:pt x="26860" y="29375"/>
                  </a:lnTo>
                  <a:lnTo>
                    <a:pt x="27597" y="30060"/>
                  </a:lnTo>
                  <a:lnTo>
                    <a:pt x="34315" y="30060"/>
                  </a:lnTo>
                  <a:lnTo>
                    <a:pt x="35064" y="30060"/>
                  </a:lnTo>
                  <a:lnTo>
                    <a:pt x="35064" y="29375"/>
                  </a:lnTo>
                  <a:lnTo>
                    <a:pt x="36563" y="29375"/>
                  </a:lnTo>
                  <a:lnTo>
                    <a:pt x="37299" y="28676"/>
                  </a:lnTo>
                  <a:lnTo>
                    <a:pt x="38049" y="28676"/>
                  </a:lnTo>
                  <a:lnTo>
                    <a:pt x="38049" y="27978"/>
                  </a:lnTo>
                  <a:lnTo>
                    <a:pt x="38798" y="27978"/>
                  </a:lnTo>
                  <a:lnTo>
                    <a:pt x="38798" y="27279"/>
                  </a:lnTo>
                  <a:lnTo>
                    <a:pt x="39547" y="27279"/>
                  </a:lnTo>
                  <a:lnTo>
                    <a:pt x="39547" y="26581"/>
                  </a:lnTo>
                  <a:lnTo>
                    <a:pt x="40284" y="26581"/>
                  </a:lnTo>
                  <a:lnTo>
                    <a:pt x="40284" y="25171"/>
                  </a:lnTo>
                  <a:lnTo>
                    <a:pt x="41033" y="25171"/>
                  </a:lnTo>
                  <a:lnTo>
                    <a:pt x="41033" y="23774"/>
                  </a:lnTo>
                  <a:lnTo>
                    <a:pt x="41783" y="23774"/>
                  </a:lnTo>
                  <a:lnTo>
                    <a:pt x="41783" y="16090"/>
                  </a:lnTo>
                  <a:close/>
                </a:path>
                <a:path w="105410" h="30479">
                  <a:moveTo>
                    <a:pt x="49987" y="698"/>
                  </a:moveTo>
                  <a:lnTo>
                    <a:pt x="45516" y="698"/>
                  </a:lnTo>
                  <a:lnTo>
                    <a:pt x="45516" y="5588"/>
                  </a:lnTo>
                  <a:lnTo>
                    <a:pt x="47002" y="10490"/>
                  </a:lnTo>
                  <a:lnTo>
                    <a:pt x="49237" y="10490"/>
                  </a:lnTo>
                  <a:lnTo>
                    <a:pt x="49987" y="5588"/>
                  </a:lnTo>
                  <a:lnTo>
                    <a:pt x="49987" y="698"/>
                  </a:lnTo>
                  <a:close/>
                </a:path>
                <a:path w="105410" h="30479">
                  <a:moveTo>
                    <a:pt x="65659" y="17475"/>
                  </a:moveTo>
                  <a:lnTo>
                    <a:pt x="53721" y="17475"/>
                  </a:lnTo>
                  <a:lnTo>
                    <a:pt x="53721" y="20980"/>
                  </a:lnTo>
                  <a:lnTo>
                    <a:pt x="65659" y="20980"/>
                  </a:lnTo>
                  <a:lnTo>
                    <a:pt x="65659" y="17475"/>
                  </a:lnTo>
                  <a:close/>
                </a:path>
                <a:path w="105410" h="30479">
                  <a:moveTo>
                    <a:pt x="89535" y="13284"/>
                  </a:moveTo>
                  <a:lnTo>
                    <a:pt x="88785" y="12585"/>
                  </a:lnTo>
                  <a:lnTo>
                    <a:pt x="88785" y="8394"/>
                  </a:lnTo>
                  <a:lnTo>
                    <a:pt x="88036" y="7683"/>
                  </a:lnTo>
                  <a:lnTo>
                    <a:pt x="88036" y="6299"/>
                  </a:lnTo>
                  <a:lnTo>
                    <a:pt x="87299" y="5588"/>
                  </a:lnTo>
                  <a:lnTo>
                    <a:pt x="87299" y="4889"/>
                  </a:lnTo>
                  <a:lnTo>
                    <a:pt x="86550" y="4191"/>
                  </a:lnTo>
                  <a:lnTo>
                    <a:pt x="86550" y="3492"/>
                  </a:lnTo>
                  <a:lnTo>
                    <a:pt x="85801" y="3492"/>
                  </a:lnTo>
                  <a:lnTo>
                    <a:pt x="85801" y="2794"/>
                  </a:lnTo>
                  <a:lnTo>
                    <a:pt x="85051" y="2095"/>
                  </a:lnTo>
                  <a:lnTo>
                    <a:pt x="85051" y="9093"/>
                  </a:lnTo>
                  <a:lnTo>
                    <a:pt x="85051" y="21678"/>
                  </a:lnTo>
                  <a:lnTo>
                    <a:pt x="84315" y="22377"/>
                  </a:lnTo>
                  <a:lnTo>
                    <a:pt x="84315" y="23774"/>
                  </a:lnTo>
                  <a:lnTo>
                    <a:pt x="83553" y="24472"/>
                  </a:lnTo>
                  <a:lnTo>
                    <a:pt x="83553" y="25171"/>
                  </a:lnTo>
                  <a:lnTo>
                    <a:pt x="82816" y="25869"/>
                  </a:lnTo>
                  <a:lnTo>
                    <a:pt x="82067" y="25869"/>
                  </a:lnTo>
                  <a:lnTo>
                    <a:pt x="82067" y="26581"/>
                  </a:lnTo>
                  <a:lnTo>
                    <a:pt x="81330" y="26581"/>
                  </a:lnTo>
                  <a:lnTo>
                    <a:pt x="80568" y="27279"/>
                  </a:lnTo>
                  <a:lnTo>
                    <a:pt x="76847" y="27279"/>
                  </a:lnTo>
                  <a:lnTo>
                    <a:pt x="76847" y="26581"/>
                  </a:lnTo>
                  <a:lnTo>
                    <a:pt x="76098" y="26581"/>
                  </a:lnTo>
                  <a:lnTo>
                    <a:pt x="74612" y="25171"/>
                  </a:lnTo>
                  <a:lnTo>
                    <a:pt x="74612" y="24472"/>
                  </a:lnTo>
                  <a:lnTo>
                    <a:pt x="73863" y="24472"/>
                  </a:lnTo>
                  <a:lnTo>
                    <a:pt x="73863" y="23075"/>
                  </a:lnTo>
                  <a:lnTo>
                    <a:pt x="73113" y="22377"/>
                  </a:lnTo>
                  <a:lnTo>
                    <a:pt x="73113" y="18884"/>
                  </a:lnTo>
                  <a:lnTo>
                    <a:pt x="72377" y="18173"/>
                  </a:lnTo>
                  <a:lnTo>
                    <a:pt x="72377" y="12585"/>
                  </a:lnTo>
                  <a:lnTo>
                    <a:pt x="73113" y="11887"/>
                  </a:lnTo>
                  <a:lnTo>
                    <a:pt x="73113" y="7683"/>
                  </a:lnTo>
                  <a:lnTo>
                    <a:pt x="73863" y="7683"/>
                  </a:lnTo>
                  <a:lnTo>
                    <a:pt x="73863" y="6299"/>
                  </a:lnTo>
                  <a:lnTo>
                    <a:pt x="74612" y="5588"/>
                  </a:lnTo>
                  <a:lnTo>
                    <a:pt x="74612" y="4889"/>
                  </a:lnTo>
                  <a:lnTo>
                    <a:pt x="75349" y="4889"/>
                  </a:lnTo>
                  <a:lnTo>
                    <a:pt x="75349" y="4191"/>
                  </a:lnTo>
                  <a:lnTo>
                    <a:pt x="76098" y="4191"/>
                  </a:lnTo>
                  <a:lnTo>
                    <a:pt x="76847" y="3492"/>
                  </a:lnTo>
                  <a:lnTo>
                    <a:pt x="81330" y="3492"/>
                  </a:lnTo>
                  <a:lnTo>
                    <a:pt x="81330" y="4191"/>
                  </a:lnTo>
                  <a:lnTo>
                    <a:pt x="82067" y="4191"/>
                  </a:lnTo>
                  <a:lnTo>
                    <a:pt x="82816" y="4889"/>
                  </a:lnTo>
                  <a:lnTo>
                    <a:pt x="82816" y="5588"/>
                  </a:lnTo>
                  <a:lnTo>
                    <a:pt x="83553" y="5588"/>
                  </a:lnTo>
                  <a:lnTo>
                    <a:pt x="83553" y="6299"/>
                  </a:lnTo>
                  <a:lnTo>
                    <a:pt x="84315" y="6997"/>
                  </a:lnTo>
                  <a:lnTo>
                    <a:pt x="84315" y="8394"/>
                  </a:lnTo>
                  <a:lnTo>
                    <a:pt x="85051" y="9093"/>
                  </a:lnTo>
                  <a:lnTo>
                    <a:pt x="85051" y="2095"/>
                  </a:lnTo>
                  <a:lnTo>
                    <a:pt x="84315" y="2095"/>
                  </a:lnTo>
                  <a:lnTo>
                    <a:pt x="84315" y="1397"/>
                  </a:lnTo>
                  <a:lnTo>
                    <a:pt x="83553" y="1397"/>
                  </a:lnTo>
                  <a:lnTo>
                    <a:pt x="82816" y="698"/>
                  </a:lnTo>
                  <a:lnTo>
                    <a:pt x="80568" y="698"/>
                  </a:lnTo>
                  <a:lnTo>
                    <a:pt x="80568" y="0"/>
                  </a:lnTo>
                  <a:lnTo>
                    <a:pt x="77597" y="0"/>
                  </a:lnTo>
                  <a:lnTo>
                    <a:pt x="76847" y="698"/>
                  </a:lnTo>
                  <a:lnTo>
                    <a:pt x="75349" y="698"/>
                  </a:lnTo>
                  <a:lnTo>
                    <a:pt x="74612" y="1397"/>
                  </a:lnTo>
                  <a:lnTo>
                    <a:pt x="73863" y="1397"/>
                  </a:lnTo>
                  <a:lnTo>
                    <a:pt x="70878" y="4191"/>
                  </a:lnTo>
                  <a:lnTo>
                    <a:pt x="70878" y="4889"/>
                  </a:lnTo>
                  <a:lnTo>
                    <a:pt x="70129" y="5588"/>
                  </a:lnTo>
                  <a:lnTo>
                    <a:pt x="70129" y="6997"/>
                  </a:lnTo>
                  <a:lnTo>
                    <a:pt x="69392" y="6997"/>
                  </a:lnTo>
                  <a:lnTo>
                    <a:pt x="69392" y="9791"/>
                  </a:lnTo>
                  <a:lnTo>
                    <a:pt x="68643" y="10490"/>
                  </a:lnTo>
                  <a:lnTo>
                    <a:pt x="68643" y="20281"/>
                  </a:lnTo>
                  <a:lnTo>
                    <a:pt x="69392" y="20281"/>
                  </a:lnTo>
                  <a:lnTo>
                    <a:pt x="69392" y="23075"/>
                  </a:lnTo>
                  <a:lnTo>
                    <a:pt x="70129" y="23774"/>
                  </a:lnTo>
                  <a:lnTo>
                    <a:pt x="70129" y="25171"/>
                  </a:lnTo>
                  <a:lnTo>
                    <a:pt x="70878" y="25171"/>
                  </a:lnTo>
                  <a:lnTo>
                    <a:pt x="70878" y="26581"/>
                  </a:lnTo>
                  <a:lnTo>
                    <a:pt x="71628" y="26581"/>
                  </a:lnTo>
                  <a:lnTo>
                    <a:pt x="71628" y="27279"/>
                  </a:lnTo>
                  <a:lnTo>
                    <a:pt x="72377" y="27279"/>
                  </a:lnTo>
                  <a:lnTo>
                    <a:pt x="72377" y="27978"/>
                  </a:lnTo>
                  <a:lnTo>
                    <a:pt x="73113" y="28676"/>
                  </a:lnTo>
                  <a:lnTo>
                    <a:pt x="73863" y="28676"/>
                  </a:lnTo>
                  <a:lnTo>
                    <a:pt x="73863" y="29375"/>
                  </a:lnTo>
                  <a:lnTo>
                    <a:pt x="75349" y="29375"/>
                  </a:lnTo>
                  <a:lnTo>
                    <a:pt x="75349" y="30060"/>
                  </a:lnTo>
                  <a:lnTo>
                    <a:pt x="82816" y="30060"/>
                  </a:lnTo>
                  <a:lnTo>
                    <a:pt x="82816" y="29375"/>
                  </a:lnTo>
                  <a:lnTo>
                    <a:pt x="84315" y="29375"/>
                  </a:lnTo>
                  <a:lnTo>
                    <a:pt x="84315" y="28676"/>
                  </a:lnTo>
                  <a:lnTo>
                    <a:pt x="85051" y="28676"/>
                  </a:lnTo>
                  <a:lnTo>
                    <a:pt x="85051" y="27978"/>
                  </a:lnTo>
                  <a:lnTo>
                    <a:pt x="85801" y="27978"/>
                  </a:lnTo>
                  <a:lnTo>
                    <a:pt x="85801" y="27279"/>
                  </a:lnTo>
                  <a:lnTo>
                    <a:pt x="86550" y="27279"/>
                  </a:lnTo>
                  <a:lnTo>
                    <a:pt x="86550" y="26581"/>
                  </a:lnTo>
                  <a:lnTo>
                    <a:pt x="87299" y="25869"/>
                  </a:lnTo>
                  <a:lnTo>
                    <a:pt x="87299" y="25171"/>
                  </a:lnTo>
                  <a:lnTo>
                    <a:pt x="88036" y="24472"/>
                  </a:lnTo>
                  <a:lnTo>
                    <a:pt x="88036" y="23075"/>
                  </a:lnTo>
                  <a:lnTo>
                    <a:pt x="88785" y="22377"/>
                  </a:lnTo>
                  <a:lnTo>
                    <a:pt x="88785" y="17475"/>
                  </a:lnTo>
                  <a:lnTo>
                    <a:pt x="89535" y="17475"/>
                  </a:lnTo>
                  <a:lnTo>
                    <a:pt x="89535" y="13284"/>
                  </a:lnTo>
                  <a:close/>
                </a:path>
                <a:path w="105410" h="30479">
                  <a:moveTo>
                    <a:pt x="97739" y="698"/>
                  </a:moveTo>
                  <a:lnTo>
                    <a:pt x="93268" y="698"/>
                  </a:lnTo>
                  <a:lnTo>
                    <a:pt x="93268" y="4889"/>
                  </a:lnTo>
                  <a:lnTo>
                    <a:pt x="94754" y="10490"/>
                  </a:lnTo>
                  <a:lnTo>
                    <a:pt x="96989" y="10490"/>
                  </a:lnTo>
                  <a:lnTo>
                    <a:pt x="97739" y="4889"/>
                  </a:lnTo>
                  <a:lnTo>
                    <a:pt x="97739" y="698"/>
                  </a:lnTo>
                  <a:close/>
                </a:path>
                <a:path w="105410" h="30479">
                  <a:moveTo>
                    <a:pt x="105194" y="698"/>
                  </a:moveTo>
                  <a:lnTo>
                    <a:pt x="100723" y="698"/>
                  </a:lnTo>
                  <a:lnTo>
                    <a:pt x="100723" y="4889"/>
                  </a:lnTo>
                  <a:lnTo>
                    <a:pt x="101473" y="10490"/>
                  </a:lnTo>
                  <a:lnTo>
                    <a:pt x="103708" y="10490"/>
                  </a:lnTo>
                  <a:lnTo>
                    <a:pt x="105194" y="4889"/>
                  </a:lnTo>
                  <a:lnTo>
                    <a:pt x="105194" y="6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8719469" y="4755081"/>
              <a:ext cx="0" cy="419100"/>
            </a:xfrm>
            <a:custGeom>
              <a:avLst/>
              <a:gdLst/>
              <a:ahLst/>
              <a:cxnLst/>
              <a:rect l="l" t="t" r="r" b="b"/>
              <a:pathLst>
                <a:path h="419100">
                  <a:moveTo>
                    <a:pt x="0" y="4189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8701562" y="5157901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59" h="32385">
                  <a:moveTo>
                    <a:pt x="3730" y="0"/>
                  </a:moveTo>
                  <a:lnTo>
                    <a:pt x="35067" y="29372"/>
                  </a:lnTo>
                  <a:lnTo>
                    <a:pt x="32083" y="32169"/>
                  </a:lnTo>
                  <a:lnTo>
                    <a:pt x="0" y="2797"/>
                  </a:lnTo>
                  <a:lnTo>
                    <a:pt x="37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8701561" y="4738996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59" h="32385">
                  <a:moveTo>
                    <a:pt x="32083" y="32169"/>
                  </a:moveTo>
                  <a:lnTo>
                    <a:pt x="0" y="2797"/>
                  </a:lnTo>
                  <a:lnTo>
                    <a:pt x="3730" y="0"/>
                  </a:lnTo>
                  <a:lnTo>
                    <a:pt x="35067" y="29372"/>
                  </a:lnTo>
                  <a:lnTo>
                    <a:pt x="32083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8668728" y="4925021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39">
                  <a:moveTo>
                    <a:pt x="11188" y="52451"/>
                  </a:moveTo>
                  <a:lnTo>
                    <a:pt x="5219" y="51765"/>
                  </a:lnTo>
                  <a:lnTo>
                    <a:pt x="0" y="51765"/>
                  </a:lnTo>
                  <a:lnTo>
                    <a:pt x="0" y="55956"/>
                  </a:lnTo>
                  <a:lnTo>
                    <a:pt x="5219" y="55956"/>
                  </a:lnTo>
                  <a:lnTo>
                    <a:pt x="11188" y="54546"/>
                  </a:lnTo>
                  <a:lnTo>
                    <a:pt x="11188" y="52451"/>
                  </a:lnTo>
                  <a:close/>
                </a:path>
                <a:path w="32384" h="78739">
                  <a:moveTo>
                    <a:pt x="11188" y="7696"/>
                  </a:moveTo>
                  <a:lnTo>
                    <a:pt x="5219" y="6997"/>
                  </a:lnTo>
                  <a:lnTo>
                    <a:pt x="0" y="6997"/>
                  </a:lnTo>
                  <a:lnTo>
                    <a:pt x="0" y="11188"/>
                  </a:lnTo>
                  <a:lnTo>
                    <a:pt x="5219" y="11188"/>
                  </a:lnTo>
                  <a:lnTo>
                    <a:pt x="11188" y="9804"/>
                  </a:lnTo>
                  <a:lnTo>
                    <a:pt x="11188" y="7696"/>
                  </a:lnTo>
                  <a:close/>
                </a:path>
                <a:path w="32384" h="78739">
                  <a:moveTo>
                    <a:pt x="11188" y="1409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203"/>
                  </a:lnTo>
                  <a:lnTo>
                    <a:pt x="5219" y="4203"/>
                  </a:lnTo>
                  <a:lnTo>
                    <a:pt x="11188" y="3505"/>
                  </a:lnTo>
                  <a:lnTo>
                    <a:pt x="11188" y="1409"/>
                  </a:lnTo>
                  <a:close/>
                </a:path>
                <a:path w="32384" h="78739">
                  <a:moveTo>
                    <a:pt x="22377" y="37071"/>
                  </a:moveTo>
                  <a:lnTo>
                    <a:pt x="17907" y="37071"/>
                  </a:lnTo>
                  <a:lnTo>
                    <a:pt x="17907" y="48260"/>
                  </a:lnTo>
                  <a:lnTo>
                    <a:pt x="22377" y="48260"/>
                  </a:lnTo>
                  <a:lnTo>
                    <a:pt x="22377" y="37071"/>
                  </a:lnTo>
                  <a:close/>
                </a:path>
                <a:path w="32384" h="78739">
                  <a:moveTo>
                    <a:pt x="31330" y="18884"/>
                  </a:moveTo>
                  <a:lnTo>
                    <a:pt x="23876" y="18884"/>
                  </a:lnTo>
                  <a:lnTo>
                    <a:pt x="23876" y="14681"/>
                  </a:lnTo>
                  <a:lnTo>
                    <a:pt x="20142" y="14681"/>
                  </a:lnTo>
                  <a:lnTo>
                    <a:pt x="20142" y="18884"/>
                  </a:lnTo>
                  <a:lnTo>
                    <a:pt x="20142" y="22390"/>
                  </a:lnTo>
                  <a:lnTo>
                    <a:pt x="20142" y="31470"/>
                  </a:lnTo>
                  <a:lnTo>
                    <a:pt x="5969" y="22390"/>
                  </a:lnTo>
                  <a:lnTo>
                    <a:pt x="20142" y="22390"/>
                  </a:lnTo>
                  <a:lnTo>
                    <a:pt x="20142" y="18884"/>
                  </a:lnTo>
                  <a:lnTo>
                    <a:pt x="0" y="18884"/>
                  </a:lnTo>
                  <a:lnTo>
                    <a:pt x="0" y="21691"/>
                  </a:lnTo>
                  <a:lnTo>
                    <a:pt x="20142" y="35674"/>
                  </a:lnTo>
                  <a:lnTo>
                    <a:pt x="23876" y="35674"/>
                  </a:lnTo>
                  <a:lnTo>
                    <a:pt x="23876" y="31470"/>
                  </a:lnTo>
                  <a:lnTo>
                    <a:pt x="23876" y="22390"/>
                  </a:lnTo>
                  <a:lnTo>
                    <a:pt x="31330" y="22390"/>
                  </a:lnTo>
                  <a:lnTo>
                    <a:pt x="31330" y="18884"/>
                  </a:lnTo>
                  <a:close/>
                </a:path>
                <a:path w="32384" h="78739">
                  <a:moveTo>
                    <a:pt x="32092" y="66446"/>
                  </a:moveTo>
                  <a:lnTo>
                    <a:pt x="31330" y="65747"/>
                  </a:lnTo>
                  <a:lnTo>
                    <a:pt x="31330" y="64350"/>
                  </a:lnTo>
                  <a:lnTo>
                    <a:pt x="30594" y="64350"/>
                  </a:lnTo>
                  <a:lnTo>
                    <a:pt x="30594" y="63639"/>
                  </a:lnTo>
                  <a:lnTo>
                    <a:pt x="29845" y="62941"/>
                  </a:lnTo>
                  <a:lnTo>
                    <a:pt x="29845" y="62255"/>
                  </a:lnTo>
                  <a:lnTo>
                    <a:pt x="29095" y="62255"/>
                  </a:lnTo>
                  <a:lnTo>
                    <a:pt x="27609" y="60845"/>
                  </a:lnTo>
                  <a:lnTo>
                    <a:pt x="26860" y="60845"/>
                  </a:lnTo>
                  <a:lnTo>
                    <a:pt x="26860" y="60159"/>
                  </a:lnTo>
                  <a:lnTo>
                    <a:pt x="25361" y="60159"/>
                  </a:lnTo>
                  <a:lnTo>
                    <a:pt x="24625" y="59448"/>
                  </a:lnTo>
                  <a:lnTo>
                    <a:pt x="17157" y="59448"/>
                  </a:lnTo>
                  <a:lnTo>
                    <a:pt x="16421" y="60159"/>
                  </a:lnTo>
                  <a:lnTo>
                    <a:pt x="15671" y="60159"/>
                  </a:lnTo>
                  <a:lnTo>
                    <a:pt x="14922" y="60845"/>
                  </a:lnTo>
                  <a:lnTo>
                    <a:pt x="14173" y="60845"/>
                  </a:lnTo>
                  <a:lnTo>
                    <a:pt x="14173" y="61544"/>
                  </a:lnTo>
                  <a:lnTo>
                    <a:pt x="13436" y="61544"/>
                  </a:lnTo>
                  <a:lnTo>
                    <a:pt x="13436" y="62255"/>
                  </a:lnTo>
                  <a:lnTo>
                    <a:pt x="12687" y="62255"/>
                  </a:lnTo>
                  <a:lnTo>
                    <a:pt x="12687" y="62941"/>
                  </a:lnTo>
                  <a:lnTo>
                    <a:pt x="11938" y="63639"/>
                  </a:lnTo>
                  <a:lnTo>
                    <a:pt x="11938" y="64350"/>
                  </a:lnTo>
                  <a:lnTo>
                    <a:pt x="11201" y="65036"/>
                  </a:lnTo>
                  <a:lnTo>
                    <a:pt x="11201" y="66446"/>
                  </a:lnTo>
                  <a:lnTo>
                    <a:pt x="10439" y="67132"/>
                  </a:lnTo>
                  <a:lnTo>
                    <a:pt x="10439" y="69240"/>
                  </a:lnTo>
                  <a:lnTo>
                    <a:pt x="11201" y="69938"/>
                  </a:lnTo>
                  <a:lnTo>
                    <a:pt x="11201" y="71335"/>
                  </a:lnTo>
                  <a:lnTo>
                    <a:pt x="11938" y="72034"/>
                  </a:lnTo>
                  <a:lnTo>
                    <a:pt x="11938" y="73431"/>
                  </a:lnTo>
                  <a:lnTo>
                    <a:pt x="12687" y="73431"/>
                  </a:lnTo>
                  <a:lnTo>
                    <a:pt x="12687" y="74129"/>
                  </a:lnTo>
                  <a:lnTo>
                    <a:pt x="4470" y="72034"/>
                  </a:lnTo>
                  <a:lnTo>
                    <a:pt x="4470" y="60159"/>
                  </a:lnTo>
                  <a:lnTo>
                    <a:pt x="749" y="60159"/>
                  </a:lnTo>
                  <a:lnTo>
                    <a:pt x="749" y="74841"/>
                  </a:lnTo>
                  <a:lnTo>
                    <a:pt x="16421" y="78333"/>
                  </a:lnTo>
                  <a:lnTo>
                    <a:pt x="17157" y="74841"/>
                  </a:lnTo>
                  <a:lnTo>
                    <a:pt x="14922" y="72732"/>
                  </a:lnTo>
                  <a:lnTo>
                    <a:pt x="14922" y="71335"/>
                  </a:lnTo>
                  <a:lnTo>
                    <a:pt x="14173" y="71335"/>
                  </a:lnTo>
                  <a:lnTo>
                    <a:pt x="14173" y="67132"/>
                  </a:lnTo>
                  <a:lnTo>
                    <a:pt x="14922" y="66446"/>
                  </a:lnTo>
                  <a:lnTo>
                    <a:pt x="14922" y="65747"/>
                  </a:lnTo>
                  <a:lnTo>
                    <a:pt x="17157" y="63639"/>
                  </a:lnTo>
                  <a:lnTo>
                    <a:pt x="18656" y="63639"/>
                  </a:lnTo>
                  <a:lnTo>
                    <a:pt x="18656" y="62941"/>
                  </a:lnTo>
                  <a:lnTo>
                    <a:pt x="23876" y="62941"/>
                  </a:lnTo>
                  <a:lnTo>
                    <a:pt x="24625" y="63639"/>
                  </a:lnTo>
                  <a:lnTo>
                    <a:pt x="25361" y="63639"/>
                  </a:lnTo>
                  <a:lnTo>
                    <a:pt x="26111" y="64350"/>
                  </a:lnTo>
                  <a:lnTo>
                    <a:pt x="26860" y="64350"/>
                  </a:lnTo>
                  <a:lnTo>
                    <a:pt x="26860" y="65036"/>
                  </a:lnTo>
                  <a:lnTo>
                    <a:pt x="27609" y="65036"/>
                  </a:lnTo>
                  <a:lnTo>
                    <a:pt x="27609" y="65747"/>
                  </a:lnTo>
                  <a:lnTo>
                    <a:pt x="28346" y="66446"/>
                  </a:lnTo>
                  <a:lnTo>
                    <a:pt x="28346" y="67132"/>
                  </a:lnTo>
                  <a:lnTo>
                    <a:pt x="29095" y="67843"/>
                  </a:lnTo>
                  <a:lnTo>
                    <a:pt x="29095" y="70637"/>
                  </a:lnTo>
                  <a:lnTo>
                    <a:pt x="28346" y="70637"/>
                  </a:lnTo>
                  <a:lnTo>
                    <a:pt x="28346" y="72034"/>
                  </a:lnTo>
                  <a:lnTo>
                    <a:pt x="26860" y="73431"/>
                  </a:lnTo>
                  <a:lnTo>
                    <a:pt x="26111" y="73431"/>
                  </a:lnTo>
                  <a:lnTo>
                    <a:pt x="26111" y="74129"/>
                  </a:lnTo>
                  <a:lnTo>
                    <a:pt x="24625" y="74129"/>
                  </a:lnTo>
                  <a:lnTo>
                    <a:pt x="24625" y="74841"/>
                  </a:lnTo>
                  <a:lnTo>
                    <a:pt x="23126" y="74841"/>
                  </a:lnTo>
                  <a:lnTo>
                    <a:pt x="23126" y="78333"/>
                  </a:lnTo>
                  <a:lnTo>
                    <a:pt x="25361" y="78333"/>
                  </a:lnTo>
                  <a:lnTo>
                    <a:pt x="26111" y="78333"/>
                  </a:lnTo>
                  <a:lnTo>
                    <a:pt x="26111" y="77635"/>
                  </a:lnTo>
                  <a:lnTo>
                    <a:pt x="27609" y="77635"/>
                  </a:lnTo>
                  <a:lnTo>
                    <a:pt x="27609" y="76936"/>
                  </a:lnTo>
                  <a:lnTo>
                    <a:pt x="28346" y="76936"/>
                  </a:lnTo>
                  <a:lnTo>
                    <a:pt x="30594" y="74841"/>
                  </a:lnTo>
                  <a:lnTo>
                    <a:pt x="30594" y="74129"/>
                  </a:lnTo>
                  <a:lnTo>
                    <a:pt x="31330" y="74129"/>
                  </a:lnTo>
                  <a:lnTo>
                    <a:pt x="31330" y="72732"/>
                  </a:lnTo>
                  <a:lnTo>
                    <a:pt x="32092" y="72034"/>
                  </a:lnTo>
                  <a:lnTo>
                    <a:pt x="32092" y="664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0141573" y="7425869"/>
              <a:ext cx="0" cy="392430"/>
            </a:xfrm>
            <a:custGeom>
              <a:avLst/>
              <a:gdLst/>
              <a:ahLst/>
              <a:cxnLst/>
              <a:rect l="l" t="t" r="r" b="b"/>
              <a:pathLst>
                <a:path h="392429">
                  <a:moveTo>
                    <a:pt x="0" y="0"/>
                  </a:moveTo>
                  <a:lnTo>
                    <a:pt x="0" y="3923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0124412" y="740908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30071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0124412" y="7802116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0090836" y="7583220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1188" y="51752"/>
                  </a:moveTo>
                  <a:lnTo>
                    <a:pt x="5219" y="51054"/>
                  </a:lnTo>
                  <a:lnTo>
                    <a:pt x="0" y="51054"/>
                  </a:lnTo>
                  <a:lnTo>
                    <a:pt x="0" y="55257"/>
                  </a:lnTo>
                  <a:lnTo>
                    <a:pt x="5219" y="55257"/>
                  </a:lnTo>
                  <a:lnTo>
                    <a:pt x="11188" y="53860"/>
                  </a:lnTo>
                  <a:lnTo>
                    <a:pt x="11188" y="51752"/>
                  </a:lnTo>
                  <a:close/>
                </a:path>
                <a:path w="32384" h="78740">
                  <a:moveTo>
                    <a:pt x="11188" y="6997"/>
                  </a:moveTo>
                  <a:lnTo>
                    <a:pt x="5219" y="6299"/>
                  </a:lnTo>
                  <a:lnTo>
                    <a:pt x="0" y="6299"/>
                  </a:lnTo>
                  <a:lnTo>
                    <a:pt x="0" y="10490"/>
                  </a:lnTo>
                  <a:lnTo>
                    <a:pt x="5219" y="10490"/>
                  </a:lnTo>
                  <a:lnTo>
                    <a:pt x="11188" y="9791"/>
                  </a:lnTo>
                  <a:lnTo>
                    <a:pt x="11188" y="6997"/>
                  </a:lnTo>
                  <a:close/>
                </a:path>
                <a:path w="32384" h="78740">
                  <a:moveTo>
                    <a:pt x="11188" y="711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3505"/>
                  </a:lnTo>
                  <a:lnTo>
                    <a:pt x="5219" y="3505"/>
                  </a:lnTo>
                  <a:lnTo>
                    <a:pt x="11188" y="2806"/>
                  </a:lnTo>
                  <a:lnTo>
                    <a:pt x="11188" y="711"/>
                  </a:lnTo>
                  <a:close/>
                </a:path>
                <a:path w="32384" h="78740">
                  <a:moveTo>
                    <a:pt x="22377" y="36372"/>
                  </a:moveTo>
                  <a:lnTo>
                    <a:pt x="18656" y="36372"/>
                  </a:lnTo>
                  <a:lnTo>
                    <a:pt x="18656" y="47561"/>
                  </a:lnTo>
                  <a:lnTo>
                    <a:pt x="22377" y="47561"/>
                  </a:lnTo>
                  <a:lnTo>
                    <a:pt x="22377" y="36372"/>
                  </a:lnTo>
                  <a:close/>
                </a:path>
                <a:path w="32384" h="78740">
                  <a:moveTo>
                    <a:pt x="32080" y="65747"/>
                  </a:moveTo>
                  <a:lnTo>
                    <a:pt x="31330" y="65036"/>
                  </a:lnTo>
                  <a:lnTo>
                    <a:pt x="31330" y="63652"/>
                  </a:lnTo>
                  <a:lnTo>
                    <a:pt x="30581" y="63652"/>
                  </a:lnTo>
                  <a:lnTo>
                    <a:pt x="30581" y="62953"/>
                  </a:lnTo>
                  <a:lnTo>
                    <a:pt x="27597" y="60147"/>
                  </a:lnTo>
                  <a:lnTo>
                    <a:pt x="26860" y="60147"/>
                  </a:lnTo>
                  <a:lnTo>
                    <a:pt x="26111" y="59448"/>
                  </a:lnTo>
                  <a:lnTo>
                    <a:pt x="25361" y="59448"/>
                  </a:lnTo>
                  <a:lnTo>
                    <a:pt x="24612" y="58750"/>
                  </a:lnTo>
                  <a:lnTo>
                    <a:pt x="17157" y="58750"/>
                  </a:lnTo>
                  <a:lnTo>
                    <a:pt x="16408" y="59448"/>
                  </a:lnTo>
                  <a:lnTo>
                    <a:pt x="15659" y="59448"/>
                  </a:lnTo>
                  <a:lnTo>
                    <a:pt x="14173" y="60845"/>
                  </a:lnTo>
                  <a:lnTo>
                    <a:pt x="13423" y="60845"/>
                  </a:lnTo>
                  <a:lnTo>
                    <a:pt x="13423" y="61544"/>
                  </a:lnTo>
                  <a:lnTo>
                    <a:pt x="12674" y="61544"/>
                  </a:lnTo>
                  <a:lnTo>
                    <a:pt x="12674" y="62255"/>
                  </a:lnTo>
                  <a:lnTo>
                    <a:pt x="11938" y="62953"/>
                  </a:lnTo>
                  <a:lnTo>
                    <a:pt x="11938" y="63652"/>
                  </a:lnTo>
                  <a:lnTo>
                    <a:pt x="11176" y="64350"/>
                  </a:lnTo>
                  <a:lnTo>
                    <a:pt x="11176" y="67144"/>
                  </a:lnTo>
                  <a:lnTo>
                    <a:pt x="10439" y="67144"/>
                  </a:lnTo>
                  <a:lnTo>
                    <a:pt x="10439" y="68541"/>
                  </a:lnTo>
                  <a:lnTo>
                    <a:pt x="11176" y="68541"/>
                  </a:lnTo>
                  <a:lnTo>
                    <a:pt x="11176" y="71335"/>
                  </a:lnTo>
                  <a:lnTo>
                    <a:pt x="11938" y="71335"/>
                  </a:lnTo>
                  <a:lnTo>
                    <a:pt x="11938" y="72732"/>
                  </a:lnTo>
                  <a:lnTo>
                    <a:pt x="12674" y="72732"/>
                  </a:lnTo>
                  <a:lnTo>
                    <a:pt x="12674" y="73444"/>
                  </a:lnTo>
                  <a:lnTo>
                    <a:pt x="4470" y="71335"/>
                  </a:lnTo>
                  <a:lnTo>
                    <a:pt x="4470" y="60147"/>
                  </a:lnTo>
                  <a:lnTo>
                    <a:pt x="736" y="60147"/>
                  </a:lnTo>
                  <a:lnTo>
                    <a:pt x="736" y="74828"/>
                  </a:lnTo>
                  <a:lnTo>
                    <a:pt x="16408" y="77635"/>
                  </a:lnTo>
                  <a:lnTo>
                    <a:pt x="17157" y="74142"/>
                  </a:lnTo>
                  <a:lnTo>
                    <a:pt x="14922" y="72034"/>
                  </a:lnTo>
                  <a:lnTo>
                    <a:pt x="14922" y="71335"/>
                  </a:lnTo>
                  <a:lnTo>
                    <a:pt x="14173" y="70637"/>
                  </a:lnTo>
                  <a:lnTo>
                    <a:pt x="14173" y="66446"/>
                  </a:lnTo>
                  <a:lnTo>
                    <a:pt x="14922" y="66446"/>
                  </a:lnTo>
                  <a:lnTo>
                    <a:pt x="14922" y="65036"/>
                  </a:lnTo>
                  <a:lnTo>
                    <a:pt x="15659" y="65036"/>
                  </a:lnTo>
                  <a:lnTo>
                    <a:pt x="15659" y="64350"/>
                  </a:lnTo>
                  <a:lnTo>
                    <a:pt x="16408" y="64350"/>
                  </a:lnTo>
                  <a:lnTo>
                    <a:pt x="16408" y="63652"/>
                  </a:lnTo>
                  <a:lnTo>
                    <a:pt x="17157" y="63652"/>
                  </a:lnTo>
                  <a:lnTo>
                    <a:pt x="17157" y="62953"/>
                  </a:lnTo>
                  <a:lnTo>
                    <a:pt x="18643" y="62953"/>
                  </a:lnTo>
                  <a:lnTo>
                    <a:pt x="18643" y="62255"/>
                  </a:lnTo>
                  <a:lnTo>
                    <a:pt x="23876" y="62255"/>
                  </a:lnTo>
                  <a:lnTo>
                    <a:pt x="23876" y="62953"/>
                  </a:lnTo>
                  <a:lnTo>
                    <a:pt x="25361" y="62953"/>
                  </a:lnTo>
                  <a:lnTo>
                    <a:pt x="26111" y="63652"/>
                  </a:lnTo>
                  <a:lnTo>
                    <a:pt x="26860" y="63652"/>
                  </a:lnTo>
                  <a:lnTo>
                    <a:pt x="26860" y="64350"/>
                  </a:lnTo>
                  <a:lnTo>
                    <a:pt x="27597" y="64350"/>
                  </a:lnTo>
                  <a:lnTo>
                    <a:pt x="27597" y="65036"/>
                  </a:lnTo>
                  <a:lnTo>
                    <a:pt x="28346" y="65747"/>
                  </a:lnTo>
                  <a:lnTo>
                    <a:pt x="28346" y="66446"/>
                  </a:lnTo>
                  <a:lnTo>
                    <a:pt x="29095" y="67144"/>
                  </a:lnTo>
                  <a:lnTo>
                    <a:pt x="29095" y="69938"/>
                  </a:lnTo>
                  <a:lnTo>
                    <a:pt x="28346" y="70637"/>
                  </a:lnTo>
                  <a:lnTo>
                    <a:pt x="28346" y="71335"/>
                  </a:lnTo>
                  <a:lnTo>
                    <a:pt x="27597" y="72034"/>
                  </a:lnTo>
                  <a:lnTo>
                    <a:pt x="27597" y="72732"/>
                  </a:lnTo>
                  <a:lnTo>
                    <a:pt x="26860" y="72732"/>
                  </a:lnTo>
                  <a:lnTo>
                    <a:pt x="26111" y="73444"/>
                  </a:lnTo>
                  <a:lnTo>
                    <a:pt x="25361" y="73444"/>
                  </a:lnTo>
                  <a:lnTo>
                    <a:pt x="24612" y="74142"/>
                  </a:lnTo>
                  <a:lnTo>
                    <a:pt x="23126" y="74142"/>
                  </a:lnTo>
                  <a:lnTo>
                    <a:pt x="23126" y="78333"/>
                  </a:lnTo>
                  <a:lnTo>
                    <a:pt x="23876" y="77635"/>
                  </a:lnTo>
                  <a:lnTo>
                    <a:pt x="26111" y="77635"/>
                  </a:lnTo>
                  <a:lnTo>
                    <a:pt x="26860" y="76936"/>
                  </a:lnTo>
                  <a:lnTo>
                    <a:pt x="27597" y="76936"/>
                  </a:lnTo>
                  <a:lnTo>
                    <a:pt x="28346" y="76238"/>
                  </a:lnTo>
                  <a:lnTo>
                    <a:pt x="29095" y="76238"/>
                  </a:lnTo>
                  <a:lnTo>
                    <a:pt x="29095" y="75526"/>
                  </a:lnTo>
                  <a:lnTo>
                    <a:pt x="29832" y="75526"/>
                  </a:lnTo>
                  <a:lnTo>
                    <a:pt x="29832" y="74828"/>
                  </a:lnTo>
                  <a:lnTo>
                    <a:pt x="30581" y="74142"/>
                  </a:lnTo>
                  <a:lnTo>
                    <a:pt x="30581" y="73444"/>
                  </a:lnTo>
                  <a:lnTo>
                    <a:pt x="31330" y="73444"/>
                  </a:lnTo>
                  <a:lnTo>
                    <a:pt x="31330" y="72034"/>
                  </a:lnTo>
                  <a:lnTo>
                    <a:pt x="32080" y="71335"/>
                  </a:lnTo>
                  <a:lnTo>
                    <a:pt x="32080" y="65747"/>
                  </a:lnTo>
                  <a:close/>
                </a:path>
                <a:path w="32384" h="78740">
                  <a:moveTo>
                    <a:pt x="32080" y="21691"/>
                  </a:moveTo>
                  <a:lnTo>
                    <a:pt x="31330" y="20980"/>
                  </a:lnTo>
                  <a:lnTo>
                    <a:pt x="31330" y="19583"/>
                  </a:lnTo>
                  <a:lnTo>
                    <a:pt x="29095" y="17487"/>
                  </a:lnTo>
                  <a:lnTo>
                    <a:pt x="29095" y="22390"/>
                  </a:lnTo>
                  <a:lnTo>
                    <a:pt x="29095" y="25184"/>
                  </a:lnTo>
                  <a:lnTo>
                    <a:pt x="28346" y="25882"/>
                  </a:lnTo>
                  <a:lnTo>
                    <a:pt x="28346" y="26581"/>
                  </a:lnTo>
                  <a:lnTo>
                    <a:pt x="27597" y="27279"/>
                  </a:lnTo>
                  <a:lnTo>
                    <a:pt x="26860" y="27279"/>
                  </a:lnTo>
                  <a:lnTo>
                    <a:pt x="26860" y="27978"/>
                  </a:lnTo>
                  <a:lnTo>
                    <a:pt x="26111" y="27978"/>
                  </a:lnTo>
                  <a:lnTo>
                    <a:pt x="26111" y="28676"/>
                  </a:lnTo>
                  <a:lnTo>
                    <a:pt x="24612" y="28676"/>
                  </a:lnTo>
                  <a:lnTo>
                    <a:pt x="23876" y="29387"/>
                  </a:lnTo>
                  <a:lnTo>
                    <a:pt x="20142" y="29387"/>
                  </a:lnTo>
                  <a:lnTo>
                    <a:pt x="19392" y="30073"/>
                  </a:lnTo>
                  <a:lnTo>
                    <a:pt x="12674" y="30073"/>
                  </a:lnTo>
                  <a:lnTo>
                    <a:pt x="11938" y="29387"/>
                  </a:lnTo>
                  <a:lnTo>
                    <a:pt x="8204" y="29387"/>
                  </a:lnTo>
                  <a:lnTo>
                    <a:pt x="7454" y="28676"/>
                  </a:lnTo>
                  <a:lnTo>
                    <a:pt x="5956" y="28676"/>
                  </a:lnTo>
                  <a:lnTo>
                    <a:pt x="5956" y="27978"/>
                  </a:lnTo>
                  <a:lnTo>
                    <a:pt x="5219" y="27978"/>
                  </a:lnTo>
                  <a:lnTo>
                    <a:pt x="5219" y="27279"/>
                  </a:lnTo>
                  <a:lnTo>
                    <a:pt x="4470" y="27279"/>
                  </a:lnTo>
                  <a:lnTo>
                    <a:pt x="4470" y="26581"/>
                  </a:lnTo>
                  <a:lnTo>
                    <a:pt x="3721" y="26581"/>
                  </a:lnTo>
                  <a:lnTo>
                    <a:pt x="3721" y="25184"/>
                  </a:lnTo>
                  <a:lnTo>
                    <a:pt x="2971" y="24485"/>
                  </a:lnTo>
                  <a:lnTo>
                    <a:pt x="2971" y="23088"/>
                  </a:lnTo>
                  <a:lnTo>
                    <a:pt x="3721" y="23088"/>
                  </a:lnTo>
                  <a:lnTo>
                    <a:pt x="3721" y="21691"/>
                  </a:lnTo>
                  <a:lnTo>
                    <a:pt x="4470" y="20980"/>
                  </a:lnTo>
                  <a:lnTo>
                    <a:pt x="4470" y="20281"/>
                  </a:lnTo>
                  <a:lnTo>
                    <a:pt x="5219" y="20281"/>
                  </a:lnTo>
                  <a:lnTo>
                    <a:pt x="5956" y="19583"/>
                  </a:lnTo>
                  <a:lnTo>
                    <a:pt x="6705" y="19583"/>
                  </a:lnTo>
                  <a:lnTo>
                    <a:pt x="6705" y="18884"/>
                  </a:lnTo>
                  <a:lnTo>
                    <a:pt x="9690" y="18884"/>
                  </a:lnTo>
                  <a:lnTo>
                    <a:pt x="9690" y="18186"/>
                  </a:lnTo>
                  <a:lnTo>
                    <a:pt x="22377" y="18186"/>
                  </a:lnTo>
                  <a:lnTo>
                    <a:pt x="23126" y="18884"/>
                  </a:lnTo>
                  <a:lnTo>
                    <a:pt x="25361" y="18884"/>
                  </a:lnTo>
                  <a:lnTo>
                    <a:pt x="25361" y="19583"/>
                  </a:lnTo>
                  <a:lnTo>
                    <a:pt x="26111" y="19583"/>
                  </a:lnTo>
                  <a:lnTo>
                    <a:pt x="26860" y="20281"/>
                  </a:lnTo>
                  <a:lnTo>
                    <a:pt x="27597" y="20281"/>
                  </a:lnTo>
                  <a:lnTo>
                    <a:pt x="27597" y="20980"/>
                  </a:lnTo>
                  <a:lnTo>
                    <a:pt x="28346" y="20980"/>
                  </a:lnTo>
                  <a:lnTo>
                    <a:pt x="28346" y="22390"/>
                  </a:lnTo>
                  <a:lnTo>
                    <a:pt x="29095" y="22390"/>
                  </a:lnTo>
                  <a:lnTo>
                    <a:pt x="29095" y="17487"/>
                  </a:lnTo>
                  <a:lnTo>
                    <a:pt x="28346" y="17487"/>
                  </a:lnTo>
                  <a:lnTo>
                    <a:pt x="28346" y="16789"/>
                  </a:lnTo>
                  <a:lnTo>
                    <a:pt x="27597" y="16789"/>
                  </a:lnTo>
                  <a:lnTo>
                    <a:pt x="26860" y="16090"/>
                  </a:lnTo>
                  <a:lnTo>
                    <a:pt x="26111" y="16090"/>
                  </a:lnTo>
                  <a:lnTo>
                    <a:pt x="25361" y="15392"/>
                  </a:lnTo>
                  <a:lnTo>
                    <a:pt x="23876" y="15392"/>
                  </a:lnTo>
                  <a:lnTo>
                    <a:pt x="23126" y="14681"/>
                  </a:lnTo>
                  <a:lnTo>
                    <a:pt x="8940" y="14681"/>
                  </a:lnTo>
                  <a:lnTo>
                    <a:pt x="8204" y="15392"/>
                  </a:lnTo>
                  <a:lnTo>
                    <a:pt x="6705" y="15392"/>
                  </a:lnTo>
                  <a:lnTo>
                    <a:pt x="5956" y="16090"/>
                  </a:lnTo>
                  <a:lnTo>
                    <a:pt x="5219" y="16090"/>
                  </a:lnTo>
                  <a:lnTo>
                    <a:pt x="4470" y="16789"/>
                  </a:lnTo>
                  <a:lnTo>
                    <a:pt x="3721" y="16789"/>
                  </a:lnTo>
                  <a:lnTo>
                    <a:pt x="2971" y="17487"/>
                  </a:lnTo>
                  <a:lnTo>
                    <a:pt x="2971" y="18186"/>
                  </a:lnTo>
                  <a:lnTo>
                    <a:pt x="2235" y="18186"/>
                  </a:lnTo>
                  <a:lnTo>
                    <a:pt x="1485" y="18884"/>
                  </a:lnTo>
                  <a:lnTo>
                    <a:pt x="1485" y="19583"/>
                  </a:lnTo>
                  <a:lnTo>
                    <a:pt x="736" y="19583"/>
                  </a:lnTo>
                  <a:lnTo>
                    <a:pt x="736" y="21691"/>
                  </a:lnTo>
                  <a:lnTo>
                    <a:pt x="0" y="21691"/>
                  </a:lnTo>
                  <a:lnTo>
                    <a:pt x="0" y="25882"/>
                  </a:lnTo>
                  <a:lnTo>
                    <a:pt x="736" y="26581"/>
                  </a:lnTo>
                  <a:lnTo>
                    <a:pt x="736" y="27978"/>
                  </a:lnTo>
                  <a:lnTo>
                    <a:pt x="2235" y="29387"/>
                  </a:lnTo>
                  <a:lnTo>
                    <a:pt x="2235" y="30073"/>
                  </a:lnTo>
                  <a:lnTo>
                    <a:pt x="2971" y="30073"/>
                  </a:lnTo>
                  <a:lnTo>
                    <a:pt x="2971" y="30772"/>
                  </a:lnTo>
                  <a:lnTo>
                    <a:pt x="3721" y="30772"/>
                  </a:lnTo>
                  <a:lnTo>
                    <a:pt x="4470" y="31470"/>
                  </a:lnTo>
                  <a:lnTo>
                    <a:pt x="5219" y="31470"/>
                  </a:lnTo>
                  <a:lnTo>
                    <a:pt x="5956" y="32169"/>
                  </a:lnTo>
                  <a:lnTo>
                    <a:pt x="7454" y="32169"/>
                  </a:lnTo>
                  <a:lnTo>
                    <a:pt x="7454" y="32880"/>
                  </a:lnTo>
                  <a:lnTo>
                    <a:pt x="10439" y="32880"/>
                  </a:lnTo>
                  <a:lnTo>
                    <a:pt x="11176" y="33578"/>
                  </a:lnTo>
                  <a:lnTo>
                    <a:pt x="21628" y="33578"/>
                  </a:lnTo>
                  <a:lnTo>
                    <a:pt x="21628" y="32880"/>
                  </a:lnTo>
                  <a:lnTo>
                    <a:pt x="24612" y="32880"/>
                  </a:lnTo>
                  <a:lnTo>
                    <a:pt x="25361" y="32169"/>
                  </a:lnTo>
                  <a:lnTo>
                    <a:pt x="26860" y="32169"/>
                  </a:lnTo>
                  <a:lnTo>
                    <a:pt x="26860" y="31470"/>
                  </a:lnTo>
                  <a:lnTo>
                    <a:pt x="28346" y="31470"/>
                  </a:lnTo>
                  <a:lnTo>
                    <a:pt x="28346" y="30772"/>
                  </a:lnTo>
                  <a:lnTo>
                    <a:pt x="29095" y="30772"/>
                  </a:lnTo>
                  <a:lnTo>
                    <a:pt x="29095" y="30073"/>
                  </a:lnTo>
                  <a:lnTo>
                    <a:pt x="29832" y="30073"/>
                  </a:lnTo>
                  <a:lnTo>
                    <a:pt x="29832" y="29387"/>
                  </a:lnTo>
                  <a:lnTo>
                    <a:pt x="30581" y="29387"/>
                  </a:lnTo>
                  <a:lnTo>
                    <a:pt x="30581" y="28676"/>
                  </a:lnTo>
                  <a:lnTo>
                    <a:pt x="31330" y="27978"/>
                  </a:lnTo>
                  <a:lnTo>
                    <a:pt x="31330" y="27279"/>
                  </a:lnTo>
                  <a:lnTo>
                    <a:pt x="32080" y="26581"/>
                  </a:lnTo>
                  <a:lnTo>
                    <a:pt x="32080" y="21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5238823" y="6915349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0"/>
                  </a:moveTo>
                  <a:lnTo>
                    <a:pt x="0" y="9028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5220916" y="6898566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32083" y="32869"/>
                  </a:moveTo>
                  <a:lnTo>
                    <a:pt x="0" y="3496"/>
                  </a:lnTo>
                  <a:lnTo>
                    <a:pt x="3730" y="0"/>
                  </a:lnTo>
                  <a:lnTo>
                    <a:pt x="35067" y="30071"/>
                  </a:lnTo>
                  <a:lnTo>
                    <a:pt x="32083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5220916" y="7802116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3730" y="0"/>
                  </a:moveTo>
                  <a:lnTo>
                    <a:pt x="35067" y="29372"/>
                  </a:lnTo>
                  <a:lnTo>
                    <a:pt x="32083" y="32869"/>
                  </a:lnTo>
                  <a:lnTo>
                    <a:pt x="0" y="3496"/>
                  </a:lnTo>
                  <a:lnTo>
                    <a:pt x="37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5188077" y="7317473"/>
              <a:ext cx="32384" cy="99060"/>
            </a:xfrm>
            <a:custGeom>
              <a:avLst/>
              <a:gdLst/>
              <a:ahLst/>
              <a:cxnLst/>
              <a:rect l="l" t="t" r="r" b="b"/>
              <a:pathLst>
                <a:path w="32385" h="99059">
                  <a:moveTo>
                    <a:pt x="11188" y="52451"/>
                  </a:moveTo>
                  <a:lnTo>
                    <a:pt x="5232" y="51054"/>
                  </a:lnTo>
                  <a:lnTo>
                    <a:pt x="0" y="51054"/>
                  </a:lnTo>
                  <a:lnTo>
                    <a:pt x="0" y="55245"/>
                  </a:lnTo>
                  <a:lnTo>
                    <a:pt x="5232" y="55245"/>
                  </a:lnTo>
                  <a:lnTo>
                    <a:pt x="11188" y="54559"/>
                  </a:lnTo>
                  <a:lnTo>
                    <a:pt x="11188" y="52451"/>
                  </a:lnTo>
                  <a:close/>
                </a:path>
                <a:path w="32385" h="99059">
                  <a:moveTo>
                    <a:pt x="11188" y="7696"/>
                  </a:moveTo>
                  <a:lnTo>
                    <a:pt x="5232" y="6997"/>
                  </a:lnTo>
                  <a:lnTo>
                    <a:pt x="0" y="6997"/>
                  </a:lnTo>
                  <a:lnTo>
                    <a:pt x="0" y="11188"/>
                  </a:lnTo>
                  <a:lnTo>
                    <a:pt x="5232" y="11188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2385" h="99059">
                  <a:moveTo>
                    <a:pt x="11188" y="1397"/>
                  </a:moveTo>
                  <a:lnTo>
                    <a:pt x="5232" y="0"/>
                  </a:lnTo>
                  <a:lnTo>
                    <a:pt x="0" y="0"/>
                  </a:lnTo>
                  <a:lnTo>
                    <a:pt x="0" y="4203"/>
                  </a:lnTo>
                  <a:lnTo>
                    <a:pt x="5232" y="4203"/>
                  </a:lnTo>
                  <a:lnTo>
                    <a:pt x="11188" y="3505"/>
                  </a:lnTo>
                  <a:lnTo>
                    <a:pt x="11188" y="1397"/>
                  </a:lnTo>
                  <a:close/>
                </a:path>
                <a:path w="32385" h="99059">
                  <a:moveTo>
                    <a:pt x="22390" y="37071"/>
                  </a:moveTo>
                  <a:lnTo>
                    <a:pt x="17919" y="37071"/>
                  </a:lnTo>
                  <a:lnTo>
                    <a:pt x="17919" y="48260"/>
                  </a:lnTo>
                  <a:lnTo>
                    <a:pt x="22390" y="48260"/>
                  </a:lnTo>
                  <a:lnTo>
                    <a:pt x="22390" y="37071"/>
                  </a:lnTo>
                  <a:close/>
                </a:path>
                <a:path w="32385" h="99059">
                  <a:moveTo>
                    <a:pt x="31343" y="87426"/>
                  </a:moveTo>
                  <a:lnTo>
                    <a:pt x="0" y="87426"/>
                  </a:lnTo>
                  <a:lnTo>
                    <a:pt x="0" y="90220"/>
                  </a:lnTo>
                  <a:lnTo>
                    <a:pt x="749" y="90220"/>
                  </a:lnTo>
                  <a:lnTo>
                    <a:pt x="2247" y="91617"/>
                  </a:lnTo>
                  <a:lnTo>
                    <a:pt x="2984" y="91617"/>
                  </a:lnTo>
                  <a:lnTo>
                    <a:pt x="2984" y="92316"/>
                  </a:lnTo>
                  <a:lnTo>
                    <a:pt x="3733" y="92316"/>
                  </a:lnTo>
                  <a:lnTo>
                    <a:pt x="3733" y="93014"/>
                  </a:lnTo>
                  <a:lnTo>
                    <a:pt x="4483" y="93014"/>
                  </a:lnTo>
                  <a:lnTo>
                    <a:pt x="4483" y="93713"/>
                  </a:lnTo>
                  <a:lnTo>
                    <a:pt x="5232" y="93713"/>
                  </a:lnTo>
                  <a:lnTo>
                    <a:pt x="5232" y="94411"/>
                  </a:lnTo>
                  <a:lnTo>
                    <a:pt x="5969" y="95110"/>
                  </a:lnTo>
                  <a:lnTo>
                    <a:pt x="5969" y="95808"/>
                  </a:lnTo>
                  <a:lnTo>
                    <a:pt x="6718" y="95808"/>
                  </a:lnTo>
                  <a:lnTo>
                    <a:pt x="6718" y="97218"/>
                  </a:lnTo>
                  <a:lnTo>
                    <a:pt x="7467" y="97218"/>
                  </a:lnTo>
                  <a:lnTo>
                    <a:pt x="7467" y="97917"/>
                  </a:lnTo>
                  <a:lnTo>
                    <a:pt x="8204" y="98615"/>
                  </a:lnTo>
                  <a:lnTo>
                    <a:pt x="11938" y="98615"/>
                  </a:lnTo>
                  <a:lnTo>
                    <a:pt x="11188" y="97917"/>
                  </a:lnTo>
                  <a:lnTo>
                    <a:pt x="11188" y="97218"/>
                  </a:lnTo>
                  <a:lnTo>
                    <a:pt x="10452" y="96507"/>
                  </a:lnTo>
                  <a:lnTo>
                    <a:pt x="10452" y="95808"/>
                  </a:lnTo>
                  <a:lnTo>
                    <a:pt x="9702" y="95110"/>
                  </a:lnTo>
                  <a:lnTo>
                    <a:pt x="9702" y="94411"/>
                  </a:lnTo>
                  <a:lnTo>
                    <a:pt x="8953" y="94411"/>
                  </a:lnTo>
                  <a:lnTo>
                    <a:pt x="8953" y="93713"/>
                  </a:lnTo>
                  <a:lnTo>
                    <a:pt x="8204" y="93014"/>
                  </a:lnTo>
                  <a:lnTo>
                    <a:pt x="8204" y="92316"/>
                  </a:lnTo>
                  <a:lnTo>
                    <a:pt x="7467" y="92316"/>
                  </a:lnTo>
                  <a:lnTo>
                    <a:pt x="7467" y="91617"/>
                  </a:lnTo>
                  <a:lnTo>
                    <a:pt x="31343" y="91617"/>
                  </a:lnTo>
                  <a:lnTo>
                    <a:pt x="31343" y="87426"/>
                  </a:lnTo>
                  <a:close/>
                </a:path>
                <a:path w="32385" h="99059">
                  <a:moveTo>
                    <a:pt x="31343" y="65049"/>
                  </a:moveTo>
                  <a:lnTo>
                    <a:pt x="0" y="65049"/>
                  </a:lnTo>
                  <a:lnTo>
                    <a:pt x="0" y="67144"/>
                  </a:lnTo>
                  <a:lnTo>
                    <a:pt x="749" y="67144"/>
                  </a:lnTo>
                  <a:lnTo>
                    <a:pt x="749" y="67843"/>
                  </a:lnTo>
                  <a:lnTo>
                    <a:pt x="1498" y="67843"/>
                  </a:lnTo>
                  <a:lnTo>
                    <a:pt x="1498" y="68541"/>
                  </a:lnTo>
                  <a:lnTo>
                    <a:pt x="2247" y="68541"/>
                  </a:lnTo>
                  <a:lnTo>
                    <a:pt x="5232" y="71335"/>
                  </a:lnTo>
                  <a:lnTo>
                    <a:pt x="5232" y="72034"/>
                  </a:lnTo>
                  <a:lnTo>
                    <a:pt x="5969" y="72034"/>
                  </a:lnTo>
                  <a:lnTo>
                    <a:pt x="5969" y="72732"/>
                  </a:lnTo>
                  <a:lnTo>
                    <a:pt x="6718" y="72732"/>
                  </a:lnTo>
                  <a:lnTo>
                    <a:pt x="6718" y="74142"/>
                  </a:lnTo>
                  <a:lnTo>
                    <a:pt x="7467" y="74841"/>
                  </a:lnTo>
                  <a:lnTo>
                    <a:pt x="7467" y="75526"/>
                  </a:lnTo>
                  <a:lnTo>
                    <a:pt x="11188" y="75526"/>
                  </a:lnTo>
                  <a:lnTo>
                    <a:pt x="11188" y="74142"/>
                  </a:lnTo>
                  <a:lnTo>
                    <a:pt x="10452" y="74142"/>
                  </a:lnTo>
                  <a:lnTo>
                    <a:pt x="10452" y="72732"/>
                  </a:lnTo>
                  <a:lnTo>
                    <a:pt x="8953" y="71335"/>
                  </a:lnTo>
                  <a:lnTo>
                    <a:pt x="8953" y="70637"/>
                  </a:lnTo>
                  <a:lnTo>
                    <a:pt x="8204" y="69938"/>
                  </a:lnTo>
                  <a:lnTo>
                    <a:pt x="8204" y="69240"/>
                  </a:lnTo>
                  <a:lnTo>
                    <a:pt x="7467" y="69240"/>
                  </a:lnTo>
                  <a:lnTo>
                    <a:pt x="7467" y="68541"/>
                  </a:lnTo>
                  <a:lnTo>
                    <a:pt x="31343" y="68541"/>
                  </a:lnTo>
                  <a:lnTo>
                    <a:pt x="31343" y="65049"/>
                  </a:lnTo>
                  <a:close/>
                </a:path>
                <a:path w="32385" h="99059">
                  <a:moveTo>
                    <a:pt x="32092" y="21678"/>
                  </a:moveTo>
                  <a:lnTo>
                    <a:pt x="31343" y="20980"/>
                  </a:lnTo>
                  <a:lnTo>
                    <a:pt x="31343" y="19583"/>
                  </a:lnTo>
                  <a:lnTo>
                    <a:pt x="30594" y="18884"/>
                  </a:lnTo>
                  <a:lnTo>
                    <a:pt x="30594" y="18186"/>
                  </a:lnTo>
                  <a:lnTo>
                    <a:pt x="29845" y="18186"/>
                  </a:lnTo>
                  <a:lnTo>
                    <a:pt x="29845" y="17475"/>
                  </a:lnTo>
                  <a:lnTo>
                    <a:pt x="29108" y="17475"/>
                  </a:lnTo>
                  <a:lnTo>
                    <a:pt x="29108" y="23075"/>
                  </a:lnTo>
                  <a:lnTo>
                    <a:pt x="29108" y="25184"/>
                  </a:lnTo>
                  <a:lnTo>
                    <a:pt x="28359" y="25184"/>
                  </a:lnTo>
                  <a:lnTo>
                    <a:pt x="28359" y="27279"/>
                  </a:lnTo>
                  <a:lnTo>
                    <a:pt x="27609" y="27279"/>
                  </a:lnTo>
                  <a:lnTo>
                    <a:pt x="27609" y="27978"/>
                  </a:lnTo>
                  <a:lnTo>
                    <a:pt x="26860" y="27978"/>
                  </a:lnTo>
                  <a:lnTo>
                    <a:pt x="26123" y="28676"/>
                  </a:lnTo>
                  <a:lnTo>
                    <a:pt x="25374" y="28676"/>
                  </a:lnTo>
                  <a:lnTo>
                    <a:pt x="25374" y="29375"/>
                  </a:lnTo>
                  <a:lnTo>
                    <a:pt x="23876" y="29375"/>
                  </a:lnTo>
                  <a:lnTo>
                    <a:pt x="23876" y="30086"/>
                  </a:lnTo>
                  <a:lnTo>
                    <a:pt x="19405" y="30086"/>
                  </a:lnTo>
                  <a:lnTo>
                    <a:pt x="18669" y="29375"/>
                  </a:lnTo>
                  <a:lnTo>
                    <a:pt x="17907" y="29375"/>
                  </a:lnTo>
                  <a:lnTo>
                    <a:pt x="17170" y="28676"/>
                  </a:lnTo>
                  <a:lnTo>
                    <a:pt x="16421" y="28676"/>
                  </a:lnTo>
                  <a:lnTo>
                    <a:pt x="16421" y="27978"/>
                  </a:lnTo>
                  <a:lnTo>
                    <a:pt x="15671" y="27978"/>
                  </a:lnTo>
                  <a:lnTo>
                    <a:pt x="15671" y="27279"/>
                  </a:lnTo>
                  <a:lnTo>
                    <a:pt x="14922" y="26581"/>
                  </a:lnTo>
                  <a:lnTo>
                    <a:pt x="14922" y="21678"/>
                  </a:lnTo>
                  <a:lnTo>
                    <a:pt x="15671" y="20980"/>
                  </a:lnTo>
                  <a:lnTo>
                    <a:pt x="15671" y="20281"/>
                  </a:lnTo>
                  <a:lnTo>
                    <a:pt x="16421" y="20281"/>
                  </a:lnTo>
                  <a:lnTo>
                    <a:pt x="16421" y="19583"/>
                  </a:lnTo>
                  <a:lnTo>
                    <a:pt x="17170" y="19583"/>
                  </a:lnTo>
                  <a:lnTo>
                    <a:pt x="17907" y="18884"/>
                  </a:lnTo>
                  <a:lnTo>
                    <a:pt x="19405" y="18884"/>
                  </a:lnTo>
                  <a:lnTo>
                    <a:pt x="20154" y="18186"/>
                  </a:lnTo>
                  <a:lnTo>
                    <a:pt x="23139" y="18186"/>
                  </a:lnTo>
                  <a:lnTo>
                    <a:pt x="23876" y="18884"/>
                  </a:lnTo>
                  <a:lnTo>
                    <a:pt x="25374" y="18884"/>
                  </a:lnTo>
                  <a:lnTo>
                    <a:pt x="26123" y="19583"/>
                  </a:lnTo>
                  <a:lnTo>
                    <a:pt x="26860" y="19583"/>
                  </a:lnTo>
                  <a:lnTo>
                    <a:pt x="26860" y="20281"/>
                  </a:lnTo>
                  <a:lnTo>
                    <a:pt x="27609" y="20281"/>
                  </a:lnTo>
                  <a:lnTo>
                    <a:pt x="27609" y="20980"/>
                  </a:lnTo>
                  <a:lnTo>
                    <a:pt x="28359" y="21678"/>
                  </a:lnTo>
                  <a:lnTo>
                    <a:pt x="28359" y="22377"/>
                  </a:lnTo>
                  <a:lnTo>
                    <a:pt x="29108" y="23075"/>
                  </a:lnTo>
                  <a:lnTo>
                    <a:pt x="29108" y="17475"/>
                  </a:lnTo>
                  <a:lnTo>
                    <a:pt x="29108" y="16789"/>
                  </a:lnTo>
                  <a:lnTo>
                    <a:pt x="28359" y="16789"/>
                  </a:lnTo>
                  <a:lnTo>
                    <a:pt x="27609" y="16090"/>
                  </a:lnTo>
                  <a:lnTo>
                    <a:pt x="26860" y="16090"/>
                  </a:lnTo>
                  <a:lnTo>
                    <a:pt x="26123" y="15379"/>
                  </a:lnTo>
                  <a:lnTo>
                    <a:pt x="24625" y="15379"/>
                  </a:lnTo>
                  <a:lnTo>
                    <a:pt x="24625" y="14693"/>
                  </a:lnTo>
                  <a:lnTo>
                    <a:pt x="18669" y="14693"/>
                  </a:lnTo>
                  <a:lnTo>
                    <a:pt x="17907" y="15379"/>
                  </a:lnTo>
                  <a:lnTo>
                    <a:pt x="16421" y="15379"/>
                  </a:lnTo>
                  <a:lnTo>
                    <a:pt x="14922" y="16789"/>
                  </a:lnTo>
                  <a:lnTo>
                    <a:pt x="14185" y="16789"/>
                  </a:lnTo>
                  <a:lnTo>
                    <a:pt x="14185" y="17475"/>
                  </a:lnTo>
                  <a:lnTo>
                    <a:pt x="13423" y="17475"/>
                  </a:lnTo>
                  <a:lnTo>
                    <a:pt x="13423" y="18186"/>
                  </a:lnTo>
                  <a:lnTo>
                    <a:pt x="12687" y="18186"/>
                  </a:lnTo>
                  <a:lnTo>
                    <a:pt x="12687" y="18884"/>
                  </a:lnTo>
                  <a:lnTo>
                    <a:pt x="11938" y="19583"/>
                  </a:lnTo>
                  <a:lnTo>
                    <a:pt x="11938" y="20281"/>
                  </a:lnTo>
                  <a:lnTo>
                    <a:pt x="11201" y="20980"/>
                  </a:lnTo>
                  <a:lnTo>
                    <a:pt x="11201" y="25882"/>
                  </a:lnTo>
                  <a:lnTo>
                    <a:pt x="11938" y="25882"/>
                  </a:lnTo>
                  <a:lnTo>
                    <a:pt x="11938" y="27279"/>
                  </a:lnTo>
                  <a:lnTo>
                    <a:pt x="12687" y="27279"/>
                  </a:lnTo>
                  <a:lnTo>
                    <a:pt x="12687" y="27978"/>
                  </a:lnTo>
                  <a:lnTo>
                    <a:pt x="13423" y="28676"/>
                  </a:lnTo>
                  <a:lnTo>
                    <a:pt x="13423" y="29375"/>
                  </a:lnTo>
                  <a:lnTo>
                    <a:pt x="14185" y="29375"/>
                  </a:lnTo>
                  <a:lnTo>
                    <a:pt x="14185" y="30086"/>
                  </a:lnTo>
                  <a:lnTo>
                    <a:pt x="14922" y="30086"/>
                  </a:lnTo>
                  <a:lnTo>
                    <a:pt x="15671" y="30772"/>
                  </a:lnTo>
                  <a:lnTo>
                    <a:pt x="12687" y="30772"/>
                  </a:lnTo>
                  <a:lnTo>
                    <a:pt x="12687" y="30086"/>
                  </a:lnTo>
                  <a:lnTo>
                    <a:pt x="8953" y="30086"/>
                  </a:lnTo>
                  <a:lnTo>
                    <a:pt x="8204" y="29375"/>
                  </a:lnTo>
                  <a:lnTo>
                    <a:pt x="7467" y="29375"/>
                  </a:lnTo>
                  <a:lnTo>
                    <a:pt x="6718" y="28676"/>
                  </a:lnTo>
                  <a:lnTo>
                    <a:pt x="5969" y="28676"/>
                  </a:lnTo>
                  <a:lnTo>
                    <a:pt x="5969" y="27978"/>
                  </a:lnTo>
                  <a:lnTo>
                    <a:pt x="5232" y="27978"/>
                  </a:lnTo>
                  <a:lnTo>
                    <a:pt x="4483" y="27279"/>
                  </a:lnTo>
                  <a:lnTo>
                    <a:pt x="4483" y="26581"/>
                  </a:lnTo>
                  <a:lnTo>
                    <a:pt x="3733" y="26581"/>
                  </a:lnTo>
                  <a:lnTo>
                    <a:pt x="3733" y="25184"/>
                  </a:lnTo>
                  <a:lnTo>
                    <a:pt x="2984" y="25184"/>
                  </a:lnTo>
                  <a:lnTo>
                    <a:pt x="2984" y="22377"/>
                  </a:lnTo>
                  <a:lnTo>
                    <a:pt x="3733" y="22377"/>
                  </a:lnTo>
                  <a:lnTo>
                    <a:pt x="3733" y="20980"/>
                  </a:lnTo>
                  <a:lnTo>
                    <a:pt x="4483" y="20980"/>
                  </a:lnTo>
                  <a:lnTo>
                    <a:pt x="4483" y="20281"/>
                  </a:lnTo>
                  <a:lnTo>
                    <a:pt x="5232" y="20281"/>
                  </a:lnTo>
                  <a:lnTo>
                    <a:pt x="5232" y="19583"/>
                  </a:lnTo>
                  <a:lnTo>
                    <a:pt x="5969" y="19583"/>
                  </a:lnTo>
                  <a:lnTo>
                    <a:pt x="6718" y="18884"/>
                  </a:lnTo>
                  <a:lnTo>
                    <a:pt x="8204" y="18884"/>
                  </a:lnTo>
                  <a:lnTo>
                    <a:pt x="7467" y="15379"/>
                  </a:lnTo>
                  <a:lnTo>
                    <a:pt x="5232" y="15379"/>
                  </a:lnTo>
                  <a:lnTo>
                    <a:pt x="5232" y="16090"/>
                  </a:lnTo>
                  <a:lnTo>
                    <a:pt x="3733" y="16090"/>
                  </a:lnTo>
                  <a:lnTo>
                    <a:pt x="3733" y="16789"/>
                  </a:lnTo>
                  <a:lnTo>
                    <a:pt x="2984" y="16789"/>
                  </a:lnTo>
                  <a:lnTo>
                    <a:pt x="2984" y="17475"/>
                  </a:lnTo>
                  <a:lnTo>
                    <a:pt x="2247" y="17475"/>
                  </a:lnTo>
                  <a:lnTo>
                    <a:pt x="2247" y="18186"/>
                  </a:lnTo>
                  <a:lnTo>
                    <a:pt x="1498" y="18186"/>
                  </a:lnTo>
                  <a:lnTo>
                    <a:pt x="1498" y="18884"/>
                  </a:lnTo>
                  <a:lnTo>
                    <a:pt x="749" y="18884"/>
                  </a:lnTo>
                  <a:lnTo>
                    <a:pt x="749" y="20980"/>
                  </a:lnTo>
                  <a:lnTo>
                    <a:pt x="0" y="20980"/>
                  </a:lnTo>
                  <a:lnTo>
                    <a:pt x="0" y="25882"/>
                  </a:lnTo>
                  <a:lnTo>
                    <a:pt x="749" y="26581"/>
                  </a:lnTo>
                  <a:lnTo>
                    <a:pt x="749" y="27978"/>
                  </a:lnTo>
                  <a:lnTo>
                    <a:pt x="1498" y="27978"/>
                  </a:lnTo>
                  <a:lnTo>
                    <a:pt x="1498" y="29375"/>
                  </a:lnTo>
                  <a:lnTo>
                    <a:pt x="2247" y="29375"/>
                  </a:lnTo>
                  <a:lnTo>
                    <a:pt x="2247" y="30086"/>
                  </a:lnTo>
                  <a:lnTo>
                    <a:pt x="2984" y="30086"/>
                  </a:lnTo>
                  <a:lnTo>
                    <a:pt x="2984" y="30772"/>
                  </a:lnTo>
                  <a:lnTo>
                    <a:pt x="3733" y="30772"/>
                  </a:lnTo>
                  <a:lnTo>
                    <a:pt x="3733" y="31470"/>
                  </a:lnTo>
                  <a:lnTo>
                    <a:pt x="4483" y="31470"/>
                  </a:lnTo>
                  <a:lnTo>
                    <a:pt x="5232" y="32169"/>
                  </a:lnTo>
                  <a:lnTo>
                    <a:pt x="5969" y="32169"/>
                  </a:lnTo>
                  <a:lnTo>
                    <a:pt x="6718" y="32867"/>
                  </a:lnTo>
                  <a:lnTo>
                    <a:pt x="8204" y="32867"/>
                  </a:lnTo>
                  <a:lnTo>
                    <a:pt x="8953" y="33566"/>
                  </a:lnTo>
                  <a:lnTo>
                    <a:pt x="11938" y="33566"/>
                  </a:lnTo>
                  <a:lnTo>
                    <a:pt x="12687" y="34277"/>
                  </a:lnTo>
                  <a:lnTo>
                    <a:pt x="20891" y="34277"/>
                  </a:lnTo>
                  <a:lnTo>
                    <a:pt x="21640" y="33566"/>
                  </a:lnTo>
                  <a:lnTo>
                    <a:pt x="24625" y="33566"/>
                  </a:lnTo>
                  <a:lnTo>
                    <a:pt x="24625" y="32867"/>
                  </a:lnTo>
                  <a:lnTo>
                    <a:pt x="26123" y="32867"/>
                  </a:lnTo>
                  <a:lnTo>
                    <a:pt x="26860" y="32169"/>
                  </a:lnTo>
                  <a:lnTo>
                    <a:pt x="27609" y="32169"/>
                  </a:lnTo>
                  <a:lnTo>
                    <a:pt x="29108" y="30772"/>
                  </a:lnTo>
                  <a:lnTo>
                    <a:pt x="29845" y="30772"/>
                  </a:lnTo>
                  <a:lnTo>
                    <a:pt x="29845" y="30086"/>
                  </a:lnTo>
                  <a:lnTo>
                    <a:pt x="30594" y="29375"/>
                  </a:lnTo>
                  <a:lnTo>
                    <a:pt x="30594" y="28676"/>
                  </a:lnTo>
                  <a:lnTo>
                    <a:pt x="31343" y="27978"/>
                  </a:lnTo>
                  <a:lnTo>
                    <a:pt x="31343" y="27279"/>
                  </a:lnTo>
                  <a:lnTo>
                    <a:pt x="32092" y="26581"/>
                  </a:lnTo>
                  <a:lnTo>
                    <a:pt x="32092" y="21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3531703" y="7837783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300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4753099" y="7837783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300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3531703" y="8148289"/>
              <a:ext cx="1221740" cy="0"/>
            </a:xfrm>
            <a:custGeom>
              <a:avLst/>
              <a:gdLst/>
              <a:ahLst/>
              <a:cxnLst/>
              <a:rect l="l" t="t" r="r" b="b"/>
              <a:pathLst>
                <a:path w="1221739">
                  <a:moveTo>
                    <a:pt x="0" y="0"/>
                  </a:moveTo>
                  <a:lnTo>
                    <a:pt x="12213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3514541" y="8132206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4">
                  <a:moveTo>
                    <a:pt x="35067" y="2797"/>
                  </a:moveTo>
                  <a:lnTo>
                    <a:pt x="2984" y="32169"/>
                  </a:lnTo>
                  <a:lnTo>
                    <a:pt x="0" y="29372"/>
                  </a:lnTo>
                  <a:lnTo>
                    <a:pt x="31337" y="0"/>
                  </a:lnTo>
                  <a:lnTo>
                    <a:pt x="35067" y="279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4735939" y="8132206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4">
                  <a:moveTo>
                    <a:pt x="0" y="29372"/>
                  </a:moveTo>
                  <a:lnTo>
                    <a:pt x="31337" y="0"/>
                  </a:lnTo>
                  <a:lnTo>
                    <a:pt x="34321" y="2797"/>
                  </a:lnTo>
                  <a:lnTo>
                    <a:pt x="2984" y="3216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4089793" y="8101431"/>
              <a:ext cx="105410" cy="29845"/>
            </a:xfrm>
            <a:custGeom>
              <a:avLst/>
              <a:gdLst/>
              <a:ahLst/>
              <a:cxnLst/>
              <a:rect l="l" t="t" r="r" b="b"/>
              <a:pathLst>
                <a:path w="105410" h="29845">
                  <a:moveTo>
                    <a:pt x="11938" y="11201"/>
                  </a:moveTo>
                  <a:lnTo>
                    <a:pt x="8204" y="11201"/>
                  </a:lnTo>
                  <a:lnTo>
                    <a:pt x="8204" y="29375"/>
                  </a:lnTo>
                  <a:lnTo>
                    <a:pt x="11938" y="29375"/>
                  </a:lnTo>
                  <a:lnTo>
                    <a:pt x="11938" y="11201"/>
                  </a:lnTo>
                  <a:close/>
                </a:path>
                <a:path w="105410" h="29845">
                  <a:moveTo>
                    <a:pt x="11938" y="0"/>
                  </a:moveTo>
                  <a:lnTo>
                    <a:pt x="8953" y="0"/>
                  </a:lnTo>
                  <a:lnTo>
                    <a:pt x="8953" y="711"/>
                  </a:lnTo>
                  <a:lnTo>
                    <a:pt x="8204" y="711"/>
                  </a:lnTo>
                  <a:lnTo>
                    <a:pt x="8204" y="1409"/>
                  </a:lnTo>
                  <a:lnTo>
                    <a:pt x="7454" y="2108"/>
                  </a:lnTo>
                  <a:lnTo>
                    <a:pt x="7454" y="2806"/>
                  </a:lnTo>
                  <a:lnTo>
                    <a:pt x="6718" y="2806"/>
                  </a:lnTo>
                  <a:lnTo>
                    <a:pt x="6718" y="3505"/>
                  </a:lnTo>
                  <a:lnTo>
                    <a:pt x="5969" y="3505"/>
                  </a:lnTo>
                  <a:lnTo>
                    <a:pt x="5969" y="4203"/>
                  </a:lnTo>
                  <a:lnTo>
                    <a:pt x="5219" y="4203"/>
                  </a:lnTo>
                  <a:lnTo>
                    <a:pt x="3733" y="5600"/>
                  </a:lnTo>
                  <a:lnTo>
                    <a:pt x="2984" y="5600"/>
                  </a:lnTo>
                  <a:lnTo>
                    <a:pt x="2235" y="6299"/>
                  </a:lnTo>
                  <a:lnTo>
                    <a:pt x="1498" y="6299"/>
                  </a:lnTo>
                  <a:lnTo>
                    <a:pt x="1498" y="6997"/>
                  </a:lnTo>
                  <a:lnTo>
                    <a:pt x="749" y="6997"/>
                  </a:lnTo>
                  <a:lnTo>
                    <a:pt x="0" y="7696"/>
                  </a:lnTo>
                  <a:lnTo>
                    <a:pt x="0" y="11201"/>
                  </a:lnTo>
                  <a:lnTo>
                    <a:pt x="8204" y="11201"/>
                  </a:lnTo>
                  <a:lnTo>
                    <a:pt x="8204" y="10502"/>
                  </a:lnTo>
                  <a:lnTo>
                    <a:pt x="1498" y="10502"/>
                  </a:lnTo>
                  <a:lnTo>
                    <a:pt x="2235" y="9791"/>
                  </a:lnTo>
                  <a:lnTo>
                    <a:pt x="2984" y="9791"/>
                  </a:lnTo>
                  <a:lnTo>
                    <a:pt x="3733" y="9093"/>
                  </a:lnTo>
                  <a:lnTo>
                    <a:pt x="4483" y="9093"/>
                  </a:lnTo>
                  <a:lnTo>
                    <a:pt x="4483" y="8407"/>
                  </a:lnTo>
                  <a:lnTo>
                    <a:pt x="5219" y="8407"/>
                  </a:lnTo>
                  <a:lnTo>
                    <a:pt x="5969" y="7696"/>
                  </a:lnTo>
                  <a:lnTo>
                    <a:pt x="6718" y="7696"/>
                  </a:lnTo>
                  <a:lnTo>
                    <a:pt x="6718" y="6997"/>
                  </a:lnTo>
                  <a:lnTo>
                    <a:pt x="7454" y="6997"/>
                  </a:lnTo>
                  <a:lnTo>
                    <a:pt x="8204" y="6299"/>
                  </a:lnTo>
                  <a:lnTo>
                    <a:pt x="8204" y="10502"/>
                  </a:lnTo>
                  <a:lnTo>
                    <a:pt x="11938" y="10502"/>
                  </a:lnTo>
                  <a:lnTo>
                    <a:pt x="11938" y="0"/>
                  </a:lnTo>
                  <a:close/>
                </a:path>
                <a:path w="105410" h="29845">
                  <a:moveTo>
                    <a:pt x="41783" y="18897"/>
                  </a:moveTo>
                  <a:lnTo>
                    <a:pt x="38049" y="18897"/>
                  </a:lnTo>
                  <a:lnTo>
                    <a:pt x="38049" y="5600"/>
                  </a:lnTo>
                  <a:lnTo>
                    <a:pt x="38049" y="0"/>
                  </a:lnTo>
                  <a:lnTo>
                    <a:pt x="35064" y="0"/>
                  </a:lnTo>
                  <a:lnTo>
                    <a:pt x="34315" y="952"/>
                  </a:lnTo>
                  <a:lnTo>
                    <a:pt x="34315" y="5600"/>
                  </a:lnTo>
                  <a:lnTo>
                    <a:pt x="34315" y="18897"/>
                  </a:lnTo>
                  <a:lnTo>
                    <a:pt x="23876" y="18897"/>
                  </a:lnTo>
                  <a:lnTo>
                    <a:pt x="34315" y="5600"/>
                  </a:lnTo>
                  <a:lnTo>
                    <a:pt x="34315" y="952"/>
                  </a:lnTo>
                  <a:lnTo>
                    <a:pt x="20142" y="18897"/>
                  </a:lnTo>
                  <a:lnTo>
                    <a:pt x="20142" y="22390"/>
                  </a:lnTo>
                  <a:lnTo>
                    <a:pt x="34315" y="22390"/>
                  </a:lnTo>
                  <a:lnTo>
                    <a:pt x="34315" y="29375"/>
                  </a:lnTo>
                  <a:lnTo>
                    <a:pt x="38049" y="29375"/>
                  </a:lnTo>
                  <a:lnTo>
                    <a:pt x="38049" y="22390"/>
                  </a:lnTo>
                  <a:lnTo>
                    <a:pt x="41783" y="22390"/>
                  </a:lnTo>
                  <a:lnTo>
                    <a:pt x="41783" y="18897"/>
                  </a:lnTo>
                  <a:close/>
                </a:path>
                <a:path w="105410" h="29845">
                  <a:moveTo>
                    <a:pt x="50736" y="12"/>
                  </a:moveTo>
                  <a:lnTo>
                    <a:pt x="46266" y="12"/>
                  </a:lnTo>
                  <a:lnTo>
                    <a:pt x="46266" y="4902"/>
                  </a:lnTo>
                  <a:lnTo>
                    <a:pt x="47002" y="10502"/>
                  </a:lnTo>
                  <a:lnTo>
                    <a:pt x="49250" y="10502"/>
                  </a:lnTo>
                  <a:lnTo>
                    <a:pt x="50736" y="4902"/>
                  </a:lnTo>
                  <a:lnTo>
                    <a:pt x="50736" y="12"/>
                  </a:lnTo>
                  <a:close/>
                </a:path>
                <a:path w="105410" h="29845">
                  <a:moveTo>
                    <a:pt x="65659" y="16789"/>
                  </a:moveTo>
                  <a:lnTo>
                    <a:pt x="53721" y="16789"/>
                  </a:lnTo>
                  <a:lnTo>
                    <a:pt x="53721" y="20993"/>
                  </a:lnTo>
                  <a:lnTo>
                    <a:pt x="65659" y="20993"/>
                  </a:lnTo>
                  <a:lnTo>
                    <a:pt x="65659" y="16789"/>
                  </a:lnTo>
                  <a:close/>
                </a:path>
                <a:path w="105410" h="29845">
                  <a:moveTo>
                    <a:pt x="89535" y="711"/>
                  </a:moveTo>
                  <a:lnTo>
                    <a:pt x="69380" y="711"/>
                  </a:lnTo>
                  <a:lnTo>
                    <a:pt x="69380" y="4203"/>
                  </a:lnTo>
                  <a:lnTo>
                    <a:pt x="84315" y="4203"/>
                  </a:lnTo>
                  <a:lnTo>
                    <a:pt x="84315" y="4902"/>
                  </a:lnTo>
                  <a:lnTo>
                    <a:pt x="83566" y="4902"/>
                  </a:lnTo>
                  <a:lnTo>
                    <a:pt x="83566" y="5600"/>
                  </a:lnTo>
                  <a:lnTo>
                    <a:pt x="82816" y="5600"/>
                  </a:lnTo>
                  <a:lnTo>
                    <a:pt x="82816" y="6299"/>
                  </a:lnTo>
                  <a:lnTo>
                    <a:pt x="82067" y="6997"/>
                  </a:lnTo>
                  <a:lnTo>
                    <a:pt x="82067" y="7696"/>
                  </a:lnTo>
                  <a:lnTo>
                    <a:pt x="81330" y="7696"/>
                  </a:lnTo>
                  <a:lnTo>
                    <a:pt x="81330" y="8407"/>
                  </a:lnTo>
                  <a:lnTo>
                    <a:pt x="80581" y="9093"/>
                  </a:lnTo>
                  <a:lnTo>
                    <a:pt x="80581" y="9791"/>
                  </a:lnTo>
                  <a:lnTo>
                    <a:pt x="79832" y="9791"/>
                  </a:lnTo>
                  <a:lnTo>
                    <a:pt x="79832" y="11201"/>
                  </a:lnTo>
                  <a:lnTo>
                    <a:pt x="79095" y="11899"/>
                  </a:lnTo>
                  <a:lnTo>
                    <a:pt x="79095" y="12598"/>
                  </a:lnTo>
                  <a:lnTo>
                    <a:pt x="78346" y="12598"/>
                  </a:lnTo>
                  <a:lnTo>
                    <a:pt x="78346" y="13995"/>
                  </a:lnTo>
                  <a:lnTo>
                    <a:pt x="77597" y="13995"/>
                  </a:lnTo>
                  <a:lnTo>
                    <a:pt x="77597" y="15392"/>
                  </a:lnTo>
                  <a:lnTo>
                    <a:pt x="76847" y="15392"/>
                  </a:lnTo>
                  <a:lnTo>
                    <a:pt x="76847" y="17487"/>
                  </a:lnTo>
                  <a:lnTo>
                    <a:pt x="76111" y="17487"/>
                  </a:lnTo>
                  <a:lnTo>
                    <a:pt x="76111" y="18897"/>
                  </a:lnTo>
                  <a:lnTo>
                    <a:pt x="75349" y="19583"/>
                  </a:lnTo>
                  <a:lnTo>
                    <a:pt x="75349" y="21691"/>
                  </a:lnTo>
                  <a:lnTo>
                    <a:pt x="74612" y="22390"/>
                  </a:lnTo>
                  <a:lnTo>
                    <a:pt x="74612" y="25184"/>
                  </a:lnTo>
                  <a:lnTo>
                    <a:pt x="73863" y="25184"/>
                  </a:lnTo>
                  <a:lnTo>
                    <a:pt x="73863" y="29375"/>
                  </a:lnTo>
                  <a:lnTo>
                    <a:pt x="77597" y="29375"/>
                  </a:lnTo>
                  <a:lnTo>
                    <a:pt x="77597" y="27990"/>
                  </a:lnTo>
                  <a:lnTo>
                    <a:pt x="78346" y="27279"/>
                  </a:lnTo>
                  <a:lnTo>
                    <a:pt x="78346" y="23787"/>
                  </a:lnTo>
                  <a:lnTo>
                    <a:pt x="79095" y="23088"/>
                  </a:lnTo>
                  <a:lnTo>
                    <a:pt x="79095" y="20993"/>
                  </a:lnTo>
                  <a:lnTo>
                    <a:pt x="79832" y="20993"/>
                  </a:lnTo>
                  <a:lnTo>
                    <a:pt x="79832" y="18897"/>
                  </a:lnTo>
                  <a:lnTo>
                    <a:pt x="80581" y="18199"/>
                  </a:lnTo>
                  <a:lnTo>
                    <a:pt x="80581" y="16789"/>
                  </a:lnTo>
                  <a:lnTo>
                    <a:pt x="81330" y="16789"/>
                  </a:lnTo>
                  <a:lnTo>
                    <a:pt x="81330" y="15392"/>
                  </a:lnTo>
                  <a:lnTo>
                    <a:pt x="82067" y="14693"/>
                  </a:lnTo>
                  <a:lnTo>
                    <a:pt x="82067" y="13995"/>
                  </a:lnTo>
                  <a:lnTo>
                    <a:pt x="82816" y="13296"/>
                  </a:lnTo>
                  <a:lnTo>
                    <a:pt x="82816" y="12598"/>
                  </a:lnTo>
                  <a:lnTo>
                    <a:pt x="83566" y="11899"/>
                  </a:lnTo>
                  <a:lnTo>
                    <a:pt x="83566" y="11201"/>
                  </a:lnTo>
                  <a:lnTo>
                    <a:pt x="84315" y="11201"/>
                  </a:lnTo>
                  <a:lnTo>
                    <a:pt x="84315" y="9791"/>
                  </a:lnTo>
                  <a:lnTo>
                    <a:pt x="85051" y="9791"/>
                  </a:lnTo>
                  <a:lnTo>
                    <a:pt x="85051" y="9093"/>
                  </a:lnTo>
                  <a:lnTo>
                    <a:pt x="85801" y="8407"/>
                  </a:lnTo>
                  <a:lnTo>
                    <a:pt x="85801" y="7696"/>
                  </a:lnTo>
                  <a:lnTo>
                    <a:pt x="86550" y="7696"/>
                  </a:lnTo>
                  <a:lnTo>
                    <a:pt x="86550" y="6997"/>
                  </a:lnTo>
                  <a:lnTo>
                    <a:pt x="87299" y="6299"/>
                  </a:lnTo>
                  <a:lnTo>
                    <a:pt x="87299" y="5600"/>
                  </a:lnTo>
                  <a:lnTo>
                    <a:pt x="88036" y="5600"/>
                  </a:lnTo>
                  <a:lnTo>
                    <a:pt x="88036" y="4902"/>
                  </a:lnTo>
                  <a:lnTo>
                    <a:pt x="88785" y="4902"/>
                  </a:lnTo>
                  <a:lnTo>
                    <a:pt x="88785" y="4203"/>
                  </a:lnTo>
                  <a:lnTo>
                    <a:pt x="89535" y="3505"/>
                  </a:lnTo>
                  <a:lnTo>
                    <a:pt x="89535" y="711"/>
                  </a:lnTo>
                  <a:close/>
                </a:path>
                <a:path w="105410" h="29845">
                  <a:moveTo>
                    <a:pt x="98488" y="12"/>
                  </a:moveTo>
                  <a:lnTo>
                    <a:pt x="94018" y="12"/>
                  </a:lnTo>
                  <a:lnTo>
                    <a:pt x="94018" y="4902"/>
                  </a:lnTo>
                  <a:lnTo>
                    <a:pt x="94754" y="10502"/>
                  </a:lnTo>
                  <a:lnTo>
                    <a:pt x="97002" y="10502"/>
                  </a:lnTo>
                  <a:lnTo>
                    <a:pt x="98488" y="4902"/>
                  </a:lnTo>
                  <a:lnTo>
                    <a:pt x="98488" y="12"/>
                  </a:lnTo>
                  <a:close/>
                </a:path>
                <a:path w="105410" h="29845">
                  <a:moveTo>
                    <a:pt x="105206" y="12"/>
                  </a:moveTo>
                  <a:lnTo>
                    <a:pt x="100723" y="12"/>
                  </a:lnTo>
                  <a:lnTo>
                    <a:pt x="100723" y="4902"/>
                  </a:lnTo>
                  <a:lnTo>
                    <a:pt x="102222" y="10502"/>
                  </a:lnTo>
                  <a:lnTo>
                    <a:pt x="104457" y="10502"/>
                  </a:lnTo>
                  <a:lnTo>
                    <a:pt x="105206" y="4902"/>
                  </a:lnTo>
                  <a:lnTo>
                    <a:pt x="105206" y="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4365864" y="6731421"/>
              <a:ext cx="0" cy="1087120"/>
            </a:xfrm>
            <a:custGeom>
              <a:avLst/>
              <a:gdLst/>
              <a:ahLst/>
              <a:cxnLst/>
              <a:rect l="l" t="t" r="r" b="b"/>
              <a:pathLst>
                <a:path h="1087120">
                  <a:moveTo>
                    <a:pt x="0" y="0"/>
                  </a:moveTo>
                  <a:lnTo>
                    <a:pt x="0" y="10867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4348703" y="6715338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5067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4348704" y="7802116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2984" y="0"/>
                  </a:moveTo>
                  <a:lnTo>
                    <a:pt x="35067" y="29372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4315117" y="7214679"/>
              <a:ext cx="32384" cy="121285"/>
            </a:xfrm>
            <a:custGeom>
              <a:avLst/>
              <a:gdLst/>
              <a:ahLst/>
              <a:cxnLst/>
              <a:rect l="l" t="t" r="r" b="b"/>
              <a:pathLst>
                <a:path w="32385" h="121284">
                  <a:moveTo>
                    <a:pt x="11201" y="74828"/>
                  </a:moveTo>
                  <a:lnTo>
                    <a:pt x="5981" y="74117"/>
                  </a:lnTo>
                  <a:lnTo>
                    <a:pt x="749" y="74117"/>
                  </a:lnTo>
                  <a:lnTo>
                    <a:pt x="749" y="77622"/>
                  </a:lnTo>
                  <a:lnTo>
                    <a:pt x="5981" y="77622"/>
                  </a:lnTo>
                  <a:lnTo>
                    <a:pt x="11201" y="76923"/>
                  </a:lnTo>
                  <a:lnTo>
                    <a:pt x="11201" y="74828"/>
                  </a:lnTo>
                  <a:close/>
                </a:path>
                <a:path w="32385" h="121284">
                  <a:moveTo>
                    <a:pt x="11201" y="6985"/>
                  </a:moveTo>
                  <a:lnTo>
                    <a:pt x="5232" y="6286"/>
                  </a:lnTo>
                  <a:lnTo>
                    <a:pt x="749" y="6286"/>
                  </a:lnTo>
                  <a:lnTo>
                    <a:pt x="749" y="10490"/>
                  </a:lnTo>
                  <a:lnTo>
                    <a:pt x="5232" y="10490"/>
                  </a:lnTo>
                  <a:lnTo>
                    <a:pt x="11201" y="9779"/>
                  </a:lnTo>
                  <a:lnTo>
                    <a:pt x="11201" y="6985"/>
                  </a:lnTo>
                  <a:close/>
                </a:path>
                <a:path w="32385" h="121284">
                  <a:moveTo>
                    <a:pt x="11201" y="685"/>
                  </a:moveTo>
                  <a:lnTo>
                    <a:pt x="5232" y="0"/>
                  </a:lnTo>
                  <a:lnTo>
                    <a:pt x="749" y="0"/>
                  </a:lnTo>
                  <a:lnTo>
                    <a:pt x="749" y="4191"/>
                  </a:lnTo>
                  <a:lnTo>
                    <a:pt x="5232" y="4191"/>
                  </a:lnTo>
                  <a:lnTo>
                    <a:pt x="11201" y="2794"/>
                  </a:lnTo>
                  <a:lnTo>
                    <a:pt x="11201" y="685"/>
                  </a:lnTo>
                  <a:close/>
                </a:path>
                <a:path w="32385" h="121284">
                  <a:moveTo>
                    <a:pt x="22390" y="59436"/>
                  </a:moveTo>
                  <a:lnTo>
                    <a:pt x="18656" y="59436"/>
                  </a:lnTo>
                  <a:lnTo>
                    <a:pt x="18656" y="70624"/>
                  </a:lnTo>
                  <a:lnTo>
                    <a:pt x="22390" y="70624"/>
                  </a:lnTo>
                  <a:lnTo>
                    <a:pt x="22390" y="59436"/>
                  </a:lnTo>
                  <a:close/>
                </a:path>
                <a:path w="32385" h="121284">
                  <a:moveTo>
                    <a:pt x="32092" y="110490"/>
                  </a:moveTo>
                  <a:lnTo>
                    <a:pt x="12" y="110490"/>
                  </a:lnTo>
                  <a:lnTo>
                    <a:pt x="12" y="112598"/>
                  </a:lnTo>
                  <a:lnTo>
                    <a:pt x="749" y="112598"/>
                  </a:lnTo>
                  <a:lnTo>
                    <a:pt x="749" y="113296"/>
                  </a:lnTo>
                  <a:lnTo>
                    <a:pt x="2247" y="113296"/>
                  </a:lnTo>
                  <a:lnTo>
                    <a:pt x="2247" y="113982"/>
                  </a:lnTo>
                  <a:lnTo>
                    <a:pt x="2997" y="113982"/>
                  </a:lnTo>
                  <a:lnTo>
                    <a:pt x="2997" y="114681"/>
                  </a:lnTo>
                  <a:lnTo>
                    <a:pt x="3733" y="114681"/>
                  </a:lnTo>
                  <a:lnTo>
                    <a:pt x="3733" y="115392"/>
                  </a:lnTo>
                  <a:lnTo>
                    <a:pt x="4483" y="115392"/>
                  </a:lnTo>
                  <a:lnTo>
                    <a:pt x="4483" y="116078"/>
                  </a:lnTo>
                  <a:lnTo>
                    <a:pt x="5232" y="116078"/>
                  </a:lnTo>
                  <a:lnTo>
                    <a:pt x="5232" y="116776"/>
                  </a:lnTo>
                  <a:lnTo>
                    <a:pt x="5981" y="116776"/>
                  </a:lnTo>
                  <a:lnTo>
                    <a:pt x="5981" y="117487"/>
                  </a:lnTo>
                  <a:lnTo>
                    <a:pt x="6718" y="118186"/>
                  </a:lnTo>
                  <a:lnTo>
                    <a:pt x="6718" y="118884"/>
                  </a:lnTo>
                  <a:lnTo>
                    <a:pt x="7467" y="118884"/>
                  </a:lnTo>
                  <a:lnTo>
                    <a:pt x="7467" y="120269"/>
                  </a:lnTo>
                  <a:lnTo>
                    <a:pt x="8216" y="120980"/>
                  </a:lnTo>
                  <a:lnTo>
                    <a:pt x="11938" y="120980"/>
                  </a:lnTo>
                  <a:lnTo>
                    <a:pt x="11938" y="120269"/>
                  </a:lnTo>
                  <a:lnTo>
                    <a:pt x="11201" y="119583"/>
                  </a:lnTo>
                  <a:lnTo>
                    <a:pt x="11201" y="118884"/>
                  </a:lnTo>
                  <a:lnTo>
                    <a:pt x="10452" y="118186"/>
                  </a:lnTo>
                  <a:lnTo>
                    <a:pt x="10452" y="117487"/>
                  </a:lnTo>
                  <a:lnTo>
                    <a:pt x="9702" y="117487"/>
                  </a:lnTo>
                  <a:lnTo>
                    <a:pt x="9702" y="116776"/>
                  </a:lnTo>
                  <a:lnTo>
                    <a:pt x="8953" y="116078"/>
                  </a:lnTo>
                  <a:lnTo>
                    <a:pt x="8953" y="115392"/>
                  </a:lnTo>
                  <a:lnTo>
                    <a:pt x="8216" y="115392"/>
                  </a:lnTo>
                  <a:lnTo>
                    <a:pt x="8216" y="114681"/>
                  </a:lnTo>
                  <a:lnTo>
                    <a:pt x="7467" y="114681"/>
                  </a:lnTo>
                  <a:lnTo>
                    <a:pt x="7467" y="113982"/>
                  </a:lnTo>
                  <a:lnTo>
                    <a:pt x="32092" y="113982"/>
                  </a:lnTo>
                  <a:lnTo>
                    <a:pt x="32092" y="110490"/>
                  </a:lnTo>
                  <a:close/>
                </a:path>
                <a:path w="32385" h="121284">
                  <a:moveTo>
                    <a:pt x="32092" y="87414"/>
                  </a:moveTo>
                  <a:lnTo>
                    <a:pt x="31343" y="87414"/>
                  </a:lnTo>
                  <a:lnTo>
                    <a:pt x="31343" y="86004"/>
                  </a:lnTo>
                  <a:lnTo>
                    <a:pt x="30594" y="86004"/>
                  </a:lnTo>
                  <a:lnTo>
                    <a:pt x="30594" y="85305"/>
                  </a:lnTo>
                  <a:lnTo>
                    <a:pt x="29857" y="85305"/>
                  </a:lnTo>
                  <a:lnTo>
                    <a:pt x="29857" y="84620"/>
                  </a:lnTo>
                  <a:lnTo>
                    <a:pt x="28359" y="83210"/>
                  </a:lnTo>
                  <a:lnTo>
                    <a:pt x="27609" y="83210"/>
                  </a:lnTo>
                  <a:lnTo>
                    <a:pt x="27609" y="82511"/>
                  </a:lnTo>
                  <a:lnTo>
                    <a:pt x="26111" y="82511"/>
                  </a:lnTo>
                  <a:lnTo>
                    <a:pt x="25374" y="81813"/>
                  </a:lnTo>
                  <a:lnTo>
                    <a:pt x="19405" y="81813"/>
                  </a:lnTo>
                  <a:lnTo>
                    <a:pt x="18656" y="82511"/>
                  </a:lnTo>
                  <a:lnTo>
                    <a:pt x="17907" y="82511"/>
                  </a:lnTo>
                  <a:lnTo>
                    <a:pt x="17157" y="83210"/>
                  </a:lnTo>
                  <a:lnTo>
                    <a:pt x="17157" y="83921"/>
                  </a:lnTo>
                  <a:lnTo>
                    <a:pt x="16421" y="83921"/>
                  </a:lnTo>
                  <a:lnTo>
                    <a:pt x="16421" y="84620"/>
                  </a:lnTo>
                  <a:lnTo>
                    <a:pt x="15671" y="84620"/>
                  </a:lnTo>
                  <a:lnTo>
                    <a:pt x="15671" y="85305"/>
                  </a:lnTo>
                  <a:lnTo>
                    <a:pt x="14922" y="86004"/>
                  </a:lnTo>
                  <a:lnTo>
                    <a:pt x="14922" y="86715"/>
                  </a:lnTo>
                  <a:lnTo>
                    <a:pt x="14173" y="86715"/>
                  </a:lnTo>
                  <a:lnTo>
                    <a:pt x="14173" y="86004"/>
                  </a:lnTo>
                  <a:lnTo>
                    <a:pt x="13436" y="85305"/>
                  </a:lnTo>
                  <a:lnTo>
                    <a:pt x="13436" y="84620"/>
                  </a:lnTo>
                  <a:lnTo>
                    <a:pt x="12687" y="84620"/>
                  </a:lnTo>
                  <a:lnTo>
                    <a:pt x="11938" y="83921"/>
                  </a:lnTo>
                  <a:lnTo>
                    <a:pt x="11201" y="83921"/>
                  </a:lnTo>
                  <a:lnTo>
                    <a:pt x="11201" y="83210"/>
                  </a:lnTo>
                  <a:lnTo>
                    <a:pt x="5981" y="83210"/>
                  </a:lnTo>
                  <a:lnTo>
                    <a:pt x="5232" y="83921"/>
                  </a:lnTo>
                  <a:lnTo>
                    <a:pt x="4483" y="83921"/>
                  </a:lnTo>
                  <a:lnTo>
                    <a:pt x="1498" y="86715"/>
                  </a:lnTo>
                  <a:lnTo>
                    <a:pt x="1498" y="87414"/>
                  </a:lnTo>
                  <a:lnTo>
                    <a:pt x="749" y="88112"/>
                  </a:lnTo>
                  <a:lnTo>
                    <a:pt x="749" y="90208"/>
                  </a:lnTo>
                  <a:lnTo>
                    <a:pt x="12" y="90208"/>
                  </a:lnTo>
                  <a:lnTo>
                    <a:pt x="12" y="93002"/>
                  </a:lnTo>
                  <a:lnTo>
                    <a:pt x="749" y="93002"/>
                  </a:lnTo>
                  <a:lnTo>
                    <a:pt x="749" y="95808"/>
                  </a:lnTo>
                  <a:lnTo>
                    <a:pt x="1498" y="95808"/>
                  </a:lnTo>
                  <a:lnTo>
                    <a:pt x="1498" y="96507"/>
                  </a:lnTo>
                  <a:lnTo>
                    <a:pt x="2235" y="97205"/>
                  </a:lnTo>
                  <a:lnTo>
                    <a:pt x="2235" y="97904"/>
                  </a:lnTo>
                  <a:lnTo>
                    <a:pt x="2997" y="97904"/>
                  </a:lnTo>
                  <a:lnTo>
                    <a:pt x="2997" y="98602"/>
                  </a:lnTo>
                  <a:lnTo>
                    <a:pt x="3733" y="98602"/>
                  </a:lnTo>
                  <a:lnTo>
                    <a:pt x="4483" y="99301"/>
                  </a:lnTo>
                  <a:lnTo>
                    <a:pt x="5232" y="99301"/>
                  </a:lnTo>
                  <a:lnTo>
                    <a:pt x="5232" y="99999"/>
                  </a:lnTo>
                  <a:lnTo>
                    <a:pt x="6718" y="99999"/>
                  </a:lnTo>
                  <a:lnTo>
                    <a:pt x="7467" y="100698"/>
                  </a:lnTo>
                  <a:lnTo>
                    <a:pt x="8216" y="100698"/>
                  </a:lnTo>
                  <a:lnTo>
                    <a:pt x="8953" y="97205"/>
                  </a:lnTo>
                  <a:lnTo>
                    <a:pt x="8216" y="96507"/>
                  </a:lnTo>
                  <a:lnTo>
                    <a:pt x="6718" y="96507"/>
                  </a:lnTo>
                  <a:lnTo>
                    <a:pt x="5981" y="95808"/>
                  </a:lnTo>
                  <a:lnTo>
                    <a:pt x="5232" y="95808"/>
                  </a:lnTo>
                  <a:lnTo>
                    <a:pt x="5232" y="95110"/>
                  </a:lnTo>
                  <a:lnTo>
                    <a:pt x="4483" y="95110"/>
                  </a:lnTo>
                  <a:lnTo>
                    <a:pt x="4483" y="94411"/>
                  </a:lnTo>
                  <a:lnTo>
                    <a:pt x="3733" y="93700"/>
                  </a:lnTo>
                  <a:lnTo>
                    <a:pt x="3733" y="88811"/>
                  </a:lnTo>
                  <a:lnTo>
                    <a:pt x="4483" y="88811"/>
                  </a:lnTo>
                  <a:lnTo>
                    <a:pt x="4483" y="88112"/>
                  </a:lnTo>
                  <a:lnTo>
                    <a:pt x="5232" y="88112"/>
                  </a:lnTo>
                  <a:lnTo>
                    <a:pt x="5232" y="87414"/>
                  </a:lnTo>
                  <a:lnTo>
                    <a:pt x="5981" y="87414"/>
                  </a:lnTo>
                  <a:lnTo>
                    <a:pt x="6718" y="86715"/>
                  </a:lnTo>
                  <a:lnTo>
                    <a:pt x="10452" y="86715"/>
                  </a:lnTo>
                  <a:lnTo>
                    <a:pt x="10452" y="87414"/>
                  </a:lnTo>
                  <a:lnTo>
                    <a:pt x="11201" y="87414"/>
                  </a:lnTo>
                  <a:lnTo>
                    <a:pt x="11201" y="88112"/>
                  </a:lnTo>
                  <a:lnTo>
                    <a:pt x="11938" y="88112"/>
                  </a:lnTo>
                  <a:lnTo>
                    <a:pt x="12687" y="88811"/>
                  </a:lnTo>
                  <a:lnTo>
                    <a:pt x="12687" y="89509"/>
                  </a:lnTo>
                  <a:lnTo>
                    <a:pt x="13436" y="90208"/>
                  </a:lnTo>
                  <a:lnTo>
                    <a:pt x="13436" y="93700"/>
                  </a:lnTo>
                  <a:lnTo>
                    <a:pt x="17157" y="93700"/>
                  </a:lnTo>
                  <a:lnTo>
                    <a:pt x="17157" y="93002"/>
                  </a:lnTo>
                  <a:lnTo>
                    <a:pt x="16421" y="93002"/>
                  </a:lnTo>
                  <a:lnTo>
                    <a:pt x="16421" y="89509"/>
                  </a:lnTo>
                  <a:lnTo>
                    <a:pt x="17157" y="89509"/>
                  </a:lnTo>
                  <a:lnTo>
                    <a:pt x="17157" y="88112"/>
                  </a:lnTo>
                  <a:lnTo>
                    <a:pt x="19405" y="86004"/>
                  </a:lnTo>
                  <a:lnTo>
                    <a:pt x="20891" y="86004"/>
                  </a:lnTo>
                  <a:lnTo>
                    <a:pt x="21640" y="85305"/>
                  </a:lnTo>
                  <a:lnTo>
                    <a:pt x="23876" y="85305"/>
                  </a:lnTo>
                  <a:lnTo>
                    <a:pt x="24625" y="86004"/>
                  </a:lnTo>
                  <a:lnTo>
                    <a:pt x="26111" y="86004"/>
                  </a:lnTo>
                  <a:lnTo>
                    <a:pt x="26111" y="86715"/>
                  </a:lnTo>
                  <a:lnTo>
                    <a:pt x="26873" y="86715"/>
                  </a:lnTo>
                  <a:lnTo>
                    <a:pt x="27609" y="87414"/>
                  </a:lnTo>
                  <a:lnTo>
                    <a:pt x="27609" y="88112"/>
                  </a:lnTo>
                  <a:lnTo>
                    <a:pt x="28359" y="88112"/>
                  </a:lnTo>
                  <a:lnTo>
                    <a:pt x="28359" y="88811"/>
                  </a:lnTo>
                  <a:lnTo>
                    <a:pt x="29095" y="89509"/>
                  </a:lnTo>
                  <a:lnTo>
                    <a:pt x="29095" y="93700"/>
                  </a:lnTo>
                  <a:lnTo>
                    <a:pt x="28359" y="93700"/>
                  </a:lnTo>
                  <a:lnTo>
                    <a:pt x="28359" y="95110"/>
                  </a:lnTo>
                  <a:lnTo>
                    <a:pt x="27609" y="95110"/>
                  </a:lnTo>
                  <a:lnTo>
                    <a:pt x="27609" y="95808"/>
                  </a:lnTo>
                  <a:lnTo>
                    <a:pt x="26873" y="95808"/>
                  </a:lnTo>
                  <a:lnTo>
                    <a:pt x="26111" y="96507"/>
                  </a:lnTo>
                  <a:lnTo>
                    <a:pt x="24625" y="96507"/>
                  </a:lnTo>
                  <a:lnTo>
                    <a:pt x="24625" y="97205"/>
                  </a:lnTo>
                  <a:lnTo>
                    <a:pt x="23126" y="97205"/>
                  </a:lnTo>
                  <a:lnTo>
                    <a:pt x="23876" y="100698"/>
                  </a:lnTo>
                  <a:lnTo>
                    <a:pt x="26111" y="100698"/>
                  </a:lnTo>
                  <a:lnTo>
                    <a:pt x="26873" y="99999"/>
                  </a:lnTo>
                  <a:lnTo>
                    <a:pt x="27609" y="99999"/>
                  </a:lnTo>
                  <a:lnTo>
                    <a:pt x="29095" y="98602"/>
                  </a:lnTo>
                  <a:lnTo>
                    <a:pt x="29857" y="98602"/>
                  </a:lnTo>
                  <a:lnTo>
                    <a:pt x="29857" y="97904"/>
                  </a:lnTo>
                  <a:lnTo>
                    <a:pt x="30594" y="97904"/>
                  </a:lnTo>
                  <a:lnTo>
                    <a:pt x="30594" y="97205"/>
                  </a:lnTo>
                  <a:lnTo>
                    <a:pt x="31343" y="96507"/>
                  </a:lnTo>
                  <a:lnTo>
                    <a:pt x="31343" y="95808"/>
                  </a:lnTo>
                  <a:lnTo>
                    <a:pt x="32092" y="95110"/>
                  </a:lnTo>
                  <a:lnTo>
                    <a:pt x="32092" y="87414"/>
                  </a:lnTo>
                  <a:close/>
                </a:path>
                <a:path w="32385" h="121284">
                  <a:moveTo>
                    <a:pt x="32092" y="42659"/>
                  </a:moveTo>
                  <a:lnTo>
                    <a:pt x="12" y="42659"/>
                  </a:lnTo>
                  <a:lnTo>
                    <a:pt x="12" y="45453"/>
                  </a:lnTo>
                  <a:lnTo>
                    <a:pt x="749" y="45453"/>
                  </a:lnTo>
                  <a:lnTo>
                    <a:pt x="1498" y="46151"/>
                  </a:lnTo>
                  <a:lnTo>
                    <a:pt x="2247" y="46151"/>
                  </a:lnTo>
                  <a:lnTo>
                    <a:pt x="2247" y="46850"/>
                  </a:lnTo>
                  <a:lnTo>
                    <a:pt x="2997" y="46850"/>
                  </a:lnTo>
                  <a:lnTo>
                    <a:pt x="5232" y="48945"/>
                  </a:lnTo>
                  <a:lnTo>
                    <a:pt x="5232" y="49644"/>
                  </a:lnTo>
                  <a:lnTo>
                    <a:pt x="5981" y="49644"/>
                  </a:lnTo>
                  <a:lnTo>
                    <a:pt x="5981" y="50342"/>
                  </a:lnTo>
                  <a:lnTo>
                    <a:pt x="6718" y="51041"/>
                  </a:lnTo>
                  <a:lnTo>
                    <a:pt x="6718" y="51739"/>
                  </a:lnTo>
                  <a:lnTo>
                    <a:pt x="7467" y="51739"/>
                  </a:lnTo>
                  <a:lnTo>
                    <a:pt x="7467" y="53136"/>
                  </a:lnTo>
                  <a:lnTo>
                    <a:pt x="8216" y="53136"/>
                  </a:lnTo>
                  <a:lnTo>
                    <a:pt x="8216" y="53835"/>
                  </a:lnTo>
                  <a:lnTo>
                    <a:pt x="11938" y="53835"/>
                  </a:lnTo>
                  <a:lnTo>
                    <a:pt x="11938" y="53136"/>
                  </a:lnTo>
                  <a:lnTo>
                    <a:pt x="11201" y="52451"/>
                  </a:lnTo>
                  <a:lnTo>
                    <a:pt x="11201" y="51739"/>
                  </a:lnTo>
                  <a:lnTo>
                    <a:pt x="10452" y="51041"/>
                  </a:lnTo>
                  <a:lnTo>
                    <a:pt x="10452" y="50342"/>
                  </a:lnTo>
                  <a:lnTo>
                    <a:pt x="8953" y="48945"/>
                  </a:lnTo>
                  <a:lnTo>
                    <a:pt x="8953" y="48247"/>
                  </a:lnTo>
                  <a:lnTo>
                    <a:pt x="8216" y="48247"/>
                  </a:lnTo>
                  <a:lnTo>
                    <a:pt x="8216" y="47548"/>
                  </a:lnTo>
                  <a:lnTo>
                    <a:pt x="7467" y="46850"/>
                  </a:lnTo>
                  <a:lnTo>
                    <a:pt x="7467" y="46151"/>
                  </a:lnTo>
                  <a:lnTo>
                    <a:pt x="32092" y="46151"/>
                  </a:lnTo>
                  <a:lnTo>
                    <a:pt x="32092" y="42659"/>
                  </a:lnTo>
                  <a:close/>
                </a:path>
                <a:path w="32385" h="121284">
                  <a:moveTo>
                    <a:pt x="32092" y="20967"/>
                  </a:moveTo>
                  <a:lnTo>
                    <a:pt x="31343" y="20281"/>
                  </a:lnTo>
                  <a:lnTo>
                    <a:pt x="31343" y="19583"/>
                  </a:lnTo>
                  <a:lnTo>
                    <a:pt x="30594" y="18872"/>
                  </a:lnTo>
                  <a:lnTo>
                    <a:pt x="30594" y="18173"/>
                  </a:lnTo>
                  <a:lnTo>
                    <a:pt x="29845" y="18173"/>
                  </a:lnTo>
                  <a:lnTo>
                    <a:pt x="29845" y="17487"/>
                  </a:lnTo>
                  <a:lnTo>
                    <a:pt x="29108" y="17487"/>
                  </a:lnTo>
                  <a:lnTo>
                    <a:pt x="29108" y="22377"/>
                  </a:lnTo>
                  <a:lnTo>
                    <a:pt x="29108" y="25869"/>
                  </a:lnTo>
                  <a:lnTo>
                    <a:pt x="28359" y="25869"/>
                  </a:lnTo>
                  <a:lnTo>
                    <a:pt x="28359" y="27266"/>
                  </a:lnTo>
                  <a:lnTo>
                    <a:pt x="27609" y="27266"/>
                  </a:lnTo>
                  <a:lnTo>
                    <a:pt x="27609" y="27978"/>
                  </a:lnTo>
                  <a:lnTo>
                    <a:pt x="26860" y="27978"/>
                  </a:lnTo>
                  <a:lnTo>
                    <a:pt x="26123" y="28663"/>
                  </a:lnTo>
                  <a:lnTo>
                    <a:pt x="24625" y="28663"/>
                  </a:lnTo>
                  <a:lnTo>
                    <a:pt x="24625" y="29362"/>
                  </a:lnTo>
                  <a:lnTo>
                    <a:pt x="20891" y="29362"/>
                  </a:lnTo>
                  <a:lnTo>
                    <a:pt x="20154" y="30073"/>
                  </a:lnTo>
                  <a:lnTo>
                    <a:pt x="12687" y="30073"/>
                  </a:lnTo>
                  <a:lnTo>
                    <a:pt x="11938" y="29362"/>
                  </a:lnTo>
                  <a:lnTo>
                    <a:pt x="8216" y="29362"/>
                  </a:lnTo>
                  <a:lnTo>
                    <a:pt x="7467" y="28663"/>
                  </a:lnTo>
                  <a:lnTo>
                    <a:pt x="6718" y="28663"/>
                  </a:lnTo>
                  <a:lnTo>
                    <a:pt x="5969" y="27978"/>
                  </a:lnTo>
                  <a:lnTo>
                    <a:pt x="5232" y="27978"/>
                  </a:lnTo>
                  <a:lnTo>
                    <a:pt x="5232" y="27266"/>
                  </a:lnTo>
                  <a:lnTo>
                    <a:pt x="4483" y="27266"/>
                  </a:lnTo>
                  <a:lnTo>
                    <a:pt x="4483" y="26568"/>
                  </a:lnTo>
                  <a:lnTo>
                    <a:pt x="3733" y="26568"/>
                  </a:lnTo>
                  <a:lnTo>
                    <a:pt x="3733" y="21666"/>
                  </a:lnTo>
                  <a:lnTo>
                    <a:pt x="4483" y="21666"/>
                  </a:lnTo>
                  <a:lnTo>
                    <a:pt x="4483" y="20967"/>
                  </a:lnTo>
                  <a:lnTo>
                    <a:pt x="5232" y="20967"/>
                  </a:lnTo>
                  <a:lnTo>
                    <a:pt x="5232" y="20281"/>
                  </a:lnTo>
                  <a:lnTo>
                    <a:pt x="5969" y="20281"/>
                  </a:lnTo>
                  <a:lnTo>
                    <a:pt x="5969" y="19583"/>
                  </a:lnTo>
                  <a:lnTo>
                    <a:pt x="7467" y="19583"/>
                  </a:lnTo>
                  <a:lnTo>
                    <a:pt x="7467" y="18872"/>
                  </a:lnTo>
                  <a:lnTo>
                    <a:pt x="9702" y="18872"/>
                  </a:lnTo>
                  <a:lnTo>
                    <a:pt x="9702" y="18173"/>
                  </a:lnTo>
                  <a:lnTo>
                    <a:pt x="22377" y="18173"/>
                  </a:lnTo>
                  <a:lnTo>
                    <a:pt x="23139" y="18872"/>
                  </a:lnTo>
                  <a:lnTo>
                    <a:pt x="25374" y="18872"/>
                  </a:lnTo>
                  <a:lnTo>
                    <a:pt x="25374" y="19583"/>
                  </a:lnTo>
                  <a:lnTo>
                    <a:pt x="26860" y="19583"/>
                  </a:lnTo>
                  <a:lnTo>
                    <a:pt x="26860" y="20281"/>
                  </a:lnTo>
                  <a:lnTo>
                    <a:pt x="27609" y="20281"/>
                  </a:lnTo>
                  <a:lnTo>
                    <a:pt x="27609" y="20967"/>
                  </a:lnTo>
                  <a:lnTo>
                    <a:pt x="28359" y="20967"/>
                  </a:lnTo>
                  <a:lnTo>
                    <a:pt x="28359" y="21666"/>
                  </a:lnTo>
                  <a:lnTo>
                    <a:pt x="29108" y="22377"/>
                  </a:lnTo>
                  <a:lnTo>
                    <a:pt x="29108" y="17487"/>
                  </a:lnTo>
                  <a:lnTo>
                    <a:pt x="28359" y="16776"/>
                  </a:lnTo>
                  <a:lnTo>
                    <a:pt x="27609" y="16776"/>
                  </a:lnTo>
                  <a:lnTo>
                    <a:pt x="27609" y="16078"/>
                  </a:lnTo>
                  <a:lnTo>
                    <a:pt x="26123" y="16078"/>
                  </a:lnTo>
                  <a:lnTo>
                    <a:pt x="26123" y="15367"/>
                  </a:lnTo>
                  <a:lnTo>
                    <a:pt x="23876" y="15367"/>
                  </a:lnTo>
                  <a:lnTo>
                    <a:pt x="23139" y="14681"/>
                  </a:lnTo>
                  <a:lnTo>
                    <a:pt x="8953" y="14681"/>
                  </a:lnTo>
                  <a:lnTo>
                    <a:pt x="8953" y="15367"/>
                  </a:lnTo>
                  <a:lnTo>
                    <a:pt x="6718" y="15367"/>
                  </a:lnTo>
                  <a:lnTo>
                    <a:pt x="6718" y="16078"/>
                  </a:lnTo>
                  <a:lnTo>
                    <a:pt x="5232" y="16078"/>
                  </a:lnTo>
                  <a:lnTo>
                    <a:pt x="5232" y="16776"/>
                  </a:lnTo>
                  <a:lnTo>
                    <a:pt x="4483" y="16776"/>
                  </a:lnTo>
                  <a:lnTo>
                    <a:pt x="3733" y="17487"/>
                  </a:lnTo>
                  <a:lnTo>
                    <a:pt x="2984" y="17487"/>
                  </a:lnTo>
                  <a:lnTo>
                    <a:pt x="2984" y="18173"/>
                  </a:lnTo>
                  <a:lnTo>
                    <a:pt x="2247" y="18173"/>
                  </a:lnTo>
                  <a:lnTo>
                    <a:pt x="2247" y="18872"/>
                  </a:lnTo>
                  <a:lnTo>
                    <a:pt x="1498" y="18872"/>
                  </a:lnTo>
                  <a:lnTo>
                    <a:pt x="1498" y="20281"/>
                  </a:lnTo>
                  <a:lnTo>
                    <a:pt x="749" y="20281"/>
                  </a:lnTo>
                  <a:lnTo>
                    <a:pt x="749" y="22377"/>
                  </a:lnTo>
                  <a:lnTo>
                    <a:pt x="0" y="22377"/>
                  </a:lnTo>
                  <a:lnTo>
                    <a:pt x="0" y="25171"/>
                  </a:lnTo>
                  <a:lnTo>
                    <a:pt x="749" y="25869"/>
                  </a:lnTo>
                  <a:lnTo>
                    <a:pt x="749" y="27978"/>
                  </a:lnTo>
                  <a:lnTo>
                    <a:pt x="1498" y="27978"/>
                  </a:lnTo>
                  <a:lnTo>
                    <a:pt x="1498" y="28663"/>
                  </a:lnTo>
                  <a:lnTo>
                    <a:pt x="2247" y="29362"/>
                  </a:lnTo>
                  <a:lnTo>
                    <a:pt x="2247" y="30073"/>
                  </a:lnTo>
                  <a:lnTo>
                    <a:pt x="2984" y="30073"/>
                  </a:lnTo>
                  <a:lnTo>
                    <a:pt x="4483" y="31457"/>
                  </a:lnTo>
                  <a:lnTo>
                    <a:pt x="5232" y="31457"/>
                  </a:lnTo>
                  <a:lnTo>
                    <a:pt x="5969" y="32156"/>
                  </a:lnTo>
                  <a:lnTo>
                    <a:pt x="6718" y="32156"/>
                  </a:lnTo>
                  <a:lnTo>
                    <a:pt x="7467" y="32854"/>
                  </a:lnTo>
                  <a:lnTo>
                    <a:pt x="10452" y="32854"/>
                  </a:lnTo>
                  <a:lnTo>
                    <a:pt x="10452" y="33566"/>
                  </a:lnTo>
                  <a:lnTo>
                    <a:pt x="21640" y="33566"/>
                  </a:lnTo>
                  <a:lnTo>
                    <a:pt x="22377" y="32854"/>
                  </a:lnTo>
                  <a:lnTo>
                    <a:pt x="25374" y="32854"/>
                  </a:lnTo>
                  <a:lnTo>
                    <a:pt x="25374" y="32156"/>
                  </a:lnTo>
                  <a:lnTo>
                    <a:pt x="26860" y="32156"/>
                  </a:lnTo>
                  <a:lnTo>
                    <a:pt x="27609" y="31457"/>
                  </a:lnTo>
                  <a:lnTo>
                    <a:pt x="28359" y="31457"/>
                  </a:lnTo>
                  <a:lnTo>
                    <a:pt x="28359" y="30759"/>
                  </a:lnTo>
                  <a:lnTo>
                    <a:pt x="29108" y="30759"/>
                  </a:lnTo>
                  <a:lnTo>
                    <a:pt x="30594" y="29362"/>
                  </a:lnTo>
                  <a:lnTo>
                    <a:pt x="30594" y="28663"/>
                  </a:lnTo>
                  <a:lnTo>
                    <a:pt x="31343" y="28663"/>
                  </a:lnTo>
                  <a:lnTo>
                    <a:pt x="31343" y="27266"/>
                  </a:lnTo>
                  <a:lnTo>
                    <a:pt x="32092" y="27266"/>
                  </a:lnTo>
                  <a:lnTo>
                    <a:pt x="32092" y="209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4794883" y="7204877"/>
              <a:ext cx="2393315" cy="0"/>
            </a:xfrm>
            <a:custGeom>
              <a:avLst/>
              <a:gdLst/>
              <a:ahLst/>
              <a:cxnLst/>
              <a:rect l="l" t="t" r="r" b="b"/>
              <a:pathLst>
                <a:path w="2393315">
                  <a:moveTo>
                    <a:pt x="23928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7169780" y="7188791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59" h="33020">
                  <a:moveTo>
                    <a:pt x="0" y="29372"/>
                  </a:moveTo>
                  <a:lnTo>
                    <a:pt x="31337" y="0"/>
                  </a:lnTo>
                  <a:lnTo>
                    <a:pt x="35067" y="3496"/>
                  </a:lnTo>
                  <a:lnTo>
                    <a:pt x="3730" y="3286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4777721" y="7188792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35067" y="3496"/>
                  </a:moveTo>
                  <a:lnTo>
                    <a:pt x="2984" y="32869"/>
                  </a:lnTo>
                  <a:lnTo>
                    <a:pt x="0" y="29372"/>
                  </a:lnTo>
                  <a:lnTo>
                    <a:pt x="31337" y="0"/>
                  </a:lnTo>
                  <a:lnTo>
                    <a:pt x="35067" y="3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1" name="object 2831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5937193" y="7158015"/>
              <a:ext cx="108182" cy="30072"/>
            </a:xfrm>
            <a:prstGeom prst="rect">
              <a:avLst/>
            </a:prstGeom>
          </p:spPr>
        </p:pic>
        <p:pic>
          <p:nvPicPr>
            <p:cNvPr id="2832" name="object 283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608737" y="6714616"/>
              <a:ext cx="1016151" cy="1121091"/>
            </a:xfrm>
            <a:prstGeom prst="rect">
              <a:avLst/>
            </a:prstGeom>
          </p:spPr>
        </p:pic>
        <p:sp>
          <p:nvSpPr>
            <p:cNvPr id="2833" name="object 2833"/>
            <p:cNvSpPr/>
            <p:nvPr/>
          </p:nvSpPr>
          <p:spPr>
            <a:xfrm>
              <a:off x="8060646" y="6849611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8060646" y="7399294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5">
                  <a:moveTo>
                    <a:pt x="0" y="0"/>
                  </a:moveTo>
                  <a:lnTo>
                    <a:pt x="1440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8183756" y="6849611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h="549909">
                  <a:moveTo>
                    <a:pt x="0" y="0"/>
                  </a:moveTo>
                  <a:lnTo>
                    <a:pt x="0" y="549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8165849" y="6833525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59" h="32384">
                  <a:moveTo>
                    <a:pt x="32083" y="32169"/>
                  </a:moveTo>
                  <a:lnTo>
                    <a:pt x="0" y="2797"/>
                  </a:lnTo>
                  <a:lnTo>
                    <a:pt x="3730" y="0"/>
                  </a:lnTo>
                  <a:lnTo>
                    <a:pt x="35067" y="29372"/>
                  </a:lnTo>
                  <a:lnTo>
                    <a:pt x="32083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8165849" y="7383210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59" h="33020">
                  <a:moveTo>
                    <a:pt x="3730" y="0"/>
                  </a:moveTo>
                  <a:lnTo>
                    <a:pt x="35067" y="29372"/>
                  </a:lnTo>
                  <a:lnTo>
                    <a:pt x="32083" y="32869"/>
                  </a:lnTo>
                  <a:lnTo>
                    <a:pt x="0" y="3496"/>
                  </a:lnTo>
                  <a:lnTo>
                    <a:pt x="37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8133016" y="7085291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4" h="78740">
                  <a:moveTo>
                    <a:pt x="11188" y="52451"/>
                  </a:moveTo>
                  <a:lnTo>
                    <a:pt x="5219" y="51054"/>
                  </a:lnTo>
                  <a:lnTo>
                    <a:pt x="0" y="51054"/>
                  </a:lnTo>
                  <a:lnTo>
                    <a:pt x="0" y="55245"/>
                  </a:lnTo>
                  <a:lnTo>
                    <a:pt x="5219" y="55245"/>
                  </a:lnTo>
                  <a:lnTo>
                    <a:pt x="11188" y="54559"/>
                  </a:lnTo>
                  <a:lnTo>
                    <a:pt x="11188" y="52451"/>
                  </a:lnTo>
                  <a:close/>
                </a:path>
                <a:path w="32384" h="78740">
                  <a:moveTo>
                    <a:pt x="11188" y="7696"/>
                  </a:moveTo>
                  <a:lnTo>
                    <a:pt x="5219" y="6997"/>
                  </a:lnTo>
                  <a:lnTo>
                    <a:pt x="0" y="6997"/>
                  </a:lnTo>
                  <a:lnTo>
                    <a:pt x="0" y="11188"/>
                  </a:lnTo>
                  <a:lnTo>
                    <a:pt x="5219" y="11188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2384" h="78740">
                  <a:moveTo>
                    <a:pt x="11188" y="1397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203"/>
                  </a:lnTo>
                  <a:lnTo>
                    <a:pt x="5219" y="4203"/>
                  </a:lnTo>
                  <a:lnTo>
                    <a:pt x="11188" y="3505"/>
                  </a:lnTo>
                  <a:lnTo>
                    <a:pt x="11188" y="1397"/>
                  </a:lnTo>
                  <a:close/>
                </a:path>
                <a:path w="32384" h="78740">
                  <a:moveTo>
                    <a:pt x="22377" y="37071"/>
                  </a:moveTo>
                  <a:lnTo>
                    <a:pt x="17907" y="37071"/>
                  </a:lnTo>
                  <a:lnTo>
                    <a:pt x="17907" y="48260"/>
                  </a:lnTo>
                  <a:lnTo>
                    <a:pt x="22377" y="48260"/>
                  </a:lnTo>
                  <a:lnTo>
                    <a:pt x="22377" y="37071"/>
                  </a:lnTo>
                  <a:close/>
                </a:path>
                <a:path w="32384" h="78740">
                  <a:moveTo>
                    <a:pt x="31343" y="70637"/>
                  </a:moveTo>
                  <a:lnTo>
                    <a:pt x="29845" y="70637"/>
                  </a:lnTo>
                  <a:lnTo>
                    <a:pt x="29845" y="69938"/>
                  </a:lnTo>
                  <a:lnTo>
                    <a:pt x="25361" y="69938"/>
                  </a:lnTo>
                  <a:lnTo>
                    <a:pt x="24612" y="69240"/>
                  </a:lnTo>
                  <a:lnTo>
                    <a:pt x="22377" y="69240"/>
                  </a:lnTo>
                  <a:lnTo>
                    <a:pt x="22377" y="68541"/>
                  </a:lnTo>
                  <a:lnTo>
                    <a:pt x="20142" y="68541"/>
                  </a:lnTo>
                  <a:lnTo>
                    <a:pt x="20142" y="67843"/>
                  </a:lnTo>
                  <a:lnTo>
                    <a:pt x="18656" y="67843"/>
                  </a:lnTo>
                  <a:lnTo>
                    <a:pt x="17907" y="67144"/>
                  </a:lnTo>
                  <a:lnTo>
                    <a:pt x="16408" y="67144"/>
                  </a:lnTo>
                  <a:lnTo>
                    <a:pt x="15671" y="66433"/>
                  </a:lnTo>
                  <a:lnTo>
                    <a:pt x="14922" y="66433"/>
                  </a:lnTo>
                  <a:lnTo>
                    <a:pt x="14173" y="65735"/>
                  </a:lnTo>
                  <a:lnTo>
                    <a:pt x="13436" y="65735"/>
                  </a:lnTo>
                  <a:lnTo>
                    <a:pt x="13436" y="65049"/>
                  </a:lnTo>
                  <a:lnTo>
                    <a:pt x="11938" y="65049"/>
                  </a:lnTo>
                  <a:lnTo>
                    <a:pt x="11938" y="64350"/>
                  </a:lnTo>
                  <a:lnTo>
                    <a:pt x="11188" y="64350"/>
                  </a:lnTo>
                  <a:lnTo>
                    <a:pt x="10452" y="63639"/>
                  </a:lnTo>
                  <a:lnTo>
                    <a:pt x="9690" y="63639"/>
                  </a:lnTo>
                  <a:lnTo>
                    <a:pt x="8953" y="62941"/>
                  </a:lnTo>
                  <a:lnTo>
                    <a:pt x="8204" y="62941"/>
                  </a:lnTo>
                  <a:lnTo>
                    <a:pt x="8204" y="62242"/>
                  </a:lnTo>
                  <a:lnTo>
                    <a:pt x="7467" y="62242"/>
                  </a:lnTo>
                  <a:lnTo>
                    <a:pt x="6705" y="61544"/>
                  </a:lnTo>
                  <a:lnTo>
                    <a:pt x="5969" y="61544"/>
                  </a:lnTo>
                  <a:lnTo>
                    <a:pt x="5969" y="60845"/>
                  </a:lnTo>
                  <a:lnTo>
                    <a:pt x="5219" y="60845"/>
                  </a:lnTo>
                  <a:lnTo>
                    <a:pt x="5219" y="60147"/>
                  </a:lnTo>
                  <a:lnTo>
                    <a:pt x="4470" y="60147"/>
                  </a:lnTo>
                  <a:lnTo>
                    <a:pt x="3721" y="59448"/>
                  </a:lnTo>
                  <a:lnTo>
                    <a:pt x="736" y="59448"/>
                  </a:lnTo>
                  <a:lnTo>
                    <a:pt x="736" y="78333"/>
                  </a:lnTo>
                  <a:lnTo>
                    <a:pt x="4470" y="78333"/>
                  </a:lnTo>
                  <a:lnTo>
                    <a:pt x="4470" y="64350"/>
                  </a:lnTo>
                  <a:lnTo>
                    <a:pt x="5219" y="64350"/>
                  </a:lnTo>
                  <a:lnTo>
                    <a:pt x="5219" y="65049"/>
                  </a:lnTo>
                  <a:lnTo>
                    <a:pt x="5969" y="65049"/>
                  </a:lnTo>
                  <a:lnTo>
                    <a:pt x="5969" y="65735"/>
                  </a:lnTo>
                  <a:lnTo>
                    <a:pt x="6705" y="65735"/>
                  </a:lnTo>
                  <a:lnTo>
                    <a:pt x="7467" y="66433"/>
                  </a:lnTo>
                  <a:lnTo>
                    <a:pt x="8204" y="66433"/>
                  </a:lnTo>
                  <a:lnTo>
                    <a:pt x="8204" y="67144"/>
                  </a:lnTo>
                  <a:lnTo>
                    <a:pt x="9690" y="67144"/>
                  </a:lnTo>
                  <a:lnTo>
                    <a:pt x="9690" y="67843"/>
                  </a:lnTo>
                  <a:lnTo>
                    <a:pt x="10452" y="67843"/>
                  </a:lnTo>
                  <a:lnTo>
                    <a:pt x="11188" y="68541"/>
                  </a:lnTo>
                  <a:lnTo>
                    <a:pt x="11938" y="68541"/>
                  </a:lnTo>
                  <a:lnTo>
                    <a:pt x="12687" y="69240"/>
                  </a:lnTo>
                  <a:lnTo>
                    <a:pt x="13436" y="69240"/>
                  </a:lnTo>
                  <a:lnTo>
                    <a:pt x="14173" y="69938"/>
                  </a:lnTo>
                  <a:lnTo>
                    <a:pt x="14922" y="69938"/>
                  </a:lnTo>
                  <a:lnTo>
                    <a:pt x="14922" y="70637"/>
                  </a:lnTo>
                  <a:lnTo>
                    <a:pt x="16408" y="70637"/>
                  </a:lnTo>
                  <a:lnTo>
                    <a:pt x="17157" y="71335"/>
                  </a:lnTo>
                  <a:lnTo>
                    <a:pt x="18656" y="71335"/>
                  </a:lnTo>
                  <a:lnTo>
                    <a:pt x="18656" y="72034"/>
                  </a:lnTo>
                  <a:lnTo>
                    <a:pt x="20891" y="72034"/>
                  </a:lnTo>
                  <a:lnTo>
                    <a:pt x="21628" y="72732"/>
                  </a:lnTo>
                  <a:lnTo>
                    <a:pt x="23126" y="72732"/>
                  </a:lnTo>
                  <a:lnTo>
                    <a:pt x="23876" y="73431"/>
                  </a:lnTo>
                  <a:lnTo>
                    <a:pt x="26860" y="73431"/>
                  </a:lnTo>
                  <a:lnTo>
                    <a:pt x="27597" y="74142"/>
                  </a:lnTo>
                  <a:lnTo>
                    <a:pt x="31343" y="74142"/>
                  </a:lnTo>
                  <a:lnTo>
                    <a:pt x="31343" y="70637"/>
                  </a:lnTo>
                  <a:close/>
                </a:path>
                <a:path w="32384" h="78740">
                  <a:moveTo>
                    <a:pt x="32080" y="21678"/>
                  </a:moveTo>
                  <a:lnTo>
                    <a:pt x="31330" y="21678"/>
                  </a:lnTo>
                  <a:lnTo>
                    <a:pt x="31330" y="20281"/>
                  </a:lnTo>
                  <a:lnTo>
                    <a:pt x="30581" y="20281"/>
                  </a:lnTo>
                  <a:lnTo>
                    <a:pt x="30581" y="18884"/>
                  </a:lnTo>
                  <a:lnTo>
                    <a:pt x="29845" y="18884"/>
                  </a:lnTo>
                  <a:lnTo>
                    <a:pt x="29845" y="18186"/>
                  </a:lnTo>
                  <a:lnTo>
                    <a:pt x="29095" y="18186"/>
                  </a:lnTo>
                  <a:lnTo>
                    <a:pt x="29095" y="23088"/>
                  </a:lnTo>
                  <a:lnTo>
                    <a:pt x="29095" y="25171"/>
                  </a:lnTo>
                  <a:lnTo>
                    <a:pt x="28346" y="25882"/>
                  </a:lnTo>
                  <a:lnTo>
                    <a:pt x="28346" y="26581"/>
                  </a:lnTo>
                  <a:lnTo>
                    <a:pt x="27597" y="27279"/>
                  </a:lnTo>
                  <a:lnTo>
                    <a:pt x="27597" y="27978"/>
                  </a:lnTo>
                  <a:lnTo>
                    <a:pt x="26860" y="27978"/>
                  </a:lnTo>
                  <a:lnTo>
                    <a:pt x="26860" y="28676"/>
                  </a:lnTo>
                  <a:lnTo>
                    <a:pt x="26111" y="28676"/>
                  </a:lnTo>
                  <a:lnTo>
                    <a:pt x="25361" y="29375"/>
                  </a:lnTo>
                  <a:lnTo>
                    <a:pt x="23876" y="29375"/>
                  </a:lnTo>
                  <a:lnTo>
                    <a:pt x="23126" y="30086"/>
                  </a:lnTo>
                  <a:lnTo>
                    <a:pt x="8953" y="30086"/>
                  </a:lnTo>
                  <a:lnTo>
                    <a:pt x="8204" y="29375"/>
                  </a:lnTo>
                  <a:lnTo>
                    <a:pt x="6705" y="29375"/>
                  </a:lnTo>
                  <a:lnTo>
                    <a:pt x="6705" y="28676"/>
                  </a:lnTo>
                  <a:lnTo>
                    <a:pt x="5219" y="28676"/>
                  </a:lnTo>
                  <a:lnTo>
                    <a:pt x="5219" y="27978"/>
                  </a:lnTo>
                  <a:lnTo>
                    <a:pt x="4483" y="27978"/>
                  </a:lnTo>
                  <a:lnTo>
                    <a:pt x="4483" y="27279"/>
                  </a:lnTo>
                  <a:lnTo>
                    <a:pt x="3721" y="27279"/>
                  </a:lnTo>
                  <a:lnTo>
                    <a:pt x="3721" y="25882"/>
                  </a:lnTo>
                  <a:lnTo>
                    <a:pt x="2984" y="25882"/>
                  </a:lnTo>
                  <a:lnTo>
                    <a:pt x="2984" y="23787"/>
                  </a:lnTo>
                  <a:lnTo>
                    <a:pt x="3721" y="23088"/>
                  </a:lnTo>
                  <a:lnTo>
                    <a:pt x="3721" y="21678"/>
                  </a:lnTo>
                  <a:lnTo>
                    <a:pt x="4483" y="21678"/>
                  </a:lnTo>
                  <a:lnTo>
                    <a:pt x="4483" y="20980"/>
                  </a:lnTo>
                  <a:lnTo>
                    <a:pt x="5219" y="20980"/>
                  </a:lnTo>
                  <a:lnTo>
                    <a:pt x="5219" y="20281"/>
                  </a:lnTo>
                  <a:lnTo>
                    <a:pt x="5969" y="20281"/>
                  </a:lnTo>
                  <a:lnTo>
                    <a:pt x="6705" y="19583"/>
                  </a:lnTo>
                  <a:lnTo>
                    <a:pt x="8204" y="19583"/>
                  </a:lnTo>
                  <a:lnTo>
                    <a:pt x="8204" y="18884"/>
                  </a:lnTo>
                  <a:lnTo>
                    <a:pt x="23126" y="18884"/>
                  </a:lnTo>
                  <a:lnTo>
                    <a:pt x="23876" y="19583"/>
                  </a:lnTo>
                  <a:lnTo>
                    <a:pt x="25361" y="19583"/>
                  </a:lnTo>
                  <a:lnTo>
                    <a:pt x="26111" y="20281"/>
                  </a:lnTo>
                  <a:lnTo>
                    <a:pt x="26860" y="20281"/>
                  </a:lnTo>
                  <a:lnTo>
                    <a:pt x="26860" y="20980"/>
                  </a:lnTo>
                  <a:lnTo>
                    <a:pt x="27597" y="20980"/>
                  </a:lnTo>
                  <a:lnTo>
                    <a:pt x="27597" y="21678"/>
                  </a:lnTo>
                  <a:lnTo>
                    <a:pt x="28346" y="21678"/>
                  </a:lnTo>
                  <a:lnTo>
                    <a:pt x="28346" y="23088"/>
                  </a:lnTo>
                  <a:lnTo>
                    <a:pt x="29095" y="23088"/>
                  </a:lnTo>
                  <a:lnTo>
                    <a:pt x="29095" y="18186"/>
                  </a:lnTo>
                  <a:lnTo>
                    <a:pt x="28346" y="17487"/>
                  </a:lnTo>
                  <a:lnTo>
                    <a:pt x="27597" y="17487"/>
                  </a:lnTo>
                  <a:lnTo>
                    <a:pt x="27597" y="16789"/>
                  </a:lnTo>
                  <a:lnTo>
                    <a:pt x="26860" y="16789"/>
                  </a:lnTo>
                  <a:lnTo>
                    <a:pt x="26111" y="16090"/>
                  </a:lnTo>
                  <a:lnTo>
                    <a:pt x="24612" y="16090"/>
                  </a:lnTo>
                  <a:lnTo>
                    <a:pt x="23876" y="15379"/>
                  </a:lnTo>
                  <a:lnTo>
                    <a:pt x="20142" y="15379"/>
                  </a:lnTo>
                  <a:lnTo>
                    <a:pt x="20142" y="14693"/>
                  </a:lnTo>
                  <a:lnTo>
                    <a:pt x="11938" y="14693"/>
                  </a:lnTo>
                  <a:lnTo>
                    <a:pt x="11938" y="15379"/>
                  </a:lnTo>
                  <a:lnTo>
                    <a:pt x="8204" y="15379"/>
                  </a:lnTo>
                  <a:lnTo>
                    <a:pt x="7467" y="16090"/>
                  </a:lnTo>
                  <a:lnTo>
                    <a:pt x="5969" y="16090"/>
                  </a:lnTo>
                  <a:lnTo>
                    <a:pt x="5219" y="16789"/>
                  </a:lnTo>
                  <a:lnTo>
                    <a:pt x="4483" y="16789"/>
                  </a:lnTo>
                  <a:lnTo>
                    <a:pt x="4483" y="17487"/>
                  </a:lnTo>
                  <a:lnTo>
                    <a:pt x="2984" y="17487"/>
                  </a:lnTo>
                  <a:lnTo>
                    <a:pt x="2984" y="18186"/>
                  </a:lnTo>
                  <a:lnTo>
                    <a:pt x="2235" y="18186"/>
                  </a:lnTo>
                  <a:lnTo>
                    <a:pt x="2235" y="18884"/>
                  </a:lnTo>
                  <a:lnTo>
                    <a:pt x="1485" y="19583"/>
                  </a:lnTo>
                  <a:lnTo>
                    <a:pt x="1485" y="20281"/>
                  </a:lnTo>
                  <a:lnTo>
                    <a:pt x="736" y="20281"/>
                  </a:lnTo>
                  <a:lnTo>
                    <a:pt x="736" y="21678"/>
                  </a:lnTo>
                  <a:lnTo>
                    <a:pt x="0" y="21678"/>
                  </a:lnTo>
                  <a:lnTo>
                    <a:pt x="0" y="27279"/>
                  </a:lnTo>
                  <a:lnTo>
                    <a:pt x="736" y="27279"/>
                  </a:lnTo>
                  <a:lnTo>
                    <a:pt x="736" y="28676"/>
                  </a:lnTo>
                  <a:lnTo>
                    <a:pt x="1485" y="29375"/>
                  </a:lnTo>
                  <a:lnTo>
                    <a:pt x="1485" y="30086"/>
                  </a:lnTo>
                  <a:lnTo>
                    <a:pt x="2235" y="30086"/>
                  </a:lnTo>
                  <a:lnTo>
                    <a:pt x="2235" y="30772"/>
                  </a:lnTo>
                  <a:lnTo>
                    <a:pt x="2984" y="30772"/>
                  </a:lnTo>
                  <a:lnTo>
                    <a:pt x="3721" y="31470"/>
                  </a:lnTo>
                  <a:lnTo>
                    <a:pt x="4483" y="31470"/>
                  </a:lnTo>
                  <a:lnTo>
                    <a:pt x="4483" y="32169"/>
                  </a:lnTo>
                  <a:lnTo>
                    <a:pt x="5969" y="32169"/>
                  </a:lnTo>
                  <a:lnTo>
                    <a:pt x="5969" y="32867"/>
                  </a:lnTo>
                  <a:lnTo>
                    <a:pt x="7467" y="32867"/>
                  </a:lnTo>
                  <a:lnTo>
                    <a:pt x="8204" y="33578"/>
                  </a:lnTo>
                  <a:lnTo>
                    <a:pt x="11938" y="33578"/>
                  </a:lnTo>
                  <a:lnTo>
                    <a:pt x="12687" y="34277"/>
                  </a:lnTo>
                  <a:lnTo>
                    <a:pt x="19392" y="34277"/>
                  </a:lnTo>
                  <a:lnTo>
                    <a:pt x="19392" y="33578"/>
                  </a:lnTo>
                  <a:lnTo>
                    <a:pt x="23876" y="33578"/>
                  </a:lnTo>
                  <a:lnTo>
                    <a:pt x="24612" y="32867"/>
                  </a:lnTo>
                  <a:lnTo>
                    <a:pt x="26111" y="32867"/>
                  </a:lnTo>
                  <a:lnTo>
                    <a:pt x="26111" y="32169"/>
                  </a:lnTo>
                  <a:lnTo>
                    <a:pt x="27597" y="32169"/>
                  </a:lnTo>
                  <a:lnTo>
                    <a:pt x="28346" y="31470"/>
                  </a:lnTo>
                  <a:lnTo>
                    <a:pt x="29095" y="31470"/>
                  </a:lnTo>
                  <a:lnTo>
                    <a:pt x="29095" y="30772"/>
                  </a:lnTo>
                  <a:lnTo>
                    <a:pt x="29845" y="30772"/>
                  </a:lnTo>
                  <a:lnTo>
                    <a:pt x="29845" y="30086"/>
                  </a:lnTo>
                  <a:lnTo>
                    <a:pt x="31330" y="28676"/>
                  </a:lnTo>
                  <a:lnTo>
                    <a:pt x="31330" y="27279"/>
                  </a:lnTo>
                  <a:lnTo>
                    <a:pt x="32080" y="27279"/>
                  </a:lnTo>
                  <a:lnTo>
                    <a:pt x="32080" y="21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7648788" y="6692258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11818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5770806" y="6915349"/>
              <a:ext cx="140335" cy="52705"/>
            </a:xfrm>
            <a:custGeom>
              <a:avLst/>
              <a:gdLst/>
              <a:ahLst/>
              <a:cxnLst/>
              <a:rect l="l" t="t" r="r" b="b"/>
              <a:pathLst>
                <a:path w="140335" h="52704">
                  <a:moveTo>
                    <a:pt x="140270" y="52450"/>
                  </a:moveTo>
                  <a:lnTo>
                    <a:pt x="14027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5602929" y="6915349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1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5407446" y="6915349"/>
              <a:ext cx="139700" cy="52705"/>
            </a:xfrm>
            <a:custGeom>
              <a:avLst/>
              <a:gdLst/>
              <a:ahLst/>
              <a:cxnLst/>
              <a:rect l="l" t="t" r="r" b="b"/>
              <a:pathLst>
                <a:path w="139700" h="52704">
                  <a:moveTo>
                    <a:pt x="139524" y="0"/>
                  </a:moveTo>
                  <a:lnTo>
                    <a:pt x="0" y="0"/>
                  </a:lnTo>
                  <a:lnTo>
                    <a:pt x="0" y="52450"/>
                  </a:lnTo>
                  <a:lnTo>
                    <a:pt x="139524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5602929" y="6967799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19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5770806" y="6967799"/>
              <a:ext cx="140335" cy="0"/>
            </a:xfrm>
            <a:custGeom>
              <a:avLst/>
              <a:gdLst/>
              <a:ahLst/>
              <a:cxnLst/>
              <a:rect l="l" t="t" r="r" b="b"/>
              <a:pathLst>
                <a:path w="140335">
                  <a:moveTo>
                    <a:pt x="0" y="0"/>
                  </a:moveTo>
                  <a:lnTo>
                    <a:pt x="140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5560401" y="6915349"/>
              <a:ext cx="99060" cy="20320"/>
            </a:xfrm>
            <a:custGeom>
              <a:avLst/>
              <a:gdLst/>
              <a:ahLst/>
              <a:cxnLst/>
              <a:rect l="l" t="t" r="r" b="b"/>
              <a:pathLst>
                <a:path w="99060" h="20320">
                  <a:moveTo>
                    <a:pt x="98487" y="0"/>
                  </a:moveTo>
                  <a:lnTo>
                    <a:pt x="0" y="202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5407446" y="6946818"/>
              <a:ext cx="99060" cy="21590"/>
            </a:xfrm>
            <a:custGeom>
              <a:avLst/>
              <a:gdLst/>
              <a:ahLst/>
              <a:cxnLst/>
              <a:rect l="l" t="t" r="r" b="b"/>
              <a:pathLst>
                <a:path w="99060" h="21590">
                  <a:moveTo>
                    <a:pt x="98487" y="0"/>
                  </a:moveTo>
                  <a:lnTo>
                    <a:pt x="0" y="20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5658888" y="6915349"/>
              <a:ext cx="99060" cy="20320"/>
            </a:xfrm>
            <a:custGeom>
              <a:avLst/>
              <a:gdLst/>
              <a:ahLst/>
              <a:cxnLst/>
              <a:rect l="l" t="t" r="r" b="b"/>
              <a:pathLst>
                <a:path w="99060" h="20320">
                  <a:moveTo>
                    <a:pt x="0" y="0"/>
                  </a:moveTo>
                  <a:lnTo>
                    <a:pt x="98487" y="202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5811843" y="6946818"/>
              <a:ext cx="99695" cy="21590"/>
            </a:xfrm>
            <a:custGeom>
              <a:avLst/>
              <a:gdLst/>
              <a:ahLst/>
              <a:cxnLst/>
              <a:rect l="l" t="t" r="r" b="b"/>
              <a:pathLst>
                <a:path w="99695" h="21590">
                  <a:moveTo>
                    <a:pt x="0" y="0"/>
                  </a:moveTo>
                  <a:lnTo>
                    <a:pt x="99233" y="20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3942812" y="6679669"/>
              <a:ext cx="3350260" cy="12700"/>
            </a:xfrm>
            <a:custGeom>
              <a:avLst/>
              <a:gdLst/>
              <a:ahLst/>
              <a:cxnLst/>
              <a:rect l="l" t="t" r="r" b="b"/>
              <a:pathLst>
                <a:path w="3350259" h="12700">
                  <a:moveTo>
                    <a:pt x="0" y="0"/>
                  </a:moveTo>
                  <a:lnTo>
                    <a:pt x="399919" y="0"/>
                  </a:lnTo>
                  <a:lnTo>
                    <a:pt x="399919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  <a:path w="3350259" h="12700">
                  <a:moveTo>
                    <a:pt x="2950155" y="0"/>
                  </a:moveTo>
                  <a:lnTo>
                    <a:pt x="3350075" y="0"/>
                  </a:lnTo>
                  <a:lnTo>
                    <a:pt x="3350075" y="12588"/>
                  </a:lnTo>
                  <a:lnTo>
                    <a:pt x="2950155" y="12588"/>
                  </a:lnTo>
                  <a:lnTo>
                    <a:pt x="2950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2367755" y="5206854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2396109" y="52068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2367755" y="542925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2381934" y="5219443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4" name="object 285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050700" y="4922539"/>
              <a:ext cx="256959" cy="233986"/>
            </a:xfrm>
            <a:prstGeom prst="rect">
              <a:avLst/>
            </a:prstGeom>
          </p:spPr>
        </p:pic>
        <p:sp>
          <p:nvSpPr>
            <p:cNvPr id="2855" name="object 2855"/>
            <p:cNvSpPr/>
            <p:nvPr/>
          </p:nvSpPr>
          <p:spPr>
            <a:xfrm>
              <a:off x="2367755" y="5442538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2396109" y="544253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2367755" y="566492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2381934" y="5455122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2367755" y="6201319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2396109" y="620132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2367755" y="6424409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2381934" y="6214609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2243155" y="5206855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2243155" y="5678213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2264045" y="5206855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2246885" y="5190072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30071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2246885" y="566142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30071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2213305" y="5403379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39">
                  <a:moveTo>
                    <a:pt x="11188" y="51739"/>
                  </a:moveTo>
                  <a:lnTo>
                    <a:pt x="5969" y="51054"/>
                  </a:lnTo>
                  <a:lnTo>
                    <a:pt x="0" y="51054"/>
                  </a:lnTo>
                  <a:lnTo>
                    <a:pt x="0" y="55245"/>
                  </a:lnTo>
                  <a:lnTo>
                    <a:pt x="5969" y="55245"/>
                  </a:lnTo>
                  <a:lnTo>
                    <a:pt x="11188" y="53848"/>
                  </a:lnTo>
                  <a:lnTo>
                    <a:pt x="11188" y="51739"/>
                  </a:lnTo>
                  <a:close/>
                </a:path>
                <a:path w="32385" h="78739">
                  <a:moveTo>
                    <a:pt x="11188" y="6985"/>
                  </a:moveTo>
                  <a:lnTo>
                    <a:pt x="5219" y="6286"/>
                  </a:lnTo>
                  <a:lnTo>
                    <a:pt x="0" y="6286"/>
                  </a:lnTo>
                  <a:lnTo>
                    <a:pt x="0" y="10490"/>
                  </a:lnTo>
                  <a:lnTo>
                    <a:pt x="5219" y="10490"/>
                  </a:lnTo>
                  <a:lnTo>
                    <a:pt x="11188" y="9791"/>
                  </a:lnTo>
                  <a:lnTo>
                    <a:pt x="11188" y="6985"/>
                  </a:lnTo>
                  <a:close/>
                </a:path>
                <a:path w="32385" h="78739">
                  <a:moveTo>
                    <a:pt x="11188" y="698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203"/>
                  </a:lnTo>
                  <a:lnTo>
                    <a:pt x="5219" y="4203"/>
                  </a:lnTo>
                  <a:lnTo>
                    <a:pt x="11188" y="2794"/>
                  </a:lnTo>
                  <a:lnTo>
                    <a:pt x="11188" y="698"/>
                  </a:lnTo>
                  <a:close/>
                </a:path>
                <a:path w="32385" h="78739">
                  <a:moveTo>
                    <a:pt x="22377" y="36372"/>
                  </a:moveTo>
                  <a:lnTo>
                    <a:pt x="18656" y="36372"/>
                  </a:lnTo>
                  <a:lnTo>
                    <a:pt x="18656" y="47548"/>
                  </a:lnTo>
                  <a:lnTo>
                    <a:pt x="22377" y="47548"/>
                  </a:lnTo>
                  <a:lnTo>
                    <a:pt x="22377" y="36372"/>
                  </a:lnTo>
                  <a:close/>
                </a:path>
                <a:path w="32385" h="78739">
                  <a:moveTo>
                    <a:pt x="32080" y="20281"/>
                  </a:moveTo>
                  <a:lnTo>
                    <a:pt x="31330" y="20281"/>
                  </a:lnTo>
                  <a:lnTo>
                    <a:pt x="31330" y="19570"/>
                  </a:lnTo>
                  <a:lnTo>
                    <a:pt x="30594" y="18884"/>
                  </a:lnTo>
                  <a:lnTo>
                    <a:pt x="30594" y="18186"/>
                  </a:lnTo>
                  <a:lnTo>
                    <a:pt x="29845" y="18186"/>
                  </a:lnTo>
                  <a:lnTo>
                    <a:pt x="29845" y="17475"/>
                  </a:lnTo>
                  <a:lnTo>
                    <a:pt x="29095" y="17475"/>
                  </a:lnTo>
                  <a:lnTo>
                    <a:pt x="29095" y="22377"/>
                  </a:lnTo>
                  <a:lnTo>
                    <a:pt x="29095" y="25869"/>
                  </a:lnTo>
                  <a:lnTo>
                    <a:pt x="28346" y="25869"/>
                  </a:lnTo>
                  <a:lnTo>
                    <a:pt x="28346" y="26568"/>
                  </a:lnTo>
                  <a:lnTo>
                    <a:pt x="26111" y="28676"/>
                  </a:lnTo>
                  <a:lnTo>
                    <a:pt x="24612" y="28676"/>
                  </a:lnTo>
                  <a:lnTo>
                    <a:pt x="24612" y="29362"/>
                  </a:lnTo>
                  <a:lnTo>
                    <a:pt x="20891" y="29362"/>
                  </a:lnTo>
                  <a:lnTo>
                    <a:pt x="20142" y="30060"/>
                  </a:lnTo>
                  <a:lnTo>
                    <a:pt x="11938" y="30060"/>
                  </a:lnTo>
                  <a:lnTo>
                    <a:pt x="11938" y="29362"/>
                  </a:lnTo>
                  <a:lnTo>
                    <a:pt x="8204" y="29362"/>
                  </a:lnTo>
                  <a:lnTo>
                    <a:pt x="8204" y="28676"/>
                  </a:lnTo>
                  <a:lnTo>
                    <a:pt x="6718" y="28676"/>
                  </a:lnTo>
                  <a:lnTo>
                    <a:pt x="5956" y="27978"/>
                  </a:lnTo>
                  <a:lnTo>
                    <a:pt x="5219" y="27978"/>
                  </a:lnTo>
                  <a:lnTo>
                    <a:pt x="5219" y="27266"/>
                  </a:lnTo>
                  <a:lnTo>
                    <a:pt x="4470" y="27266"/>
                  </a:lnTo>
                  <a:lnTo>
                    <a:pt x="4470" y="26568"/>
                  </a:lnTo>
                  <a:lnTo>
                    <a:pt x="3733" y="26568"/>
                  </a:lnTo>
                  <a:lnTo>
                    <a:pt x="3733" y="21678"/>
                  </a:lnTo>
                  <a:lnTo>
                    <a:pt x="4470" y="21678"/>
                  </a:lnTo>
                  <a:lnTo>
                    <a:pt x="4470" y="20980"/>
                  </a:lnTo>
                  <a:lnTo>
                    <a:pt x="5219" y="20980"/>
                  </a:lnTo>
                  <a:lnTo>
                    <a:pt x="5219" y="20281"/>
                  </a:lnTo>
                  <a:lnTo>
                    <a:pt x="5956" y="19570"/>
                  </a:lnTo>
                  <a:lnTo>
                    <a:pt x="6718" y="19570"/>
                  </a:lnTo>
                  <a:lnTo>
                    <a:pt x="7454" y="18884"/>
                  </a:lnTo>
                  <a:lnTo>
                    <a:pt x="9702" y="18884"/>
                  </a:lnTo>
                  <a:lnTo>
                    <a:pt x="9702" y="18186"/>
                  </a:lnTo>
                  <a:lnTo>
                    <a:pt x="22377" y="18186"/>
                  </a:lnTo>
                  <a:lnTo>
                    <a:pt x="23126" y="18884"/>
                  </a:lnTo>
                  <a:lnTo>
                    <a:pt x="25361" y="18884"/>
                  </a:lnTo>
                  <a:lnTo>
                    <a:pt x="25361" y="19570"/>
                  </a:lnTo>
                  <a:lnTo>
                    <a:pt x="26860" y="19570"/>
                  </a:lnTo>
                  <a:lnTo>
                    <a:pt x="26860" y="20281"/>
                  </a:lnTo>
                  <a:lnTo>
                    <a:pt x="27597" y="20281"/>
                  </a:lnTo>
                  <a:lnTo>
                    <a:pt x="27597" y="20980"/>
                  </a:lnTo>
                  <a:lnTo>
                    <a:pt x="28346" y="20980"/>
                  </a:lnTo>
                  <a:lnTo>
                    <a:pt x="28346" y="21678"/>
                  </a:lnTo>
                  <a:lnTo>
                    <a:pt x="29095" y="22377"/>
                  </a:lnTo>
                  <a:lnTo>
                    <a:pt x="29095" y="17475"/>
                  </a:lnTo>
                  <a:lnTo>
                    <a:pt x="28346" y="16776"/>
                  </a:lnTo>
                  <a:lnTo>
                    <a:pt x="27597" y="16776"/>
                  </a:lnTo>
                  <a:lnTo>
                    <a:pt x="27597" y="16078"/>
                  </a:lnTo>
                  <a:lnTo>
                    <a:pt x="26111" y="16078"/>
                  </a:lnTo>
                  <a:lnTo>
                    <a:pt x="25361" y="15379"/>
                  </a:lnTo>
                  <a:lnTo>
                    <a:pt x="23876" y="15379"/>
                  </a:lnTo>
                  <a:lnTo>
                    <a:pt x="23876" y="14681"/>
                  </a:lnTo>
                  <a:lnTo>
                    <a:pt x="8940" y="14681"/>
                  </a:lnTo>
                  <a:lnTo>
                    <a:pt x="8940" y="15379"/>
                  </a:lnTo>
                  <a:lnTo>
                    <a:pt x="6718" y="15379"/>
                  </a:lnTo>
                  <a:lnTo>
                    <a:pt x="6718" y="16078"/>
                  </a:lnTo>
                  <a:lnTo>
                    <a:pt x="5219" y="16078"/>
                  </a:lnTo>
                  <a:lnTo>
                    <a:pt x="4470" y="16776"/>
                  </a:lnTo>
                  <a:lnTo>
                    <a:pt x="3733" y="16776"/>
                  </a:lnTo>
                  <a:lnTo>
                    <a:pt x="3733" y="17475"/>
                  </a:lnTo>
                  <a:lnTo>
                    <a:pt x="2984" y="17475"/>
                  </a:lnTo>
                  <a:lnTo>
                    <a:pt x="2984" y="18186"/>
                  </a:lnTo>
                  <a:lnTo>
                    <a:pt x="2235" y="18186"/>
                  </a:lnTo>
                  <a:lnTo>
                    <a:pt x="2235" y="18884"/>
                  </a:lnTo>
                  <a:lnTo>
                    <a:pt x="1485" y="18884"/>
                  </a:lnTo>
                  <a:lnTo>
                    <a:pt x="1485" y="19570"/>
                  </a:lnTo>
                  <a:lnTo>
                    <a:pt x="749" y="20281"/>
                  </a:lnTo>
                  <a:lnTo>
                    <a:pt x="749" y="21678"/>
                  </a:lnTo>
                  <a:lnTo>
                    <a:pt x="0" y="22377"/>
                  </a:lnTo>
                  <a:lnTo>
                    <a:pt x="0" y="25869"/>
                  </a:lnTo>
                  <a:lnTo>
                    <a:pt x="749" y="25869"/>
                  </a:lnTo>
                  <a:lnTo>
                    <a:pt x="749" y="27978"/>
                  </a:lnTo>
                  <a:lnTo>
                    <a:pt x="1485" y="27978"/>
                  </a:lnTo>
                  <a:lnTo>
                    <a:pt x="1485" y="28676"/>
                  </a:lnTo>
                  <a:lnTo>
                    <a:pt x="2235" y="29362"/>
                  </a:lnTo>
                  <a:lnTo>
                    <a:pt x="2235" y="30060"/>
                  </a:lnTo>
                  <a:lnTo>
                    <a:pt x="2984" y="30060"/>
                  </a:lnTo>
                  <a:lnTo>
                    <a:pt x="4470" y="31457"/>
                  </a:lnTo>
                  <a:lnTo>
                    <a:pt x="5219" y="31457"/>
                  </a:lnTo>
                  <a:lnTo>
                    <a:pt x="5219" y="32169"/>
                  </a:lnTo>
                  <a:lnTo>
                    <a:pt x="7454" y="32169"/>
                  </a:lnTo>
                  <a:lnTo>
                    <a:pt x="7454" y="32867"/>
                  </a:lnTo>
                  <a:lnTo>
                    <a:pt x="10439" y="32867"/>
                  </a:lnTo>
                  <a:lnTo>
                    <a:pt x="10439" y="33566"/>
                  </a:lnTo>
                  <a:lnTo>
                    <a:pt x="21640" y="33566"/>
                  </a:lnTo>
                  <a:lnTo>
                    <a:pt x="22377" y="32867"/>
                  </a:lnTo>
                  <a:lnTo>
                    <a:pt x="24612" y="32867"/>
                  </a:lnTo>
                  <a:lnTo>
                    <a:pt x="25361" y="32169"/>
                  </a:lnTo>
                  <a:lnTo>
                    <a:pt x="26860" y="32169"/>
                  </a:lnTo>
                  <a:lnTo>
                    <a:pt x="27597" y="31457"/>
                  </a:lnTo>
                  <a:lnTo>
                    <a:pt x="28346" y="31457"/>
                  </a:lnTo>
                  <a:lnTo>
                    <a:pt x="28346" y="30772"/>
                  </a:lnTo>
                  <a:lnTo>
                    <a:pt x="29095" y="30772"/>
                  </a:lnTo>
                  <a:lnTo>
                    <a:pt x="29095" y="30060"/>
                  </a:lnTo>
                  <a:lnTo>
                    <a:pt x="29845" y="30060"/>
                  </a:lnTo>
                  <a:lnTo>
                    <a:pt x="30594" y="29362"/>
                  </a:lnTo>
                  <a:lnTo>
                    <a:pt x="30594" y="28676"/>
                  </a:lnTo>
                  <a:lnTo>
                    <a:pt x="31330" y="28676"/>
                  </a:lnTo>
                  <a:lnTo>
                    <a:pt x="31330" y="27266"/>
                  </a:lnTo>
                  <a:lnTo>
                    <a:pt x="32080" y="27266"/>
                  </a:lnTo>
                  <a:lnTo>
                    <a:pt x="32080" y="20281"/>
                  </a:lnTo>
                  <a:close/>
                </a:path>
                <a:path w="32385" h="78739">
                  <a:moveTo>
                    <a:pt x="32092" y="64338"/>
                  </a:moveTo>
                  <a:lnTo>
                    <a:pt x="31330" y="64338"/>
                  </a:lnTo>
                  <a:lnTo>
                    <a:pt x="31330" y="62941"/>
                  </a:lnTo>
                  <a:lnTo>
                    <a:pt x="30594" y="62941"/>
                  </a:lnTo>
                  <a:lnTo>
                    <a:pt x="30594" y="62242"/>
                  </a:lnTo>
                  <a:lnTo>
                    <a:pt x="29845" y="62242"/>
                  </a:lnTo>
                  <a:lnTo>
                    <a:pt x="29845" y="61531"/>
                  </a:lnTo>
                  <a:lnTo>
                    <a:pt x="29095" y="61531"/>
                  </a:lnTo>
                  <a:lnTo>
                    <a:pt x="29095" y="66433"/>
                  </a:lnTo>
                  <a:lnTo>
                    <a:pt x="29095" y="69926"/>
                  </a:lnTo>
                  <a:lnTo>
                    <a:pt x="28346" y="70624"/>
                  </a:lnTo>
                  <a:lnTo>
                    <a:pt x="28346" y="71335"/>
                  </a:lnTo>
                  <a:lnTo>
                    <a:pt x="27609" y="71335"/>
                  </a:lnTo>
                  <a:lnTo>
                    <a:pt x="27609" y="72021"/>
                  </a:lnTo>
                  <a:lnTo>
                    <a:pt x="26860" y="72021"/>
                  </a:lnTo>
                  <a:lnTo>
                    <a:pt x="26860" y="72732"/>
                  </a:lnTo>
                  <a:lnTo>
                    <a:pt x="26111" y="72732"/>
                  </a:lnTo>
                  <a:lnTo>
                    <a:pt x="25361" y="73431"/>
                  </a:lnTo>
                  <a:lnTo>
                    <a:pt x="23876" y="73431"/>
                  </a:lnTo>
                  <a:lnTo>
                    <a:pt x="23876" y="74129"/>
                  </a:lnTo>
                  <a:lnTo>
                    <a:pt x="19405" y="74129"/>
                  </a:lnTo>
                  <a:lnTo>
                    <a:pt x="19405" y="73431"/>
                  </a:lnTo>
                  <a:lnTo>
                    <a:pt x="17907" y="73431"/>
                  </a:lnTo>
                  <a:lnTo>
                    <a:pt x="17907" y="72732"/>
                  </a:lnTo>
                  <a:lnTo>
                    <a:pt x="17157" y="72732"/>
                  </a:lnTo>
                  <a:lnTo>
                    <a:pt x="15671" y="71335"/>
                  </a:lnTo>
                  <a:lnTo>
                    <a:pt x="15671" y="70624"/>
                  </a:lnTo>
                  <a:lnTo>
                    <a:pt x="14922" y="69926"/>
                  </a:lnTo>
                  <a:lnTo>
                    <a:pt x="14922" y="65735"/>
                  </a:lnTo>
                  <a:lnTo>
                    <a:pt x="15671" y="65735"/>
                  </a:lnTo>
                  <a:lnTo>
                    <a:pt x="15671" y="65036"/>
                  </a:lnTo>
                  <a:lnTo>
                    <a:pt x="17157" y="63639"/>
                  </a:lnTo>
                  <a:lnTo>
                    <a:pt x="17907" y="63639"/>
                  </a:lnTo>
                  <a:lnTo>
                    <a:pt x="17907" y="62941"/>
                  </a:lnTo>
                  <a:lnTo>
                    <a:pt x="20142" y="62941"/>
                  </a:lnTo>
                  <a:lnTo>
                    <a:pt x="20142" y="62242"/>
                  </a:lnTo>
                  <a:lnTo>
                    <a:pt x="23126" y="62242"/>
                  </a:lnTo>
                  <a:lnTo>
                    <a:pt x="23876" y="62941"/>
                  </a:lnTo>
                  <a:lnTo>
                    <a:pt x="26111" y="62941"/>
                  </a:lnTo>
                  <a:lnTo>
                    <a:pt x="26111" y="63639"/>
                  </a:lnTo>
                  <a:lnTo>
                    <a:pt x="26860" y="63639"/>
                  </a:lnTo>
                  <a:lnTo>
                    <a:pt x="26860" y="64338"/>
                  </a:lnTo>
                  <a:lnTo>
                    <a:pt x="27609" y="64338"/>
                  </a:lnTo>
                  <a:lnTo>
                    <a:pt x="27609" y="65036"/>
                  </a:lnTo>
                  <a:lnTo>
                    <a:pt x="28346" y="65036"/>
                  </a:lnTo>
                  <a:lnTo>
                    <a:pt x="28346" y="65735"/>
                  </a:lnTo>
                  <a:lnTo>
                    <a:pt x="29095" y="66433"/>
                  </a:lnTo>
                  <a:lnTo>
                    <a:pt x="29095" y="61531"/>
                  </a:lnTo>
                  <a:lnTo>
                    <a:pt x="29095" y="60845"/>
                  </a:lnTo>
                  <a:lnTo>
                    <a:pt x="28346" y="60845"/>
                  </a:lnTo>
                  <a:lnTo>
                    <a:pt x="27609" y="60134"/>
                  </a:lnTo>
                  <a:lnTo>
                    <a:pt x="26860" y="60134"/>
                  </a:lnTo>
                  <a:lnTo>
                    <a:pt x="26860" y="59436"/>
                  </a:lnTo>
                  <a:lnTo>
                    <a:pt x="24625" y="59436"/>
                  </a:lnTo>
                  <a:lnTo>
                    <a:pt x="23876" y="58737"/>
                  </a:lnTo>
                  <a:lnTo>
                    <a:pt x="18656" y="58737"/>
                  </a:lnTo>
                  <a:lnTo>
                    <a:pt x="17907" y="59436"/>
                  </a:lnTo>
                  <a:lnTo>
                    <a:pt x="16408" y="59436"/>
                  </a:lnTo>
                  <a:lnTo>
                    <a:pt x="16408" y="60134"/>
                  </a:lnTo>
                  <a:lnTo>
                    <a:pt x="15671" y="60134"/>
                  </a:lnTo>
                  <a:lnTo>
                    <a:pt x="14922" y="60845"/>
                  </a:lnTo>
                  <a:lnTo>
                    <a:pt x="14173" y="60845"/>
                  </a:lnTo>
                  <a:lnTo>
                    <a:pt x="14173" y="61531"/>
                  </a:lnTo>
                  <a:lnTo>
                    <a:pt x="12687" y="62941"/>
                  </a:lnTo>
                  <a:lnTo>
                    <a:pt x="12687" y="63639"/>
                  </a:lnTo>
                  <a:lnTo>
                    <a:pt x="11938" y="63639"/>
                  </a:lnTo>
                  <a:lnTo>
                    <a:pt x="11938" y="65735"/>
                  </a:lnTo>
                  <a:lnTo>
                    <a:pt x="11201" y="65735"/>
                  </a:lnTo>
                  <a:lnTo>
                    <a:pt x="11201" y="69227"/>
                  </a:lnTo>
                  <a:lnTo>
                    <a:pt x="11938" y="69227"/>
                  </a:lnTo>
                  <a:lnTo>
                    <a:pt x="11938" y="71335"/>
                  </a:lnTo>
                  <a:lnTo>
                    <a:pt x="12687" y="71335"/>
                  </a:lnTo>
                  <a:lnTo>
                    <a:pt x="12687" y="72021"/>
                  </a:lnTo>
                  <a:lnTo>
                    <a:pt x="14173" y="73431"/>
                  </a:lnTo>
                  <a:lnTo>
                    <a:pt x="14173" y="74129"/>
                  </a:lnTo>
                  <a:lnTo>
                    <a:pt x="14922" y="74129"/>
                  </a:lnTo>
                  <a:lnTo>
                    <a:pt x="15671" y="74828"/>
                  </a:lnTo>
                  <a:lnTo>
                    <a:pt x="12687" y="74828"/>
                  </a:lnTo>
                  <a:lnTo>
                    <a:pt x="12687" y="74129"/>
                  </a:lnTo>
                  <a:lnTo>
                    <a:pt x="8953" y="74129"/>
                  </a:lnTo>
                  <a:lnTo>
                    <a:pt x="8953" y="73431"/>
                  </a:lnTo>
                  <a:lnTo>
                    <a:pt x="7454" y="73431"/>
                  </a:lnTo>
                  <a:lnTo>
                    <a:pt x="6718" y="72732"/>
                  </a:lnTo>
                  <a:lnTo>
                    <a:pt x="5969" y="72732"/>
                  </a:lnTo>
                  <a:lnTo>
                    <a:pt x="5969" y="72021"/>
                  </a:lnTo>
                  <a:lnTo>
                    <a:pt x="5219" y="72021"/>
                  </a:lnTo>
                  <a:lnTo>
                    <a:pt x="5219" y="71335"/>
                  </a:lnTo>
                  <a:lnTo>
                    <a:pt x="4470" y="71335"/>
                  </a:lnTo>
                  <a:lnTo>
                    <a:pt x="4470" y="70624"/>
                  </a:lnTo>
                  <a:lnTo>
                    <a:pt x="3733" y="69926"/>
                  </a:lnTo>
                  <a:lnTo>
                    <a:pt x="3733" y="65735"/>
                  </a:lnTo>
                  <a:lnTo>
                    <a:pt x="4470" y="65036"/>
                  </a:lnTo>
                  <a:lnTo>
                    <a:pt x="4470" y="64338"/>
                  </a:lnTo>
                  <a:lnTo>
                    <a:pt x="5219" y="64338"/>
                  </a:lnTo>
                  <a:lnTo>
                    <a:pt x="5219" y="63639"/>
                  </a:lnTo>
                  <a:lnTo>
                    <a:pt x="6718" y="63639"/>
                  </a:lnTo>
                  <a:lnTo>
                    <a:pt x="6718" y="62941"/>
                  </a:lnTo>
                  <a:lnTo>
                    <a:pt x="8216" y="62941"/>
                  </a:lnTo>
                  <a:lnTo>
                    <a:pt x="8216" y="59436"/>
                  </a:lnTo>
                  <a:lnTo>
                    <a:pt x="5969" y="59436"/>
                  </a:lnTo>
                  <a:lnTo>
                    <a:pt x="5219" y="60134"/>
                  </a:lnTo>
                  <a:lnTo>
                    <a:pt x="4470" y="60134"/>
                  </a:lnTo>
                  <a:lnTo>
                    <a:pt x="3733" y="60845"/>
                  </a:lnTo>
                  <a:lnTo>
                    <a:pt x="2984" y="60845"/>
                  </a:lnTo>
                  <a:lnTo>
                    <a:pt x="2984" y="61531"/>
                  </a:lnTo>
                  <a:lnTo>
                    <a:pt x="2235" y="61531"/>
                  </a:lnTo>
                  <a:lnTo>
                    <a:pt x="2235" y="62242"/>
                  </a:lnTo>
                  <a:lnTo>
                    <a:pt x="749" y="63639"/>
                  </a:lnTo>
                  <a:lnTo>
                    <a:pt x="749" y="65735"/>
                  </a:lnTo>
                  <a:lnTo>
                    <a:pt x="0" y="65735"/>
                  </a:lnTo>
                  <a:lnTo>
                    <a:pt x="0" y="69227"/>
                  </a:lnTo>
                  <a:lnTo>
                    <a:pt x="749" y="69926"/>
                  </a:lnTo>
                  <a:lnTo>
                    <a:pt x="749" y="71335"/>
                  </a:lnTo>
                  <a:lnTo>
                    <a:pt x="1485" y="72021"/>
                  </a:lnTo>
                  <a:lnTo>
                    <a:pt x="1485" y="72732"/>
                  </a:lnTo>
                  <a:lnTo>
                    <a:pt x="2235" y="73431"/>
                  </a:lnTo>
                  <a:lnTo>
                    <a:pt x="2235" y="74129"/>
                  </a:lnTo>
                  <a:lnTo>
                    <a:pt x="2984" y="74129"/>
                  </a:lnTo>
                  <a:lnTo>
                    <a:pt x="2984" y="74828"/>
                  </a:lnTo>
                  <a:lnTo>
                    <a:pt x="3733" y="74828"/>
                  </a:lnTo>
                  <a:lnTo>
                    <a:pt x="4470" y="75526"/>
                  </a:lnTo>
                  <a:lnTo>
                    <a:pt x="5219" y="75526"/>
                  </a:lnTo>
                  <a:lnTo>
                    <a:pt x="5219" y="76225"/>
                  </a:lnTo>
                  <a:lnTo>
                    <a:pt x="5969" y="76225"/>
                  </a:lnTo>
                  <a:lnTo>
                    <a:pt x="6718" y="76923"/>
                  </a:lnTo>
                  <a:lnTo>
                    <a:pt x="8216" y="76923"/>
                  </a:lnTo>
                  <a:lnTo>
                    <a:pt x="8953" y="77622"/>
                  </a:lnTo>
                  <a:lnTo>
                    <a:pt x="12687" y="77622"/>
                  </a:lnTo>
                  <a:lnTo>
                    <a:pt x="12687" y="78320"/>
                  </a:lnTo>
                  <a:lnTo>
                    <a:pt x="20891" y="78320"/>
                  </a:lnTo>
                  <a:lnTo>
                    <a:pt x="21640" y="77622"/>
                  </a:lnTo>
                  <a:lnTo>
                    <a:pt x="24625" y="77622"/>
                  </a:lnTo>
                  <a:lnTo>
                    <a:pt x="24625" y="76923"/>
                  </a:lnTo>
                  <a:lnTo>
                    <a:pt x="26860" y="76923"/>
                  </a:lnTo>
                  <a:lnTo>
                    <a:pt x="26860" y="76225"/>
                  </a:lnTo>
                  <a:lnTo>
                    <a:pt x="28346" y="76225"/>
                  </a:lnTo>
                  <a:lnTo>
                    <a:pt x="28346" y="75526"/>
                  </a:lnTo>
                  <a:lnTo>
                    <a:pt x="29095" y="75526"/>
                  </a:lnTo>
                  <a:lnTo>
                    <a:pt x="29095" y="74828"/>
                  </a:lnTo>
                  <a:lnTo>
                    <a:pt x="29845" y="74828"/>
                  </a:lnTo>
                  <a:lnTo>
                    <a:pt x="29845" y="74129"/>
                  </a:lnTo>
                  <a:lnTo>
                    <a:pt x="30594" y="74129"/>
                  </a:lnTo>
                  <a:lnTo>
                    <a:pt x="30594" y="73431"/>
                  </a:lnTo>
                  <a:lnTo>
                    <a:pt x="31330" y="72732"/>
                  </a:lnTo>
                  <a:lnTo>
                    <a:pt x="31330" y="71335"/>
                  </a:lnTo>
                  <a:lnTo>
                    <a:pt x="32092" y="71335"/>
                  </a:lnTo>
                  <a:lnTo>
                    <a:pt x="32092" y="643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2361040" y="6436997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0" y="0"/>
                  </a:moveTo>
                  <a:lnTo>
                    <a:pt x="41782" y="0"/>
                  </a:ln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2367755" y="650273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2396109" y="650273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2367755" y="672512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2381934" y="6516024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2367755" y="673841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2396109" y="673841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2367755" y="696080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2381934" y="675170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2367755" y="703983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2396109" y="7039834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4">
                  <a:moveTo>
                    <a:pt x="0" y="0"/>
                  </a:moveTo>
                  <a:lnTo>
                    <a:pt x="0" y="2349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2367755" y="7262221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2381934" y="705242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2361040" y="6974092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0" y="0"/>
                  </a:moveTo>
                  <a:lnTo>
                    <a:pt x="41782" y="0"/>
                  </a:ln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2243155" y="5743250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2243155" y="6436998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2264045" y="5743250"/>
              <a:ext cx="0" cy="694055"/>
            </a:xfrm>
            <a:custGeom>
              <a:avLst/>
              <a:gdLst/>
              <a:ahLst/>
              <a:cxnLst/>
              <a:rect l="l" t="t" r="r" b="b"/>
              <a:pathLst>
                <a:path h="694054">
                  <a:moveTo>
                    <a:pt x="0" y="0"/>
                  </a:moveTo>
                  <a:lnTo>
                    <a:pt x="0" y="6937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2246885" y="572716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2797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2246885" y="642091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2213305" y="6050965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39">
                  <a:moveTo>
                    <a:pt x="11188" y="52451"/>
                  </a:moveTo>
                  <a:lnTo>
                    <a:pt x="5969" y="51752"/>
                  </a:lnTo>
                  <a:lnTo>
                    <a:pt x="0" y="51752"/>
                  </a:lnTo>
                  <a:lnTo>
                    <a:pt x="0" y="55245"/>
                  </a:lnTo>
                  <a:lnTo>
                    <a:pt x="5969" y="55245"/>
                  </a:lnTo>
                  <a:lnTo>
                    <a:pt x="11188" y="54546"/>
                  </a:lnTo>
                  <a:lnTo>
                    <a:pt x="11188" y="52451"/>
                  </a:lnTo>
                  <a:close/>
                </a:path>
                <a:path w="32385" h="78739">
                  <a:moveTo>
                    <a:pt x="11188" y="7696"/>
                  </a:moveTo>
                  <a:lnTo>
                    <a:pt x="5219" y="6985"/>
                  </a:lnTo>
                  <a:lnTo>
                    <a:pt x="0" y="6985"/>
                  </a:lnTo>
                  <a:lnTo>
                    <a:pt x="0" y="11188"/>
                  </a:lnTo>
                  <a:lnTo>
                    <a:pt x="5219" y="11188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2385" h="78739">
                  <a:moveTo>
                    <a:pt x="11188" y="1397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19" y="4191"/>
                  </a:lnTo>
                  <a:lnTo>
                    <a:pt x="11188" y="3505"/>
                  </a:lnTo>
                  <a:lnTo>
                    <a:pt x="11188" y="1397"/>
                  </a:lnTo>
                  <a:close/>
                </a:path>
                <a:path w="32385" h="78739">
                  <a:moveTo>
                    <a:pt x="22377" y="37071"/>
                  </a:moveTo>
                  <a:lnTo>
                    <a:pt x="18656" y="37071"/>
                  </a:lnTo>
                  <a:lnTo>
                    <a:pt x="18656" y="48260"/>
                  </a:lnTo>
                  <a:lnTo>
                    <a:pt x="22377" y="48260"/>
                  </a:lnTo>
                  <a:lnTo>
                    <a:pt x="22377" y="37071"/>
                  </a:lnTo>
                  <a:close/>
                </a:path>
                <a:path w="32385" h="78739">
                  <a:moveTo>
                    <a:pt x="32080" y="66433"/>
                  </a:moveTo>
                  <a:lnTo>
                    <a:pt x="31343" y="66433"/>
                  </a:lnTo>
                  <a:lnTo>
                    <a:pt x="31343" y="65036"/>
                  </a:lnTo>
                  <a:lnTo>
                    <a:pt x="30581" y="65036"/>
                  </a:lnTo>
                  <a:lnTo>
                    <a:pt x="30581" y="63652"/>
                  </a:lnTo>
                  <a:lnTo>
                    <a:pt x="29845" y="63652"/>
                  </a:lnTo>
                  <a:lnTo>
                    <a:pt x="29845" y="62941"/>
                  </a:lnTo>
                  <a:lnTo>
                    <a:pt x="29095" y="62941"/>
                  </a:lnTo>
                  <a:lnTo>
                    <a:pt x="29095" y="62242"/>
                  </a:lnTo>
                  <a:lnTo>
                    <a:pt x="28359" y="62242"/>
                  </a:lnTo>
                  <a:lnTo>
                    <a:pt x="27597" y="61544"/>
                  </a:lnTo>
                  <a:lnTo>
                    <a:pt x="26860" y="61544"/>
                  </a:lnTo>
                  <a:lnTo>
                    <a:pt x="26860" y="60845"/>
                  </a:lnTo>
                  <a:lnTo>
                    <a:pt x="25361" y="60845"/>
                  </a:lnTo>
                  <a:lnTo>
                    <a:pt x="25361" y="60147"/>
                  </a:lnTo>
                  <a:lnTo>
                    <a:pt x="23126" y="60147"/>
                  </a:lnTo>
                  <a:lnTo>
                    <a:pt x="22377" y="59448"/>
                  </a:lnTo>
                  <a:lnTo>
                    <a:pt x="8953" y="59448"/>
                  </a:lnTo>
                  <a:lnTo>
                    <a:pt x="8953" y="60147"/>
                  </a:lnTo>
                  <a:lnTo>
                    <a:pt x="6705" y="60147"/>
                  </a:lnTo>
                  <a:lnTo>
                    <a:pt x="5969" y="60845"/>
                  </a:lnTo>
                  <a:lnTo>
                    <a:pt x="5219" y="60845"/>
                  </a:lnTo>
                  <a:lnTo>
                    <a:pt x="5219" y="61544"/>
                  </a:lnTo>
                  <a:lnTo>
                    <a:pt x="4483" y="61544"/>
                  </a:lnTo>
                  <a:lnTo>
                    <a:pt x="3721" y="62242"/>
                  </a:lnTo>
                  <a:lnTo>
                    <a:pt x="2984" y="62242"/>
                  </a:lnTo>
                  <a:lnTo>
                    <a:pt x="2984" y="62941"/>
                  </a:lnTo>
                  <a:lnTo>
                    <a:pt x="1498" y="64338"/>
                  </a:lnTo>
                  <a:lnTo>
                    <a:pt x="1498" y="65036"/>
                  </a:lnTo>
                  <a:lnTo>
                    <a:pt x="749" y="65036"/>
                  </a:lnTo>
                  <a:lnTo>
                    <a:pt x="749" y="67132"/>
                  </a:lnTo>
                  <a:lnTo>
                    <a:pt x="0" y="67830"/>
                  </a:lnTo>
                  <a:lnTo>
                    <a:pt x="0" y="71323"/>
                  </a:lnTo>
                  <a:lnTo>
                    <a:pt x="749" y="71323"/>
                  </a:lnTo>
                  <a:lnTo>
                    <a:pt x="749" y="72732"/>
                  </a:lnTo>
                  <a:lnTo>
                    <a:pt x="1498" y="73431"/>
                  </a:lnTo>
                  <a:lnTo>
                    <a:pt x="1498" y="74129"/>
                  </a:lnTo>
                  <a:lnTo>
                    <a:pt x="2235" y="74828"/>
                  </a:lnTo>
                  <a:lnTo>
                    <a:pt x="2235" y="75539"/>
                  </a:lnTo>
                  <a:lnTo>
                    <a:pt x="2984" y="75539"/>
                  </a:lnTo>
                  <a:lnTo>
                    <a:pt x="2984" y="76238"/>
                  </a:lnTo>
                  <a:lnTo>
                    <a:pt x="3721" y="76238"/>
                  </a:lnTo>
                  <a:lnTo>
                    <a:pt x="4483" y="76923"/>
                  </a:lnTo>
                  <a:lnTo>
                    <a:pt x="5219" y="76923"/>
                  </a:lnTo>
                  <a:lnTo>
                    <a:pt x="5219" y="77622"/>
                  </a:lnTo>
                  <a:lnTo>
                    <a:pt x="6705" y="77622"/>
                  </a:lnTo>
                  <a:lnTo>
                    <a:pt x="6705" y="78333"/>
                  </a:lnTo>
                  <a:lnTo>
                    <a:pt x="14922" y="78333"/>
                  </a:lnTo>
                  <a:lnTo>
                    <a:pt x="14922" y="77622"/>
                  </a:lnTo>
                  <a:lnTo>
                    <a:pt x="16408" y="77622"/>
                  </a:lnTo>
                  <a:lnTo>
                    <a:pt x="16408" y="76923"/>
                  </a:lnTo>
                  <a:lnTo>
                    <a:pt x="17157" y="76923"/>
                  </a:lnTo>
                  <a:lnTo>
                    <a:pt x="17907" y="76238"/>
                  </a:lnTo>
                  <a:lnTo>
                    <a:pt x="18656" y="76238"/>
                  </a:lnTo>
                  <a:lnTo>
                    <a:pt x="18656" y="75539"/>
                  </a:lnTo>
                  <a:lnTo>
                    <a:pt x="19405" y="74828"/>
                  </a:lnTo>
                  <a:lnTo>
                    <a:pt x="20142" y="74129"/>
                  </a:lnTo>
                  <a:lnTo>
                    <a:pt x="20142" y="73431"/>
                  </a:lnTo>
                  <a:lnTo>
                    <a:pt x="20891" y="72732"/>
                  </a:lnTo>
                  <a:lnTo>
                    <a:pt x="20891" y="67132"/>
                  </a:lnTo>
                  <a:lnTo>
                    <a:pt x="20142" y="66433"/>
                  </a:lnTo>
                  <a:lnTo>
                    <a:pt x="20142" y="65735"/>
                  </a:lnTo>
                  <a:lnTo>
                    <a:pt x="18656" y="64338"/>
                  </a:lnTo>
                  <a:lnTo>
                    <a:pt x="18656" y="63652"/>
                  </a:lnTo>
                  <a:lnTo>
                    <a:pt x="17907" y="63652"/>
                  </a:lnTo>
                  <a:lnTo>
                    <a:pt x="17907" y="67830"/>
                  </a:lnTo>
                  <a:lnTo>
                    <a:pt x="17907" y="70637"/>
                  </a:lnTo>
                  <a:lnTo>
                    <a:pt x="17157" y="70637"/>
                  </a:lnTo>
                  <a:lnTo>
                    <a:pt x="17157" y="72034"/>
                  </a:lnTo>
                  <a:lnTo>
                    <a:pt x="16408" y="72034"/>
                  </a:lnTo>
                  <a:lnTo>
                    <a:pt x="16408" y="72732"/>
                  </a:lnTo>
                  <a:lnTo>
                    <a:pt x="15671" y="73431"/>
                  </a:lnTo>
                  <a:lnTo>
                    <a:pt x="14922" y="73431"/>
                  </a:lnTo>
                  <a:lnTo>
                    <a:pt x="14922" y="74129"/>
                  </a:lnTo>
                  <a:lnTo>
                    <a:pt x="13436" y="74129"/>
                  </a:lnTo>
                  <a:lnTo>
                    <a:pt x="13436" y="74828"/>
                  </a:lnTo>
                  <a:lnTo>
                    <a:pt x="8204" y="74828"/>
                  </a:lnTo>
                  <a:lnTo>
                    <a:pt x="8204" y="74129"/>
                  </a:lnTo>
                  <a:lnTo>
                    <a:pt x="6705" y="74129"/>
                  </a:lnTo>
                  <a:lnTo>
                    <a:pt x="6705" y="73431"/>
                  </a:lnTo>
                  <a:lnTo>
                    <a:pt x="5969" y="73431"/>
                  </a:lnTo>
                  <a:lnTo>
                    <a:pt x="4483" y="72034"/>
                  </a:lnTo>
                  <a:lnTo>
                    <a:pt x="4483" y="71323"/>
                  </a:lnTo>
                  <a:lnTo>
                    <a:pt x="3721" y="71323"/>
                  </a:lnTo>
                  <a:lnTo>
                    <a:pt x="3721" y="66433"/>
                  </a:lnTo>
                  <a:lnTo>
                    <a:pt x="4483" y="66433"/>
                  </a:lnTo>
                  <a:lnTo>
                    <a:pt x="4483" y="65735"/>
                  </a:lnTo>
                  <a:lnTo>
                    <a:pt x="5969" y="64338"/>
                  </a:lnTo>
                  <a:lnTo>
                    <a:pt x="6705" y="64338"/>
                  </a:lnTo>
                  <a:lnTo>
                    <a:pt x="6705" y="63652"/>
                  </a:lnTo>
                  <a:lnTo>
                    <a:pt x="8953" y="63652"/>
                  </a:lnTo>
                  <a:lnTo>
                    <a:pt x="9702" y="62941"/>
                  </a:lnTo>
                  <a:lnTo>
                    <a:pt x="11938" y="62941"/>
                  </a:lnTo>
                  <a:lnTo>
                    <a:pt x="11938" y="63652"/>
                  </a:lnTo>
                  <a:lnTo>
                    <a:pt x="14922" y="63652"/>
                  </a:lnTo>
                  <a:lnTo>
                    <a:pt x="14922" y="64338"/>
                  </a:lnTo>
                  <a:lnTo>
                    <a:pt x="15671" y="64338"/>
                  </a:lnTo>
                  <a:lnTo>
                    <a:pt x="15671" y="65036"/>
                  </a:lnTo>
                  <a:lnTo>
                    <a:pt x="16408" y="65036"/>
                  </a:lnTo>
                  <a:lnTo>
                    <a:pt x="16408" y="65735"/>
                  </a:lnTo>
                  <a:lnTo>
                    <a:pt x="17157" y="65735"/>
                  </a:lnTo>
                  <a:lnTo>
                    <a:pt x="17157" y="67132"/>
                  </a:lnTo>
                  <a:lnTo>
                    <a:pt x="17907" y="67830"/>
                  </a:lnTo>
                  <a:lnTo>
                    <a:pt x="17907" y="63652"/>
                  </a:lnTo>
                  <a:lnTo>
                    <a:pt x="17907" y="62941"/>
                  </a:lnTo>
                  <a:lnTo>
                    <a:pt x="22377" y="62941"/>
                  </a:lnTo>
                  <a:lnTo>
                    <a:pt x="22377" y="63652"/>
                  </a:lnTo>
                  <a:lnTo>
                    <a:pt x="24612" y="63652"/>
                  </a:lnTo>
                  <a:lnTo>
                    <a:pt x="24612" y="64338"/>
                  </a:lnTo>
                  <a:lnTo>
                    <a:pt x="26111" y="64338"/>
                  </a:lnTo>
                  <a:lnTo>
                    <a:pt x="26111" y="65036"/>
                  </a:lnTo>
                  <a:lnTo>
                    <a:pt x="26860" y="65036"/>
                  </a:lnTo>
                  <a:lnTo>
                    <a:pt x="28359" y="66433"/>
                  </a:lnTo>
                  <a:lnTo>
                    <a:pt x="28359" y="67132"/>
                  </a:lnTo>
                  <a:lnTo>
                    <a:pt x="29095" y="67830"/>
                  </a:lnTo>
                  <a:lnTo>
                    <a:pt x="29095" y="71323"/>
                  </a:lnTo>
                  <a:lnTo>
                    <a:pt x="28359" y="72034"/>
                  </a:lnTo>
                  <a:lnTo>
                    <a:pt x="28359" y="72732"/>
                  </a:lnTo>
                  <a:lnTo>
                    <a:pt x="27597" y="72732"/>
                  </a:lnTo>
                  <a:lnTo>
                    <a:pt x="27597" y="73431"/>
                  </a:lnTo>
                  <a:lnTo>
                    <a:pt x="26860" y="73431"/>
                  </a:lnTo>
                  <a:lnTo>
                    <a:pt x="26111" y="74129"/>
                  </a:lnTo>
                  <a:lnTo>
                    <a:pt x="24612" y="74129"/>
                  </a:lnTo>
                  <a:lnTo>
                    <a:pt x="23876" y="74828"/>
                  </a:lnTo>
                  <a:lnTo>
                    <a:pt x="24612" y="78333"/>
                  </a:lnTo>
                  <a:lnTo>
                    <a:pt x="25361" y="77622"/>
                  </a:lnTo>
                  <a:lnTo>
                    <a:pt x="27597" y="77622"/>
                  </a:lnTo>
                  <a:lnTo>
                    <a:pt x="27597" y="76923"/>
                  </a:lnTo>
                  <a:lnTo>
                    <a:pt x="29095" y="76923"/>
                  </a:lnTo>
                  <a:lnTo>
                    <a:pt x="29095" y="76238"/>
                  </a:lnTo>
                  <a:lnTo>
                    <a:pt x="29845" y="76238"/>
                  </a:lnTo>
                  <a:lnTo>
                    <a:pt x="29845" y="75539"/>
                  </a:lnTo>
                  <a:lnTo>
                    <a:pt x="30581" y="75539"/>
                  </a:lnTo>
                  <a:lnTo>
                    <a:pt x="30581" y="74828"/>
                  </a:lnTo>
                  <a:lnTo>
                    <a:pt x="31343" y="74129"/>
                  </a:lnTo>
                  <a:lnTo>
                    <a:pt x="31343" y="73431"/>
                  </a:lnTo>
                  <a:lnTo>
                    <a:pt x="32080" y="72732"/>
                  </a:lnTo>
                  <a:lnTo>
                    <a:pt x="32080" y="66433"/>
                  </a:lnTo>
                  <a:close/>
                </a:path>
                <a:path w="32385" h="78739">
                  <a:moveTo>
                    <a:pt x="32080" y="20980"/>
                  </a:moveTo>
                  <a:lnTo>
                    <a:pt x="31330" y="20980"/>
                  </a:lnTo>
                  <a:lnTo>
                    <a:pt x="31330" y="19583"/>
                  </a:lnTo>
                  <a:lnTo>
                    <a:pt x="30594" y="19583"/>
                  </a:lnTo>
                  <a:lnTo>
                    <a:pt x="30594" y="18884"/>
                  </a:lnTo>
                  <a:lnTo>
                    <a:pt x="29845" y="18884"/>
                  </a:lnTo>
                  <a:lnTo>
                    <a:pt x="29845" y="18186"/>
                  </a:lnTo>
                  <a:lnTo>
                    <a:pt x="29095" y="18186"/>
                  </a:lnTo>
                  <a:lnTo>
                    <a:pt x="29095" y="22377"/>
                  </a:lnTo>
                  <a:lnTo>
                    <a:pt x="29095" y="26581"/>
                  </a:lnTo>
                  <a:lnTo>
                    <a:pt x="28346" y="26581"/>
                  </a:lnTo>
                  <a:lnTo>
                    <a:pt x="28346" y="27279"/>
                  </a:lnTo>
                  <a:lnTo>
                    <a:pt x="27609" y="27279"/>
                  </a:lnTo>
                  <a:lnTo>
                    <a:pt x="27609" y="27978"/>
                  </a:lnTo>
                  <a:lnTo>
                    <a:pt x="26860" y="28676"/>
                  </a:lnTo>
                  <a:lnTo>
                    <a:pt x="26111" y="28676"/>
                  </a:lnTo>
                  <a:lnTo>
                    <a:pt x="26111" y="29375"/>
                  </a:lnTo>
                  <a:lnTo>
                    <a:pt x="23876" y="29375"/>
                  </a:lnTo>
                  <a:lnTo>
                    <a:pt x="23876" y="30073"/>
                  </a:lnTo>
                  <a:lnTo>
                    <a:pt x="8953" y="30073"/>
                  </a:lnTo>
                  <a:lnTo>
                    <a:pt x="8216" y="29375"/>
                  </a:lnTo>
                  <a:lnTo>
                    <a:pt x="6718" y="29375"/>
                  </a:lnTo>
                  <a:lnTo>
                    <a:pt x="6718" y="28676"/>
                  </a:lnTo>
                  <a:lnTo>
                    <a:pt x="5969" y="28676"/>
                  </a:lnTo>
                  <a:lnTo>
                    <a:pt x="5232" y="27978"/>
                  </a:lnTo>
                  <a:lnTo>
                    <a:pt x="4470" y="27978"/>
                  </a:lnTo>
                  <a:lnTo>
                    <a:pt x="4470" y="27279"/>
                  </a:lnTo>
                  <a:lnTo>
                    <a:pt x="3733" y="26581"/>
                  </a:lnTo>
                  <a:lnTo>
                    <a:pt x="3733" y="22377"/>
                  </a:lnTo>
                  <a:lnTo>
                    <a:pt x="4470" y="22377"/>
                  </a:lnTo>
                  <a:lnTo>
                    <a:pt x="4470" y="21678"/>
                  </a:lnTo>
                  <a:lnTo>
                    <a:pt x="5232" y="20980"/>
                  </a:lnTo>
                  <a:lnTo>
                    <a:pt x="5232" y="20281"/>
                  </a:lnTo>
                  <a:lnTo>
                    <a:pt x="6718" y="20281"/>
                  </a:lnTo>
                  <a:lnTo>
                    <a:pt x="6718" y="19583"/>
                  </a:lnTo>
                  <a:lnTo>
                    <a:pt x="8953" y="19583"/>
                  </a:lnTo>
                  <a:lnTo>
                    <a:pt x="8953" y="18884"/>
                  </a:lnTo>
                  <a:lnTo>
                    <a:pt x="23876" y="18884"/>
                  </a:lnTo>
                  <a:lnTo>
                    <a:pt x="23876" y="19583"/>
                  </a:lnTo>
                  <a:lnTo>
                    <a:pt x="26111" y="19583"/>
                  </a:lnTo>
                  <a:lnTo>
                    <a:pt x="26111" y="20281"/>
                  </a:lnTo>
                  <a:lnTo>
                    <a:pt x="26860" y="20281"/>
                  </a:lnTo>
                  <a:lnTo>
                    <a:pt x="27609" y="20980"/>
                  </a:lnTo>
                  <a:lnTo>
                    <a:pt x="27609" y="21678"/>
                  </a:lnTo>
                  <a:lnTo>
                    <a:pt x="28346" y="21678"/>
                  </a:lnTo>
                  <a:lnTo>
                    <a:pt x="28346" y="22377"/>
                  </a:lnTo>
                  <a:lnTo>
                    <a:pt x="29095" y="22377"/>
                  </a:lnTo>
                  <a:lnTo>
                    <a:pt x="29095" y="18186"/>
                  </a:lnTo>
                  <a:lnTo>
                    <a:pt x="29095" y="17487"/>
                  </a:lnTo>
                  <a:lnTo>
                    <a:pt x="28346" y="17487"/>
                  </a:lnTo>
                  <a:lnTo>
                    <a:pt x="27609" y="16789"/>
                  </a:lnTo>
                  <a:lnTo>
                    <a:pt x="26860" y="16789"/>
                  </a:lnTo>
                  <a:lnTo>
                    <a:pt x="26111" y="16090"/>
                  </a:lnTo>
                  <a:lnTo>
                    <a:pt x="24625" y="16090"/>
                  </a:lnTo>
                  <a:lnTo>
                    <a:pt x="24625" y="15379"/>
                  </a:lnTo>
                  <a:lnTo>
                    <a:pt x="20142" y="15379"/>
                  </a:lnTo>
                  <a:lnTo>
                    <a:pt x="20142" y="14681"/>
                  </a:lnTo>
                  <a:lnTo>
                    <a:pt x="12687" y="14681"/>
                  </a:lnTo>
                  <a:lnTo>
                    <a:pt x="11938" y="15379"/>
                  </a:lnTo>
                  <a:lnTo>
                    <a:pt x="8216" y="15379"/>
                  </a:lnTo>
                  <a:lnTo>
                    <a:pt x="8216" y="16090"/>
                  </a:lnTo>
                  <a:lnTo>
                    <a:pt x="6718" y="16090"/>
                  </a:lnTo>
                  <a:lnTo>
                    <a:pt x="5969" y="16789"/>
                  </a:lnTo>
                  <a:lnTo>
                    <a:pt x="4470" y="16789"/>
                  </a:lnTo>
                  <a:lnTo>
                    <a:pt x="4470" y="17487"/>
                  </a:lnTo>
                  <a:lnTo>
                    <a:pt x="3733" y="17487"/>
                  </a:lnTo>
                  <a:lnTo>
                    <a:pt x="3733" y="18186"/>
                  </a:lnTo>
                  <a:lnTo>
                    <a:pt x="2984" y="18186"/>
                  </a:lnTo>
                  <a:lnTo>
                    <a:pt x="2235" y="18884"/>
                  </a:lnTo>
                  <a:lnTo>
                    <a:pt x="2235" y="19583"/>
                  </a:lnTo>
                  <a:lnTo>
                    <a:pt x="1485" y="19583"/>
                  </a:lnTo>
                  <a:lnTo>
                    <a:pt x="1485" y="20281"/>
                  </a:lnTo>
                  <a:lnTo>
                    <a:pt x="749" y="20281"/>
                  </a:lnTo>
                  <a:lnTo>
                    <a:pt x="749" y="22377"/>
                  </a:lnTo>
                  <a:lnTo>
                    <a:pt x="0" y="23088"/>
                  </a:lnTo>
                  <a:lnTo>
                    <a:pt x="0" y="26581"/>
                  </a:lnTo>
                  <a:lnTo>
                    <a:pt x="749" y="26581"/>
                  </a:lnTo>
                  <a:lnTo>
                    <a:pt x="749" y="27978"/>
                  </a:lnTo>
                  <a:lnTo>
                    <a:pt x="1485" y="28676"/>
                  </a:lnTo>
                  <a:lnTo>
                    <a:pt x="1485" y="29375"/>
                  </a:lnTo>
                  <a:lnTo>
                    <a:pt x="2984" y="30772"/>
                  </a:lnTo>
                  <a:lnTo>
                    <a:pt x="3733" y="30772"/>
                  </a:lnTo>
                  <a:lnTo>
                    <a:pt x="3733" y="31470"/>
                  </a:lnTo>
                  <a:lnTo>
                    <a:pt x="4470" y="31470"/>
                  </a:lnTo>
                  <a:lnTo>
                    <a:pt x="4470" y="32169"/>
                  </a:lnTo>
                  <a:lnTo>
                    <a:pt x="5232" y="32169"/>
                  </a:lnTo>
                  <a:lnTo>
                    <a:pt x="5969" y="32867"/>
                  </a:lnTo>
                  <a:lnTo>
                    <a:pt x="8216" y="32867"/>
                  </a:lnTo>
                  <a:lnTo>
                    <a:pt x="8216" y="33578"/>
                  </a:lnTo>
                  <a:lnTo>
                    <a:pt x="11938" y="33578"/>
                  </a:lnTo>
                  <a:lnTo>
                    <a:pt x="11938" y="34264"/>
                  </a:lnTo>
                  <a:lnTo>
                    <a:pt x="20142" y="34264"/>
                  </a:lnTo>
                  <a:lnTo>
                    <a:pt x="20891" y="33578"/>
                  </a:lnTo>
                  <a:lnTo>
                    <a:pt x="24625" y="33578"/>
                  </a:lnTo>
                  <a:lnTo>
                    <a:pt x="24625" y="32867"/>
                  </a:lnTo>
                  <a:lnTo>
                    <a:pt x="26111" y="32867"/>
                  </a:lnTo>
                  <a:lnTo>
                    <a:pt x="26860" y="32169"/>
                  </a:lnTo>
                  <a:lnTo>
                    <a:pt x="28346" y="32169"/>
                  </a:lnTo>
                  <a:lnTo>
                    <a:pt x="28346" y="31470"/>
                  </a:lnTo>
                  <a:lnTo>
                    <a:pt x="29095" y="31470"/>
                  </a:lnTo>
                  <a:lnTo>
                    <a:pt x="29095" y="30772"/>
                  </a:lnTo>
                  <a:lnTo>
                    <a:pt x="29845" y="30772"/>
                  </a:lnTo>
                  <a:lnTo>
                    <a:pt x="29845" y="30073"/>
                  </a:lnTo>
                  <a:lnTo>
                    <a:pt x="30594" y="30073"/>
                  </a:lnTo>
                  <a:lnTo>
                    <a:pt x="30594" y="29375"/>
                  </a:lnTo>
                  <a:lnTo>
                    <a:pt x="31330" y="29375"/>
                  </a:lnTo>
                  <a:lnTo>
                    <a:pt x="31330" y="27978"/>
                  </a:lnTo>
                  <a:lnTo>
                    <a:pt x="32080" y="27978"/>
                  </a:lnTo>
                  <a:lnTo>
                    <a:pt x="32080" y="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2243155" y="6502738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2243155" y="6974094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2264045" y="6502738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2246885" y="6486652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4">
                  <a:moveTo>
                    <a:pt x="31337" y="32169"/>
                  </a:moveTo>
                  <a:lnTo>
                    <a:pt x="0" y="2797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2246885" y="6958010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4">
                  <a:moveTo>
                    <a:pt x="2984" y="0"/>
                  </a:moveTo>
                  <a:lnTo>
                    <a:pt x="34321" y="29372"/>
                  </a:lnTo>
                  <a:lnTo>
                    <a:pt x="31337" y="321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2213305" y="6699262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40">
                  <a:moveTo>
                    <a:pt x="11188" y="51739"/>
                  </a:moveTo>
                  <a:lnTo>
                    <a:pt x="5969" y="51041"/>
                  </a:lnTo>
                  <a:lnTo>
                    <a:pt x="0" y="51041"/>
                  </a:lnTo>
                  <a:lnTo>
                    <a:pt x="0" y="55245"/>
                  </a:lnTo>
                  <a:lnTo>
                    <a:pt x="5969" y="55245"/>
                  </a:lnTo>
                  <a:lnTo>
                    <a:pt x="11188" y="54546"/>
                  </a:lnTo>
                  <a:lnTo>
                    <a:pt x="11188" y="51739"/>
                  </a:lnTo>
                  <a:close/>
                </a:path>
                <a:path w="32385" h="78740">
                  <a:moveTo>
                    <a:pt x="11188" y="7683"/>
                  </a:moveTo>
                  <a:lnTo>
                    <a:pt x="5219" y="6286"/>
                  </a:lnTo>
                  <a:lnTo>
                    <a:pt x="0" y="6286"/>
                  </a:lnTo>
                  <a:lnTo>
                    <a:pt x="0" y="10490"/>
                  </a:lnTo>
                  <a:lnTo>
                    <a:pt x="5219" y="10490"/>
                  </a:lnTo>
                  <a:lnTo>
                    <a:pt x="11188" y="9791"/>
                  </a:lnTo>
                  <a:lnTo>
                    <a:pt x="11188" y="7683"/>
                  </a:lnTo>
                  <a:close/>
                </a:path>
                <a:path w="32385" h="78740">
                  <a:moveTo>
                    <a:pt x="11188" y="685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19" y="4191"/>
                  </a:lnTo>
                  <a:lnTo>
                    <a:pt x="11188" y="2794"/>
                  </a:lnTo>
                  <a:lnTo>
                    <a:pt x="11188" y="685"/>
                  </a:lnTo>
                  <a:close/>
                </a:path>
                <a:path w="32385" h="78740">
                  <a:moveTo>
                    <a:pt x="22377" y="37058"/>
                  </a:moveTo>
                  <a:lnTo>
                    <a:pt x="18656" y="37058"/>
                  </a:lnTo>
                  <a:lnTo>
                    <a:pt x="18656" y="47548"/>
                  </a:lnTo>
                  <a:lnTo>
                    <a:pt x="22377" y="47548"/>
                  </a:lnTo>
                  <a:lnTo>
                    <a:pt x="22377" y="37058"/>
                  </a:lnTo>
                  <a:close/>
                </a:path>
                <a:path w="32385" h="78740">
                  <a:moveTo>
                    <a:pt x="32080" y="65036"/>
                  </a:moveTo>
                  <a:lnTo>
                    <a:pt x="31343" y="64338"/>
                  </a:lnTo>
                  <a:lnTo>
                    <a:pt x="31343" y="63639"/>
                  </a:lnTo>
                  <a:lnTo>
                    <a:pt x="30581" y="63639"/>
                  </a:lnTo>
                  <a:lnTo>
                    <a:pt x="30581" y="62941"/>
                  </a:lnTo>
                  <a:lnTo>
                    <a:pt x="29845" y="62242"/>
                  </a:lnTo>
                  <a:lnTo>
                    <a:pt x="29845" y="61531"/>
                  </a:lnTo>
                  <a:lnTo>
                    <a:pt x="29095" y="61531"/>
                  </a:lnTo>
                  <a:lnTo>
                    <a:pt x="29095" y="66433"/>
                  </a:lnTo>
                  <a:lnTo>
                    <a:pt x="29095" y="69926"/>
                  </a:lnTo>
                  <a:lnTo>
                    <a:pt x="28346" y="70637"/>
                  </a:lnTo>
                  <a:lnTo>
                    <a:pt x="28346" y="71323"/>
                  </a:lnTo>
                  <a:lnTo>
                    <a:pt x="26860" y="72732"/>
                  </a:lnTo>
                  <a:lnTo>
                    <a:pt x="26111" y="72732"/>
                  </a:lnTo>
                  <a:lnTo>
                    <a:pt x="26111" y="73418"/>
                  </a:lnTo>
                  <a:lnTo>
                    <a:pt x="24612" y="73418"/>
                  </a:lnTo>
                  <a:lnTo>
                    <a:pt x="23876" y="74117"/>
                  </a:lnTo>
                  <a:lnTo>
                    <a:pt x="19405" y="74117"/>
                  </a:lnTo>
                  <a:lnTo>
                    <a:pt x="18656" y="73418"/>
                  </a:lnTo>
                  <a:lnTo>
                    <a:pt x="17907" y="73418"/>
                  </a:lnTo>
                  <a:lnTo>
                    <a:pt x="17157" y="72732"/>
                  </a:lnTo>
                  <a:lnTo>
                    <a:pt x="16408" y="72732"/>
                  </a:lnTo>
                  <a:lnTo>
                    <a:pt x="16408" y="72021"/>
                  </a:lnTo>
                  <a:lnTo>
                    <a:pt x="15671" y="72021"/>
                  </a:lnTo>
                  <a:lnTo>
                    <a:pt x="15671" y="70637"/>
                  </a:lnTo>
                  <a:lnTo>
                    <a:pt x="14922" y="70637"/>
                  </a:lnTo>
                  <a:lnTo>
                    <a:pt x="14922" y="66433"/>
                  </a:lnTo>
                  <a:lnTo>
                    <a:pt x="15671" y="65735"/>
                  </a:lnTo>
                  <a:lnTo>
                    <a:pt x="15671" y="65036"/>
                  </a:lnTo>
                  <a:lnTo>
                    <a:pt x="16408" y="65036"/>
                  </a:lnTo>
                  <a:lnTo>
                    <a:pt x="16408" y="64338"/>
                  </a:lnTo>
                  <a:lnTo>
                    <a:pt x="17157" y="64338"/>
                  </a:lnTo>
                  <a:lnTo>
                    <a:pt x="17157" y="63639"/>
                  </a:lnTo>
                  <a:lnTo>
                    <a:pt x="17907" y="63639"/>
                  </a:lnTo>
                  <a:lnTo>
                    <a:pt x="18656" y="62941"/>
                  </a:lnTo>
                  <a:lnTo>
                    <a:pt x="25361" y="62941"/>
                  </a:lnTo>
                  <a:lnTo>
                    <a:pt x="26111" y="63639"/>
                  </a:lnTo>
                  <a:lnTo>
                    <a:pt x="26860" y="63639"/>
                  </a:lnTo>
                  <a:lnTo>
                    <a:pt x="26860" y="64338"/>
                  </a:lnTo>
                  <a:lnTo>
                    <a:pt x="27597" y="64338"/>
                  </a:lnTo>
                  <a:lnTo>
                    <a:pt x="27597" y="65036"/>
                  </a:lnTo>
                  <a:lnTo>
                    <a:pt x="28346" y="65036"/>
                  </a:lnTo>
                  <a:lnTo>
                    <a:pt x="28346" y="65735"/>
                  </a:lnTo>
                  <a:lnTo>
                    <a:pt x="29095" y="66433"/>
                  </a:lnTo>
                  <a:lnTo>
                    <a:pt x="29095" y="61531"/>
                  </a:lnTo>
                  <a:lnTo>
                    <a:pt x="28346" y="60845"/>
                  </a:lnTo>
                  <a:lnTo>
                    <a:pt x="27597" y="60845"/>
                  </a:lnTo>
                  <a:lnTo>
                    <a:pt x="27597" y="60147"/>
                  </a:lnTo>
                  <a:lnTo>
                    <a:pt x="26860" y="60147"/>
                  </a:lnTo>
                  <a:lnTo>
                    <a:pt x="26111" y="59436"/>
                  </a:lnTo>
                  <a:lnTo>
                    <a:pt x="23876" y="59436"/>
                  </a:lnTo>
                  <a:lnTo>
                    <a:pt x="23126" y="58737"/>
                  </a:lnTo>
                  <a:lnTo>
                    <a:pt x="19405" y="58737"/>
                  </a:lnTo>
                  <a:lnTo>
                    <a:pt x="18656" y="59436"/>
                  </a:lnTo>
                  <a:lnTo>
                    <a:pt x="17157" y="59436"/>
                  </a:lnTo>
                  <a:lnTo>
                    <a:pt x="16408" y="60147"/>
                  </a:lnTo>
                  <a:lnTo>
                    <a:pt x="15671" y="60147"/>
                  </a:lnTo>
                  <a:lnTo>
                    <a:pt x="15671" y="60845"/>
                  </a:lnTo>
                  <a:lnTo>
                    <a:pt x="14922" y="60845"/>
                  </a:lnTo>
                  <a:lnTo>
                    <a:pt x="12687" y="62941"/>
                  </a:lnTo>
                  <a:lnTo>
                    <a:pt x="12687" y="63639"/>
                  </a:lnTo>
                  <a:lnTo>
                    <a:pt x="11938" y="64338"/>
                  </a:lnTo>
                  <a:lnTo>
                    <a:pt x="11938" y="65735"/>
                  </a:lnTo>
                  <a:lnTo>
                    <a:pt x="11188" y="65735"/>
                  </a:lnTo>
                  <a:lnTo>
                    <a:pt x="11188" y="69227"/>
                  </a:lnTo>
                  <a:lnTo>
                    <a:pt x="11938" y="69926"/>
                  </a:lnTo>
                  <a:lnTo>
                    <a:pt x="11938" y="71323"/>
                  </a:lnTo>
                  <a:lnTo>
                    <a:pt x="12687" y="71323"/>
                  </a:lnTo>
                  <a:lnTo>
                    <a:pt x="12687" y="72732"/>
                  </a:lnTo>
                  <a:lnTo>
                    <a:pt x="13436" y="72732"/>
                  </a:lnTo>
                  <a:lnTo>
                    <a:pt x="13436" y="73418"/>
                  </a:lnTo>
                  <a:lnTo>
                    <a:pt x="14173" y="73418"/>
                  </a:lnTo>
                  <a:lnTo>
                    <a:pt x="14173" y="74117"/>
                  </a:lnTo>
                  <a:lnTo>
                    <a:pt x="14922" y="74117"/>
                  </a:lnTo>
                  <a:lnTo>
                    <a:pt x="14922" y="74815"/>
                  </a:lnTo>
                  <a:lnTo>
                    <a:pt x="11188" y="74815"/>
                  </a:lnTo>
                  <a:lnTo>
                    <a:pt x="10452" y="74117"/>
                  </a:lnTo>
                  <a:lnTo>
                    <a:pt x="8953" y="74117"/>
                  </a:lnTo>
                  <a:lnTo>
                    <a:pt x="8204" y="73418"/>
                  </a:lnTo>
                  <a:lnTo>
                    <a:pt x="6705" y="73418"/>
                  </a:lnTo>
                  <a:lnTo>
                    <a:pt x="6705" y="72732"/>
                  </a:lnTo>
                  <a:lnTo>
                    <a:pt x="5969" y="72732"/>
                  </a:lnTo>
                  <a:lnTo>
                    <a:pt x="5219" y="72021"/>
                  </a:lnTo>
                  <a:lnTo>
                    <a:pt x="5219" y="71323"/>
                  </a:lnTo>
                  <a:lnTo>
                    <a:pt x="4470" y="71323"/>
                  </a:lnTo>
                  <a:lnTo>
                    <a:pt x="4470" y="70637"/>
                  </a:lnTo>
                  <a:lnTo>
                    <a:pt x="3721" y="70637"/>
                  </a:lnTo>
                  <a:lnTo>
                    <a:pt x="3721" y="65735"/>
                  </a:lnTo>
                  <a:lnTo>
                    <a:pt x="5969" y="63639"/>
                  </a:lnTo>
                  <a:lnTo>
                    <a:pt x="7467" y="63639"/>
                  </a:lnTo>
                  <a:lnTo>
                    <a:pt x="7467" y="62941"/>
                  </a:lnTo>
                  <a:lnTo>
                    <a:pt x="8204" y="62941"/>
                  </a:lnTo>
                  <a:lnTo>
                    <a:pt x="8204" y="59436"/>
                  </a:lnTo>
                  <a:lnTo>
                    <a:pt x="6705" y="59436"/>
                  </a:lnTo>
                  <a:lnTo>
                    <a:pt x="5969" y="60147"/>
                  </a:lnTo>
                  <a:lnTo>
                    <a:pt x="4470" y="60147"/>
                  </a:lnTo>
                  <a:lnTo>
                    <a:pt x="4470" y="60845"/>
                  </a:lnTo>
                  <a:lnTo>
                    <a:pt x="3721" y="60845"/>
                  </a:lnTo>
                  <a:lnTo>
                    <a:pt x="2984" y="61531"/>
                  </a:lnTo>
                  <a:lnTo>
                    <a:pt x="2235" y="61531"/>
                  </a:lnTo>
                  <a:lnTo>
                    <a:pt x="2235" y="62242"/>
                  </a:lnTo>
                  <a:lnTo>
                    <a:pt x="1485" y="62941"/>
                  </a:lnTo>
                  <a:lnTo>
                    <a:pt x="1485" y="63639"/>
                  </a:lnTo>
                  <a:lnTo>
                    <a:pt x="749" y="63639"/>
                  </a:lnTo>
                  <a:lnTo>
                    <a:pt x="749" y="65735"/>
                  </a:lnTo>
                  <a:lnTo>
                    <a:pt x="0" y="65735"/>
                  </a:lnTo>
                  <a:lnTo>
                    <a:pt x="0" y="69227"/>
                  </a:lnTo>
                  <a:lnTo>
                    <a:pt x="749" y="69926"/>
                  </a:lnTo>
                  <a:lnTo>
                    <a:pt x="749" y="72021"/>
                  </a:lnTo>
                  <a:lnTo>
                    <a:pt x="1485" y="72021"/>
                  </a:lnTo>
                  <a:lnTo>
                    <a:pt x="1485" y="73418"/>
                  </a:lnTo>
                  <a:lnTo>
                    <a:pt x="2235" y="73418"/>
                  </a:lnTo>
                  <a:lnTo>
                    <a:pt x="2235" y="74117"/>
                  </a:lnTo>
                  <a:lnTo>
                    <a:pt x="2984" y="74117"/>
                  </a:lnTo>
                  <a:lnTo>
                    <a:pt x="2984" y="74815"/>
                  </a:lnTo>
                  <a:lnTo>
                    <a:pt x="3721" y="74815"/>
                  </a:lnTo>
                  <a:lnTo>
                    <a:pt x="3721" y="75526"/>
                  </a:lnTo>
                  <a:lnTo>
                    <a:pt x="4470" y="75526"/>
                  </a:lnTo>
                  <a:lnTo>
                    <a:pt x="5219" y="76225"/>
                  </a:lnTo>
                  <a:lnTo>
                    <a:pt x="5969" y="76225"/>
                  </a:lnTo>
                  <a:lnTo>
                    <a:pt x="5969" y="76923"/>
                  </a:lnTo>
                  <a:lnTo>
                    <a:pt x="7467" y="76923"/>
                  </a:lnTo>
                  <a:lnTo>
                    <a:pt x="8204" y="77622"/>
                  </a:lnTo>
                  <a:lnTo>
                    <a:pt x="11188" y="77622"/>
                  </a:lnTo>
                  <a:lnTo>
                    <a:pt x="11188" y="78320"/>
                  </a:lnTo>
                  <a:lnTo>
                    <a:pt x="22377" y="78320"/>
                  </a:lnTo>
                  <a:lnTo>
                    <a:pt x="23126" y="77622"/>
                  </a:lnTo>
                  <a:lnTo>
                    <a:pt x="25361" y="77622"/>
                  </a:lnTo>
                  <a:lnTo>
                    <a:pt x="25361" y="76923"/>
                  </a:lnTo>
                  <a:lnTo>
                    <a:pt x="26860" y="76923"/>
                  </a:lnTo>
                  <a:lnTo>
                    <a:pt x="27597" y="76225"/>
                  </a:lnTo>
                  <a:lnTo>
                    <a:pt x="28346" y="76225"/>
                  </a:lnTo>
                  <a:lnTo>
                    <a:pt x="28346" y="75526"/>
                  </a:lnTo>
                  <a:lnTo>
                    <a:pt x="29095" y="75526"/>
                  </a:lnTo>
                  <a:lnTo>
                    <a:pt x="29095" y="74815"/>
                  </a:lnTo>
                  <a:lnTo>
                    <a:pt x="29845" y="74815"/>
                  </a:lnTo>
                  <a:lnTo>
                    <a:pt x="29845" y="74117"/>
                  </a:lnTo>
                  <a:lnTo>
                    <a:pt x="30581" y="74117"/>
                  </a:lnTo>
                  <a:lnTo>
                    <a:pt x="30581" y="73418"/>
                  </a:lnTo>
                  <a:lnTo>
                    <a:pt x="31343" y="73418"/>
                  </a:lnTo>
                  <a:lnTo>
                    <a:pt x="31343" y="72021"/>
                  </a:lnTo>
                  <a:lnTo>
                    <a:pt x="32080" y="71323"/>
                  </a:lnTo>
                  <a:lnTo>
                    <a:pt x="32080" y="65036"/>
                  </a:lnTo>
                  <a:close/>
                </a:path>
                <a:path w="32385" h="78740">
                  <a:moveTo>
                    <a:pt x="32080" y="20967"/>
                  </a:moveTo>
                  <a:lnTo>
                    <a:pt x="31330" y="20281"/>
                  </a:lnTo>
                  <a:lnTo>
                    <a:pt x="31330" y="19583"/>
                  </a:lnTo>
                  <a:lnTo>
                    <a:pt x="29095" y="17487"/>
                  </a:lnTo>
                  <a:lnTo>
                    <a:pt x="29095" y="22377"/>
                  </a:lnTo>
                  <a:lnTo>
                    <a:pt x="29095" y="25869"/>
                  </a:lnTo>
                  <a:lnTo>
                    <a:pt x="27597" y="27266"/>
                  </a:lnTo>
                  <a:lnTo>
                    <a:pt x="27597" y="27965"/>
                  </a:lnTo>
                  <a:lnTo>
                    <a:pt x="26860" y="27965"/>
                  </a:lnTo>
                  <a:lnTo>
                    <a:pt x="26860" y="28676"/>
                  </a:lnTo>
                  <a:lnTo>
                    <a:pt x="25361" y="28676"/>
                  </a:lnTo>
                  <a:lnTo>
                    <a:pt x="25361" y="29375"/>
                  </a:lnTo>
                  <a:lnTo>
                    <a:pt x="22377" y="29375"/>
                  </a:lnTo>
                  <a:lnTo>
                    <a:pt x="21640" y="30073"/>
                  </a:lnTo>
                  <a:lnTo>
                    <a:pt x="10452" y="30073"/>
                  </a:lnTo>
                  <a:lnTo>
                    <a:pt x="10452" y="29375"/>
                  </a:lnTo>
                  <a:lnTo>
                    <a:pt x="7454" y="29375"/>
                  </a:lnTo>
                  <a:lnTo>
                    <a:pt x="7454" y="28676"/>
                  </a:lnTo>
                  <a:lnTo>
                    <a:pt x="5969" y="28676"/>
                  </a:lnTo>
                  <a:lnTo>
                    <a:pt x="5969" y="27965"/>
                  </a:lnTo>
                  <a:lnTo>
                    <a:pt x="5219" y="27965"/>
                  </a:lnTo>
                  <a:lnTo>
                    <a:pt x="4470" y="27266"/>
                  </a:lnTo>
                  <a:lnTo>
                    <a:pt x="4470" y="26568"/>
                  </a:lnTo>
                  <a:lnTo>
                    <a:pt x="3721" y="26568"/>
                  </a:lnTo>
                  <a:lnTo>
                    <a:pt x="3721" y="22377"/>
                  </a:lnTo>
                  <a:lnTo>
                    <a:pt x="4470" y="21666"/>
                  </a:lnTo>
                  <a:lnTo>
                    <a:pt x="4470" y="20967"/>
                  </a:lnTo>
                  <a:lnTo>
                    <a:pt x="5219" y="20967"/>
                  </a:lnTo>
                  <a:lnTo>
                    <a:pt x="5219" y="20281"/>
                  </a:lnTo>
                  <a:lnTo>
                    <a:pt x="5969" y="20281"/>
                  </a:lnTo>
                  <a:lnTo>
                    <a:pt x="5969" y="19583"/>
                  </a:lnTo>
                  <a:lnTo>
                    <a:pt x="7454" y="19583"/>
                  </a:lnTo>
                  <a:lnTo>
                    <a:pt x="7454" y="18872"/>
                  </a:lnTo>
                  <a:lnTo>
                    <a:pt x="10452" y="18872"/>
                  </a:lnTo>
                  <a:lnTo>
                    <a:pt x="11188" y="18173"/>
                  </a:lnTo>
                  <a:lnTo>
                    <a:pt x="20891" y="18173"/>
                  </a:lnTo>
                  <a:lnTo>
                    <a:pt x="21640" y="18872"/>
                  </a:lnTo>
                  <a:lnTo>
                    <a:pt x="24612" y="18872"/>
                  </a:lnTo>
                  <a:lnTo>
                    <a:pt x="25361" y="19583"/>
                  </a:lnTo>
                  <a:lnTo>
                    <a:pt x="26111" y="19583"/>
                  </a:lnTo>
                  <a:lnTo>
                    <a:pt x="26860" y="20281"/>
                  </a:lnTo>
                  <a:lnTo>
                    <a:pt x="27597" y="20281"/>
                  </a:lnTo>
                  <a:lnTo>
                    <a:pt x="27597" y="20967"/>
                  </a:lnTo>
                  <a:lnTo>
                    <a:pt x="29095" y="22377"/>
                  </a:lnTo>
                  <a:lnTo>
                    <a:pt x="29095" y="17487"/>
                  </a:lnTo>
                  <a:lnTo>
                    <a:pt x="28346" y="16776"/>
                  </a:lnTo>
                  <a:lnTo>
                    <a:pt x="27597" y="16776"/>
                  </a:lnTo>
                  <a:lnTo>
                    <a:pt x="26860" y="16078"/>
                  </a:lnTo>
                  <a:lnTo>
                    <a:pt x="25361" y="16078"/>
                  </a:lnTo>
                  <a:lnTo>
                    <a:pt x="25361" y="15379"/>
                  </a:lnTo>
                  <a:lnTo>
                    <a:pt x="23126" y="15379"/>
                  </a:lnTo>
                  <a:lnTo>
                    <a:pt x="22377" y="14681"/>
                  </a:lnTo>
                  <a:lnTo>
                    <a:pt x="9690" y="14681"/>
                  </a:lnTo>
                  <a:lnTo>
                    <a:pt x="9690" y="15379"/>
                  </a:lnTo>
                  <a:lnTo>
                    <a:pt x="7454" y="15379"/>
                  </a:lnTo>
                  <a:lnTo>
                    <a:pt x="6705" y="16078"/>
                  </a:lnTo>
                  <a:lnTo>
                    <a:pt x="5219" y="16078"/>
                  </a:lnTo>
                  <a:lnTo>
                    <a:pt x="5219" y="16776"/>
                  </a:lnTo>
                  <a:lnTo>
                    <a:pt x="4470" y="16776"/>
                  </a:lnTo>
                  <a:lnTo>
                    <a:pt x="3721" y="17475"/>
                  </a:lnTo>
                  <a:lnTo>
                    <a:pt x="2984" y="17475"/>
                  </a:lnTo>
                  <a:lnTo>
                    <a:pt x="2984" y="18173"/>
                  </a:lnTo>
                  <a:lnTo>
                    <a:pt x="2235" y="18173"/>
                  </a:lnTo>
                  <a:lnTo>
                    <a:pt x="2235" y="18872"/>
                  </a:lnTo>
                  <a:lnTo>
                    <a:pt x="1485" y="19583"/>
                  </a:lnTo>
                  <a:lnTo>
                    <a:pt x="1485" y="20281"/>
                  </a:lnTo>
                  <a:lnTo>
                    <a:pt x="749" y="20281"/>
                  </a:lnTo>
                  <a:lnTo>
                    <a:pt x="749" y="22377"/>
                  </a:lnTo>
                  <a:lnTo>
                    <a:pt x="0" y="22377"/>
                  </a:lnTo>
                  <a:lnTo>
                    <a:pt x="0" y="25869"/>
                  </a:lnTo>
                  <a:lnTo>
                    <a:pt x="749" y="26568"/>
                  </a:lnTo>
                  <a:lnTo>
                    <a:pt x="749" y="27965"/>
                  </a:lnTo>
                  <a:lnTo>
                    <a:pt x="1485" y="27965"/>
                  </a:lnTo>
                  <a:lnTo>
                    <a:pt x="1485" y="29375"/>
                  </a:lnTo>
                  <a:lnTo>
                    <a:pt x="2235" y="29375"/>
                  </a:lnTo>
                  <a:lnTo>
                    <a:pt x="2235" y="30073"/>
                  </a:lnTo>
                  <a:lnTo>
                    <a:pt x="2984" y="30073"/>
                  </a:lnTo>
                  <a:lnTo>
                    <a:pt x="2984" y="30772"/>
                  </a:lnTo>
                  <a:lnTo>
                    <a:pt x="3721" y="30772"/>
                  </a:lnTo>
                  <a:lnTo>
                    <a:pt x="3721" y="31470"/>
                  </a:lnTo>
                  <a:lnTo>
                    <a:pt x="4470" y="31470"/>
                  </a:lnTo>
                  <a:lnTo>
                    <a:pt x="5219" y="32169"/>
                  </a:lnTo>
                  <a:lnTo>
                    <a:pt x="6705" y="32169"/>
                  </a:lnTo>
                  <a:lnTo>
                    <a:pt x="6705" y="32867"/>
                  </a:lnTo>
                  <a:lnTo>
                    <a:pt x="9690" y="32867"/>
                  </a:lnTo>
                  <a:lnTo>
                    <a:pt x="9690" y="33553"/>
                  </a:lnTo>
                  <a:lnTo>
                    <a:pt x="23126" y="33553"/>
                  </a:lnTo>
                  <a:lnTo>
                    <a:pt x="23126" y="32867"/>
                  </a:lnTo>
                  <a:lnTo>
                    <a:pt x="25361" y="32867"/>
                  </a:lnTo>
                  <a:lnTo>
                    <a:pt x="26111" y="32169"/>
                  </a:lnTo>
                  <a:lnTo>
                    <a:pt x="27597" y="32169"/>
                  </a:lnTo>
                  <a:lnTo>
                    <a:pt x="27597" y="31470"/>
                  </a:lnTo>
                  <a:lnTo>
                    <a:pt x="28346" y="31470"/>
                  </a:lnTo>
                  <a:lnTo>
                    <a:pt x="29845" y="30073"/>
                  </a:lnTo>
                  <a:lnTo>
                    <a:pt x="30581" y="30073"/>
                  </a:lnTo>
                  <a:lnTo>
                    <a:pt x="30581" y="29375"/>
                  </a:lnTo>
                  <a:lnTo>
                    <a:pt x="31330" y="28676"/>
                  </a:lnTo>
                  <a:lnTo>
                    <a:pt x="31330" y="27965"/>
                  </a:lnTo>
                  <a:lnTo>
                    <a:pt x="32080" y="27266"/>
                  </a:lnTo>
                  <a:lnTo>
                    <a:pt x="32080" y="209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2243155" y="7274811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2243155" y="7039834"/>
              <a:ext cx="104139" cy="0"/>
            </a:xfrm>
            <a:custGeom>
              <a:avLst/>
              <a:gdLst/>
              <a:ahLst/>
              <a:cxnLst/>
              <a:rect l="l" t="t" r="r" b="b"/>
              <a:pathLst>
                <a:path w="104139">
                  <a:moveTo>
                    <a:pt x="1037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2264045" y="7039833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4">
                  <a:moveTo>
                    <a:pt x="0" y="234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2246885" y="725872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2246885" y="702304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2213305" y="7118159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40">
                  <a:moveTo>
                    <a:pt x="11188" y="52451"/>
                  </a:moveTo>
                  <a:lnTo>
                    <a:pt x="5219" y="51054"/>
                  </a:lnTo>
                  <a:lnTo>
                    <a:pt x="0" y="51054"/>
                  </a:lnTo>
                  <a:lnTo>
                    <a:pt x="0" y="55257"/>
                  </a:lnTo>
                  <a:lnTo>
                    <a:pt x="5219" y="55257"/>
                  </a:lnTo>
                  <a:lnTo>
                    <a:pt x="11188" y="54546"/>
                  </a:lnTo>
                  <a:lnTo>
                    <a:pt x="11188" y="52451"/>
                  </a:lnTo>
                  <a:close/>
                </a:path>
                <a:path w="32385" h="78740">
                  <a:moveTo>
                    <a:pt x="11188" y="7696"/>
                  </a:moveTo>
                  <a:lnTo>
                    <a:pt x="5219" y="6997"/>
                  </a:lnTo>
                  <a:lnTo>
                    <a:pt x="0" y="6997"/>
                  </a:lnTo>
                  <a:lnTo>
                    <a:pt x="0" y="10490"/>
                  </a:lnTo>
                  <a:lnTo>
                    <a:pt x="5219" y="10490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2385" h="78740">
                  <a:moveTo>
                    <a:pt x="11188" y="698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203"/>
                  </a:lnTo>
                  <a:lnTo>
                    <a:pt x="5219" y="4203"/>
                  </a:lnTo>
                  <a:lnTo>
                    <a:pt x="11188" y="3505"/>
                  </a:lnTo>
                  <a:lnTo>
                    <a:pt x="11188" y="698"/>
                  </a:lnTo>
                  <a:close/>
                </a:path>
                <a:path w="32385" h="78740">
                  <a:moveTo>
                    <a:pt x="22377" y="37058"/>
                  </a:moveTo>
                  <a:lnTo>
                    <a:pt x="18656" y="37058"/>
                  </a:lnTo>
                  <a:lnTo>
                    <a:pt x="18656" y="48260"/>
                  </a:lnTo>
                  <a:lnTo>
                    <a:pt x="22377" y="48260"/>
                  </a:lnTo>
                  <a:lnTo>
                    <a:pt x="22377" y="37058"/>
                  </a:lnTo>
                  <a:close/>
                </a:path>
                <a:path w="32385" h="78740">
                  <a:moveTo>
                    <a:pt x="32080" y="65747"/>
                  </a:moveTo>
                  <a:lnTo>
                    <a:pt x="31343" y="65036"/>
                  </a:lnTo>
                  <a:lnTo>
                    <a:pt x="31343" y="63639"/>
                  </a:lnTo>
                  <a:lnTo>
                    <a:pt x="30581" y="63639"/>
                  </a:lnTo>
                  <a:lnTo>
                    <a:pt x="30581" y="62941"/>
                  </a:lnTo>
                  <a:lnTo>
                    <a:pt x="29845" y="62242"/>
                  </a:lnTo>
                  <a:lnTo>
                    <a:pt x="29845" y="61556"/>
                  </a:lnTo>
                  <a:lnTo>
                    <a:pt x="29095" y="61556"/>
                  </a:lnTo>
                  <a:lnTo>
                    <a:pt x="29095" y="60845"/>
                  </a:lnTo>
                  <a:lnTo>
                    <a:pt x="28346" y="60845"/>
                  </a:lnTo>
                  <a:lnTo>
                    <a:pt x="27597" y="60147"/>
                  </a:lnTo>
                  <a:lnTo>
                    <a:pt x="26860" y="60147"/>
                  </a:lnTo>
                  <a:lnTo>
                    <a:pt x="26111" y="59436"/>
                  </a:lnTo>
                  <a:lnTo>
                    <a:pt x="23876" y="59436"/>
                  </a:lnTo>
                  <a:lnTo>
                    <a:pt x="23126" y="58750"/>
                  </a:lnTo>
                  <a:lnTo>
                    <a:pt x="21640" y="58750"/>
                  </a:lnTo>
                  <a:lnTo>
                    <a:pt x="20891" y="59436"/>
                  </a:lnTo>
                  <a:lnTo>
                    <a:pt x="18656" y="59436"/>
                  </a:lnTo>
                  <a:lnTo>
                    <a:pt x="18656" y="60147"/>
                  </a:lnTo>
                  <a:lnTo>
                    <a:pt x="17157" y="60147"/>
                  </a:lnTo>
                  <a:lnTo>
                    <a:pt x="17157" y="60845"/>
                  </a:lnTo>
                  <a:lnTo>
                    <a:pt x="16408" y="60845"/>
                  </a:lnTo>
                  <a:lnTo>
                    <a:pt x="16408" y="61556"/>
                  </a:lnTo>
                  <a:lnTo>
                    <a:pt x="15671" y="61556"/>
                  </a:lnTo>
                  <a:lnTo>
                    <a:pt x="15671" y="62941"/>
                  </a:lnTo>
                  <a:lnTo>
                    <a:pt x="14922" y="63639"/>
                  </a:lnTo>
                  <a:lnTo>
                    <a:pt x="14922" y="64350"/>
                  </a:lnTo>
                  <a:lnTo>
                    <a:pt x="14173" y="63639"/>
                  </a:lnTo>
                  <a:lnTo>
                    <a:pt x="14173" y="62941"/>
                  </a:lnTo>
                  <a:lnTo>
                    <a:pt x="13436" y="62941"/>
                  </a:lnTo>
                  <a:lnTo>
                    <a:pt x="13436" y="62242"/>
                  </a:lnTo>
                  <a:lnTo>
                    <a:pt x="12687" y="62242"/>
                  </a:lnTo>
                  <a:lnTo>
                    <a:pt x="12687" y="61556"/>
                  </a:lnTo>
                  <a:lnTo>
                    <a:pt x="11938" y="61556"/>
                  </a:lnTo>
                  <a:lnTo>
                    <a:pt x="11188" y="60845"/>
                  </a:lnTo>
                  <a:lnTo>
                    <a:pt x="8953" y="60845"/>
                  </a:lnTo>
                  <a:lnTo>
                    <a:pt x="8953" y="60147"/>
                  </a:lnTo>
                  <a:lnTo>
                    <a:pt x="8204" y="60147"/>
                  </a:lnTo>
                  <a:lnTo>
                    <a:pt x="7467" y="60845"/>
                  </a:lnTo>
                  <a:lnTo>
                    <a:pt x="5219" y="60845"/>
                  </a:lnTo>
                  <a:lnTo>
                    <a:pt x="4470" y="61556"/>
                  </a:lnTo>
                  <a:lnTo>
                    <a:pt x="3721" y="61556"/>
                  </a:lnTo>
                  <a:lnTo>
                    <a:pt x="3721" y="62242"/>
                  </a:lnTo>
                  <a:lnTo>
                    <a:pt x="2984" y="62242"/>
                  </a:lnTo>
                  <a:lnTo>
                    <a:pt x="2984" y="62941"/>
                  </a:lnTo>
                  <a:lnTo>
                    <a:pt x="2235" y="62941"/>
                  </a:lnTo>
                  <a:lnTo>
                    <a:pt x="2235" y="63639"/>
                  </a:lnTo>
                  <a:lnTo>
                    <a:pt x="1485" y="63639"/>
                  </a:lnTo>
                  <a:lnTo>
                    <a:pt x="1485" y="65036"/>
                  </a:lnTo>
                  <a:lnTo>
                    <a:pt x="749" y="65036"/>
                  </a:lnTo>
                  <a:lnTo>
                    <a:pt x="749" y="67144"/>
                  </a:lnTo>
                  <a:lnTo>
                    <a:pt x="0" y="67144"/>
                  </a:lnTo>
                  <a:lnTo>
                    <a:pt x="0" y="70637"/>
                  </a:lnTo>
                  <a:lnTo>
                    <a:pt x="749" y="71335"/>
                  </a:lnTo>
                  <a:lnTo>
                    <a:pt x="749" y="72732"/>
                  </a:lnTo>
                  <a:lnTo>
                    <a:pt x="1485" y="73431"/>
                  </a:lnTo>
                  <a:lnTo>
                    <a:pt x="1485" y="74142"/>
                  </a:lnTo>
                  <a:lnTo>
                    <a:pt x="3721" y="76238"/>
                  </a:lnTo>
                  <a:lnTo>
                    <a:pt x="4470" y="76238"/>
                  </a:lnTo>
                  <a:lnTo>
                    <a:pt x="4470" y="76923"/>
                  </a:lnTo>
                  <a:lnTo>
                    <a:pt x="5969" y="76923"/>
                  </a:lnTo>
                  <a:lnTo>
                    <a:pt x="5969" y="77635"/>
                  </a:lnTo>
                  <a:lnTo>
                    <a:pt x="8204" y="77635"/>
                  </a:lnTo>
                  <a:lnTo>
                    <a:pt x="8953" y="74142"/>
                  </a:lnTo>
                  <a:lnTo>
                    <a:pt x="7467" y="74142"/>
                  </a:lnTo>
                  <a:lnTo>
                    <a:pt x="6705" y="73431"/>
                  </a:lnTo>
                  <a:lnTo>
                    <a:pt x="5969" y="73431"/>
                  </a:lnTo>
                  <a:lnTo>
                    <a:pt x="5219" y="72732"/>
                  </a:lnTo>
                  <a:lnTo>
                    <a:pt x="4470" y="72732"/>
                  </a:lnTo>
                  <a:lnTo>
                    <a:pt x="4470" y="72047"/>
                  </a:lnTo>
                  <a:lnTo>
                    <a:pt x="3721" y="71335"/>
                  </a:lnTo>
                  <a:lnTo>
                    <a:pt x="3721" y="66446"/>
                  </a:lnTo>
                  <a:lnTo>
                    <a:pt x="4470" y="66446"/>
                  </a:lnTo>
                  <a:lnTo>
                    <a:pt x="4470" y="65747"/>
                  </a:lnTo>
                  <a:lnTo>
                    <a:pt x="5219" y="65036"/>
                  </a:lnTo>
                  <a:lnTo>
                    <a:pt x="5969" y="65036"/>
                  </a:lnTo>
                  <a:lnTo>
                    <a:pt x="5969" y="64350"/>
                  </a:lnTo>
                  <a:lnTo>
                    <a:pt x="10452" y="64350"/>
                  </a:lnTo>
                  <a:lnTo>
                    <a:pt x="10452" y="65036"/>
                  </a:lnTo>
                  <a:lnTo>
                    <a:pt x="11188" y="65036"/>
                  </a:lnTo>
                  <a:lnTo>
                    <a:pt x="12687" y="66446"/>
                  </a:lnTo>
                  <a:lnTo>
                    <a:pt x="12687" y="67144"/>
                  </a:lnTo>
                  <a:lnTo>
                    <a:pt x="13436" y="67843"/>
                  </a:lnTo>
                  <a:lnTo>
                    <a:pt x="13436" y="70637"/>
                  </a:lnTo>
                  <a:lnTo>
                    <a:pt x="17157" y="71335"/>
                  </a:lnTo>
                  <a:lnTo>
                    <a:pt x="16408" y="70637"/>
                  </a:lnTo>
                  <a:lnTo>
                    <a:pt x="16408" y="67144"/>
                  </a:lnTo>
                  <a:lnTo>
                    <a:pt x="17157" y="66446"/>
                  </a:lnTo>
                  <a:lnTo>
                    <a:pt x="17157" y="65747"/>
                  </a:lnTo>
                  <a:lnTo>
                    <a:pt x="17907" y="65036"/>
                  </a:lnTo>
                  <a:lnTo>
                    <a:pt x="17907" y="64350"/>
                  </a:lnTo>
                  <a:lnTo>
                    <a:pt x="18656" y="64350"/>
                  </a:lnTo>
                  <a:lnTo>
                    <a:pt x="18656" y="63639"/>
                  </a:lnTo>
                  <a:lnTo>
                    <a:pt x="20142" y="63639"/>
                  </a:lnTo>
                  <a:lnTo>
                    <a:pt x="20142" y="62941"/>
                  </a:lnTo>
                  <a:lnTo>
                    <a:pt x="24612" y="62941"/>
                  </a:lnTo>
                  <a:lnTo>
                    <a:pt x="25361" y="63639"/>
                  </a:lnTo>
                  <a:lnTo>
                    <a:pt x="26111" y="63639"/>
                  </a:lnTo>
                  <a:lnTo>
                    <a:pt x="26860" y="64350"/>
                  </a:lnTo>
                  <a:lnTo>
                    <a:pt x="27597" y="64350"/>
                  </a:lnTo>
                  <a:lnTo>
                    <a:pt x="27597" y="65036"/>
                  </a:lnTo>
                  <a:lnTo>
                    <a:pt x="28346" y="65747"/>
                  </a:lnTo>
                  <a:lnTo>
                    <a:pt x="28346" y="66446"/>
                  </a:lnTo>
                  <a:lnTo>
                    <a:pt x="29095" y="67144"/>
                  </a:lnTo>
                  <a:lnTo>
                    <a:pt x="29095" y="70637"/>
                  </a:lnTo>
                  <a:lnTo>
                    <a:pt x="28346" y="71335"/>
                  </a:lnTo>
                  <a:lnTo>
                    <a:pt x="28346" y="72047"/>
                  </a:lnTo>
                  <a:lnTo>
                    <a:pt x="27597" y="72047"/>
                  </a:lnTo>
                  <a:lnTo>
                    <a:pt x="27597" y="72732"/>
                  </a:lnTo>
                  <a:lnTo>
                    <a:pt x="26860" y="73431"/>
                  </a:lnTo>
                  <a:lnTo>
                    <a:pt x="26111" y="73431"/>
                  </a:lnTo>
                  <a:lnTo>
                    <a:pt x="25361" y="74142"/>
                  </a:lnTo>
                  <a:lnTo>
                    <a:pt x="23876" y="74142"/>
                  </a:lnTo>
                  <a:lnTo>
                    <a:pt x="23126" y="74828"/>
                  </a:lnTo>
                  <a:lnTo>
                    <a:pt x="23126" y="78333"/>
                  </a:lnTo>
                  <a:lnTo>
                    <a:pt x="24612" y="78333"/>
                  </a:lnTo>
                  <a:lnTo>
                    <a:pt x="25361" y="78333"/>
                  </a:lnTo>
                  <a:lnTo>
                    <a:pt x="25361" y="77635"/>
                  </a:lnTo>
                  <a:lnTo>
                    <a:pt x="26860" y="77635"/>
                  </a:lnTo>
                  <a:lnTo>
                    <a:pt x="27597" y="76923"/>
                  </a:lnTo>
                  <a:lnTo>
                    <a:pt x="28346" y="76923"/>
                  </a:lnTo>
                  <a:lnTo>
                    <a:pt x="28346" y="76238"/>
                  </a:lnTo>
                  <a:lnTo>
                    <a:pt x="29095" y="76238"/>
                  </a:lnTo>
                  <a:lnTo>
                    <a:pt x="30581" y="74828"/>
                  </a:lnTo>
                  <a:lnTo>
                    <a:pt x="30581" y="74142"/>
                  </a:lnTo>
                  <a:lnTo>
                    <a:pt x="31343" y="74142"/>
                  </a:lnTo>
                  <a:lnTo>
                    <a:pt x="31343" y="72732"/>
                  </a:lnTo>
                  <a:lnTo>
                    <a:pt x="32080" y="72047"/>
                  </a:lnTo>
                  <a:lnTo>
                    <a:pt x="32080" y="65747"/>
                  </a:lnTo>
                  <a:close/>
                </a:path>
                <a:path w="32385" h="78740">
                  <a:moveTo>
                    <a:pt x="32080" y="20980"/>
                  </a:moveTo>
                  <a:lnTo>
                    <a:pt x="31330" y="20980"/>
                  </a:lnTo>
                  <a:lnTo>
                    <a:pt x="31330" y="19583"/>
                  </a:lnTo>
                  <a:lnTo>
                    <a:pt x="30581" y="19583"/>
                  </a:lnTo>
                  <a:lnTo>
                    <a:pt x="30581" y="18884"/>
                  </a:lnTo>
                  <a:lnTo>
                    <a:pt x="29845" y="18186"/>
                  </a:lnTo>
                  <a:lnTo>
                    <a:pt x="29095" y="18186"/>
                  </a:lnTo>
                  <a:lnTo>
                    <a:pt x="29095" y="22390"/>
                  </a:lnTo>
                  <a:lnTo>
                    <a:pt x="29095" y="25882"/>
                  </a:lnTo>
                  <a:lnTo>
                    <a:pt x="28346" y="26581"/>
                  </a:lnTo>
                  <a:lnTo>
                    <a:pt x="28346" y="27279"/>
                  </a:lnTo>
                  <a:lnTo>
                    <a:pt x="27597" y="27279"/>
                  </a:lnTo>
                  <a:lnTo>
                    <a:pt x="27597" y="27978"/>
                  </a:lnTo>
                  <a:lnTo>
                    <a:pt x="26860" y="27978"/>
                  </a:lnTo>
                  <a:lnTo>
                    <a:pt x="26860" y="28676"/>
                  </a:lnTo>
                  <a:lnTo>
                    <a:pt x="26111" y="28676"/>
                  </a:lnTo>
                  <a:lnTo>
                    <a:pt x="25361" y="29375"/>
                  </a:lnTo>
                  <a:lnTo>
                    <a:pt x="23126" y="29375"/>
                  </a:lnTo>
                  <a:lnTo>
                    <a:pt x="22377" y="30073"/>
                  </a:lnTo>
                  <a:lnTo>
                    <a:pt x="9690" y="30073"/>
                  </a:lnTo>
                  <a:lnTo>
                    <a:pt x="9690" y="29375"/>
                  </a:lnTo>
                  <a:lnTo>
                    <a:pt x="7454" y="29375"/>
                  </a:lnTo>
                  <a:lnTo>
                    <a:pt x="6705" y="28676"/>
                  </a:lnTo>
                  <a:lnTo>
                    <a:pt x="5969" y="28676"/>
                  </a:lnTo>
                  <a:lnTo>
                    <a:pt x="5969" y="27978"/>
                  </a:lnTo>
                  <a:lnTo>
                    <a:pt x="5219" y="27978"/>
                  </a:lnTo>
                  <a:lnTo>
                    <a:pt x="4470" y="27279"/>
                  </a:lnTo>
                  <a:lnTo>
                    <a:pt x="4470" y="26581"/>
                  </a:lnTo>
                  <a:lnTo>
                    <a:pt x="3721" y="26581"/>
                  </a:lnTo>
                  <a:lnTo>
                    <a:pt x="3721" y="22390"/>
                  </a:lnTo>
                  <a:lnTo>
                    <a:pt x="4470" y="21678"/>
                  </a:lnTo>
                  <a:lnTo>
                    <a:pt x="4470" y="20980"/>
                  </a:lnTo>
                  <a:lnTo>
                    <a:pt x="5219" y="20980"/>
                  </a:lnTo>
                  <a:lnTo>
                    <a:pt x="5219" y="20281"/>
                  </a:lnTo>
                  <a:lnTo>
                    <a:pt x="5969" y="20281"/>
                  </a:lnTo>
                  <a:lnTo>
                    <a:pt x="5969" y="19583"/>
                  </a:lnTo>
                  <a:lnTo>
                    <a:pt x="7454" y="19583"/>
                  </a:lnTo>
                  <a:lnTo>
                    <a:pt x="8204" y="18884"/>
                  </a:lnTo>
                  <a:lnTo>
                    <a:pt x="11938" y="18884"/>
                  </a:lnTo>
                  <a:lnTo>
                    <a:pt x="12674" y="18186"/>
                  </a:lnTo>
                  <a:lnTo>
                    <a:pt x="20142" y="18186"/>
                  </a:lnTo>
                  <a:lnTo>
                    <a:pt x="20142" y="18884"/>
                  </a:lnTo>
                  <a:lnTo>
                    <a:pt x="24612" y="18884"/>
                  </a:lnTo>
                  <a:lnTo>
                    <a:pt x="24612" y="19583"/>
                  </a:lnTo>
                  <a:lnTo>
                    <a:pt x="26111" y="19583"/>
                  </a:lnTo>
                  <a:lnTo>
                    <a:pt x="26111" y="20281"/>
                  </a:lnTo>
                  <a:lnTo>
                    <a:pt x="26860" y="20281"/>
                  </a:lnTo>
                  <a:lnTo>
                    <a:pt x="28346" y="21678"/>
                  </a:lnTo>
                  <a:lnTo>
                    <a:pt x="28346" y="22390"/>
                  </a:lnTo>
                  <a:lnTo>
                    <a:pt x="29095" y="22390"/>
                  </a:lnTo>
                  <a:lnTo>
                    <a:pt x="29095" y="18186"/>
                  </a:lnTo>
                  <a:lnTo>
                    <a:pt x="29095" y="17487"/>
                  </a:lnTo>
                  <a:lnTo>
                    <a:pt x="28346" y="17487"/>
                  </a:lnTo>
                  <a:lnTo>
                    <a:pt x="28346" y="16789"/>
                  </a:lnTo>
                  <a:lnTo>
                    <a:pt x="27597" y="16789"/>
                  </a:lnTo>
                  <a:lnTo>
                    <a:pt x="26860" y="16090"/>
                  </a:lnTo>
                  <a:lnTo>
                    <a:pt x="25361" y="16090"/>
                  </a:lnTo>
                  <a:lnTo>
                    <a:pt x="25361" y="15392"/>
                  </a:lnTo>
                  <a:lnTo>
                    <a:pt x="21640" y="15392"/>
                  </a:lnTo>
                  <a:lnTo>
                    <a:pt x="21640" y="14693"/>
                  </a:lnTo>
                  <a:lnTo>
                    <a:pt x="10452" y="14693"/>
                  </a:lnTo>
                  <a:lnTo>
                    <a:pt x="10452" y="15392"/>
                  </a:lnTo>
                  <a:lnTo>
                    <a:pt x="7454" y="15392"/>
                  </a:lnTo>
                  <a:lnTo>
                    <a:pt x="7454" y="16090"/>
                  </a:lnTo>
                  <a:lnTo>
                    <a:pt x="5219" y="16090"/>
                  </a:lnTo>
                  <a:lnTo>
                    <a:pt x="5219" y="16789"/>
                  </a:lnTo>
                  <a:lnTo>
                    <a:pt x="4470" y="16789"/>
                  </a:lnTo>
                  <a:lnTo>
                    <a:pt x="4470" y="17487"/>
                  </a:lnTo>
                  <a:lnTo>
                    <a:pt x="3721" y="17487"/>
                  </a:lnTo>
                  <a:lnTo>
                    <a:pt x="2984" y="18186"/>
                  </a:lnTo>
                  <a:lnTo>
                    <a:pt x="2235" y="18186"/>
                  </a:lnTo>
                  <a:lnTo>
                    <a:pt x="2235" y="18884"/>
                  </a:lnTo>
                  <a:lnTo>
                    <a:pt x="1485" y="19583"/>
                  </a:lnTo>
                  <a:lnTo>
                    <a:pt x="1485" y="20281"/>
                  </a:lnTo>
                  <a:lnTo>
                    <a:pt x="749" y="20281"/>
                  </a:lnTo>
                  <a:lnTo>
                    <a:pt x="749" y="22390"/>
                  </a:lnTo>
                  <a:lnTo>
                    <a:pt x="0" y="22390"/>
                  </a:lnTo>
                  <a:lnTo>
                    <a:pt x="0" y="25882"/>
                  </a:lnTo>
                  <a:lnTo>
                    <a:pt x="749" y="26581"/>
                  </a:lnTo>
                  <a:lnTo>
                    <a:pt x="749" y="27978"/>
                  </a:lnTo>
                  <a:lnTo>
                    <a:pt x="1485" y="28676"/>
                  </a:lnTo>
                  <a:lnTo>
                    <a:pt x="1485" y="29375"/>
                  </a:lnTo>
                  <a:lnTo>
                    <a:pt x="2235" y="29375"/>
                  </a:lnTo>
                  <a:lnTo>
                    <a:pt x="2235" y="30073"/>
                  </a:lnTo>
                  <a:lnTo>
                    <a:pt x="2984" y="30073"/>
                  </a:lnTo>
                  <a:lnTo>
                    <a:pt x="2984" y="30772"/>
                  </a:lnTo>
                  <a:lnTo>
                    <a:pt x="3721" y="30772"/>
                  </a:lnTo>
                  <a:lnTo>
                    <a:pt x="3721" y="31470"/>
                  </a:lnTo>
                  <a:lnTo>
                    <a:pt x="4470" y="31470"/>
                  </a:lnTo>
                  <a:lnTo>
                    <a:pt x="5219" y="32181"/>
                  </a:lnTo>
                  <a:lnTo>
                    <a:pt x="6705" y="32181"/>
                  </a:lnTo>
                  <a:lnTo>
                    <a:pt x="6705" y="32880"/>
                  </a:lnTo>
                  <a:lnTo>
                    <a:pt x="8204" y="32880"/>
                  </a:lnTo>
                  <a:lnTo>
                    <a:pt x="8953" y="33578"/>
                  </a:lnTo>
                  <a:lnTo>
                    <a:pt x="23126" y="33578"/>
                  </a:lnTo>
                  <a:lnTo>
                    <a:pt x="23876" y="32880"/>
                  </a:lnTo>
                  <a:lnTo>
                    <a:pt x="26111" y="32880"/>
                  </a:lnTo>
                  <a:lnTo>
                    <a:pt x="26111" y="32181"/>
                  </a:lnTo>
                  <a:lnTo>
                    <a:pt x="27597" y="32181"/>
                  </a:lnTo>
                  <a:lnTo>
                    <a:pt x="27597" y="31470"/>
                  </a:lnTo>
                  <a:lnTo>
                    <a:pt x="29095" y="31470"/>
                  </a:lnTo>
                  <a:lnTo>
                    <a:pt x="29095" y="30772"/>
                  </a:lnTo>
                  <a:lnTo>
                    <a:pt x="29845" y="30073"/>
                  </a:lnTo>
                  <a:lnTo>
                    <a:pt x="30581" y="30073"/>
                  </a:lnTo>
                  <a:lnTo>
                    <a:pt x="30581" y="29375"/>
                  </a:lnTo>
                  <a:lnTo>
                    <a:pt x="31330" y="28676"/>
                  </a:lnTo>
                  <a:lnTo>
                    <a:pt x="31330" y="27978"/>
                  </a:lnTo>
                  <a:lnTo>
                    <a:pt x="32080" y="27279"/>
                  </a:lnTo>
                  <a:lnTo>
                    <a:pt x="32080" y="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2243154" y="7039834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2243154" y="6974094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2264045" y="6974096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2183460" y="6979691"/>
              <a:ext cx="32384" cy="53975"/>
            </a:xfrm>
            <a:custGeom>
              <a:avLst/>
              <a:gdLst/>
              <a:ahLst/>
              <a:cxnLst/>
              <a:rect l="l" t="t" r="r" b="b"/>
              <a:pathLst>
                <a:path w="32385" h="53975">
                  <a:moveTo>
                    <a:pt x="11188" y="7696"/>
                  </a:moveTo>
                  <a:lnTo>
                    <a:pt x="5219" y="6997"/>
                  </a:lnTo>
                  <a:lnTo>
                    <a:pt x="0" y="6997"/>
                  </a:lnTo>
                  <a:lnTo>
                    <a:pt x="0" y="11188"/>
                  </a:lnTo>
                  <a:lnTo>
                    <a:pt x="5219" y="11188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2385" h="53975">
                  <a:moveTo>
                    <a:pt x="11188" y="1397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19" y="4191"/>
                  </a:lnTo>
                  <a:lnTo>
                    <a:pt x="11188" y="3492"/>
                  </a:lnTo>
                  <a:lnTo>
                    <a:pt x="11188" y="1397"/>
                  </a:lnTo>
                  <a:close/>
                </a:path>
                <a:path w="32385" h="53975">
                  <a:moveTo>
                    <a:pt x="31330" y="43357"/>
                  </a:moveTo>
                  <a:lnTo>
                    <a:pt x="0" y="43357"/>
                  </a:lnTo>
                  <a:lnTo>
                    <a:pt x="0" y="45466"/>
                  </a:lnTo>
                  <a:lnTo>
                    <a:pt x="749" y="46164"/>
                  </a:lnTo>
                  <a:lnTo>
                    <a:pt x="1485" y="46164"/>
                  </a:lnTo>
                  <a:lnTo>
                    <a:pt x="1485" y="46863"/>
                  </a:lnTo>
                  <a:lnTo>
                    <a:pt x="2235" y="46863"/>
                  </a:lnTo>
                  <a:lnTo>
                    <a:pt x="3733" y="48260"/>
                  </a:lnTo>
                  <a:lnTo>
                    <a:pt x="3733" y="48958"/>
                  </a:lnTo>
                  <a:lnTo>
                    <a:pt x="4470" y="48958"/>
                  </a:lnTo>
                  <a:lnTo>
                    <a:pt x="4470" y="49657"/>
                  </a:lnTo>
                  <a:lnTo>
                    <a:pt x="5219" y="49657"/>
                  </a:lnTo>
                  <a:lnTo>
                    <a:pt x="5219" y="50355"/>
                  </a:lnTo>
                  <a:lnTo>
                    <a:pt x="5969" y="51054"/>
                  </a:lnTo>
                  <a:lnTo>
                    <a:pt x="5969" y="51752"/>
                  </a:lnTo>
                  <a:lnTo>
                    <a:pt x="6718" y="51752"/>
                  </a:lnTo>
                  <a:lnTo>
                    <a:pt x="6718" y="52451"/>
                  </a:lnTo>
                  <a:lnTo>
                    <a:pt x="7454" y="53149"/>
                  </a:lnTo>
                  <a:lnTo>
                    <a:pt x="7454" y="53848"/>
                  </a:lnTo>
                  <a:lnTo>
                    <a:pt x="11188" y="53848"/>
                  </a:lnTo>
                  <a:lnTo>
                    <a:pt x="11188" y="52451"/>
                  </a:lnTo>
                  <a:lnTo>
                    <a:pt x="10439" y="52451"/>
                  </a:lnTo>
                  <a:lnTo>
                    <a:pt x="10439" y="51752"/>
                  </a:lnTo>
                  <a:lnTo>
                    <a:pt x="9702" y="51054"/>
                  </a:lnTo>
                  <a:lnTo>
                    <a:pt x="9702" y="50355"/>
                  </a:lnTo>
                  <a:lnTo>
                    <a:pt x="8953" y="49657"/>
                  </a:lnTo>
                  <a:lnTo>
                    <a:pt x="8953" y="48958"/>
                  </a:lnTo>
                  <a:lnTo>
                    <a:pt x="8204" y="48958"/>
                  </a:lnTo>
                  <a:lnTo>
                    <a:pt x="8204" y="48260"/>
                  </a:lnTo>
                  <a:lnTo>
                    <a:pt x="7454" y="47561"/>
                  </a:lnTo>
                  <a:lnTo>
                    <a:pt x="7454" y="46863"/>
                  </a:lnTo>
                  <a:lnTo>
                    <a:pt x="31330" y="46863"/>
                  </a:lnTo>
                  <a:lnTo>
                    <a:pt x="31330" y="43357"/>
                  </a:lnTo>
                  <a:close/>
                </a:path>
                <a:path w="32385" h="53975">
                  <a:moveTo>
                    <a:pt x="32080" y="22377"/>
                  </a:moveTo>
                  <a:lnTo>
                    <a:pt x="31330" y="21678"/>
                  </a:lnTo>
                  <a:lnTo>
                    <a:pt x="31330" y="20281"/>
                  </a:lnTo>
                  <a:lnTo>
                    <a:pt x="30594" y="20281"/>
                  </a:lnTo>
                  <a:lnTo>
                    <a:pt x="30594" y="19583"/>
                  </a:lnTo>
                  <a:lnTo>
                    <a:pt x="29095" y="18186"/>
                  </a:lnTo>
                  <a:lnTo>
                    <a:pt x="29095" y="23787"/>
                  </a:lnTo>
                  <a:lnTo>
                    <a:pt x="29095" y="25184"/>
                  </a:lnTo>
                  <a:lnTo>
                    <a:pt x="28346" y="25882"/>
                  </a:lnTo>
                  <a:lnTo>
                    <a:pt x="28346" y="26581"/>
                  </a:lnTo>
                  <a:lnTo>
                    <a:pt x="27597" y="27279"/>
                  </a:lnTo>
                  <a:lnTo>
                    <a:pt x="27597" y="27978"/>
                  </a:lnTo>
                  <a:lnTo>
                    <a:pt x="26860" y="27978"/>
                  </a:lnTo>
                  <a:lnTo>
                    <a:pt x="26111" y="28676"/>
                  </a:lnTo>
                  <a:lnTo>
                    <a:pt x="25361" y="28676"/>
                  </a:lnTo>
                  <a:lnTo>
                    <a:pt x="25361" y="29375"/>
                  </a:lnTo>
                  <a:lnTo>
                    <a:pt x="23126" y="29375"/>
                  </a:lnTo>
                  <a:lnTo>
                    <a:pt x="23126" y="30073"/>
                  </a:lnTo>
                  <a:lnTo>
                    <a:pt x="8953" y="30073"/>
                  </a:lnTo>
                  <a:lnTo>
                    <a:pt x="8953" y="29375"/>
                  </a:lnTo>
                  <a:lnTo>
                    <a:pt x="6705" y="29375"/>
                  </a:lnTo>
                  <a:lnTo>
                    <a:pt x="6705" y="28676"/>
                  </a:lnTo>
                  <a:lnTo>
                    <a:pt x="5219" y="28676"/>
                  </a:lnTo>
                  <a:lnTo>
                    <a:pt x="5219" y="27978"/>
                  </a:lnTo>
                  <a:lnTo>
                    <a:pt x="4470" y="27978"/>
                  </a:lnTo>
                  <a:lnTo>
                    <a:pt x="4470" y="27279"/>
                  </a:lnTo>
                  <a:lnTo>
                    <a:pt x="3733" y="27279"/>
                  </a:lnTo>
                  <a:lnTo>
                    <a:pt x="3733" y="26581"/>
                  </a:lnTo>
                  <a:lnTo>
                    <a:pt x="2984" y="25882"/>
                  </a:lnTo>
                  <a:lnTo>
                    <a:pt x="2984" y="23075"/>
                  </a:lnTo>
                  <a:lnTo>
                    <a:pt x="3733" y="22377"/>
                  </a:lnTo>
                  <a:lnTo>
                    <a:pt x="3733" y="21678"/>
                  </a:lnTo>
                  <a:lnTo>
                    <a:pt x="4470" y="20980"/>
                  </a:lnTo>
                  <a:lnTo>
                    <a:pt x="5219" y="20980"/>
                  </a:lnTo>
                  <a:lnTo>
                    <a:pt x="5219" y="20281"/>
                  </a:lnTo>
                  <a:lnTo>
                    <a:pt x="5969" y="20281"/>
                  </a:lnTo>
                  <a:lnTo>
                    <a:pt x="5969" y="19583"/>
                  </a:lnTo>
                  <a:lnTo>
                    <a:pt x="7454" y="19583"/>
                  </a:lnTo>
                  <a:lnTo>
                    <a:pt x="8204" y="18884"/>
                  </a:lnTo>
                  <a:lnTo>
                    <a:pt x="12674" y="18884"/>
                  </a:lnTo>
                  <a:lnTo>
                    <a:pt x="13436" y="18186"/>
                  </a:lnTo>
                  <a:lnTo>
                    <a:pt x="18656" y="18186"/>
                  </a:lnTo>
                  <a:lnTo>
                    <a:pt x="19405" y="18884"/>
                  </a:lnTo>
                  <a:lnTo>
                    <a:pt x="23876" y="18884"/>
                  </a:lnTo>
                  <a:lnTo>
                    <a:pt x="23876" y="19583"/>
                  </a:lnTo>
                  <a:lnTo>
                    <a:pt x="26111" y="19583"/>
                  </a:lnTo>
                  <a:lnTo>
                    <a:pt x="26111" y="20281"/>
                  </a:lnTo>
                  <a:lnTo>
                    <a:pt x="26860" y="20281"/>
                  </a:lnTo>
                  <a:lnTo>
                    <a:pt x="26860" y="20980"/>
                  </a:lnTo>
                  <a:lnTo>
                    <a:pt x="27597" y="20980"/>
                  </a:lnTo>
                  <a:lnTo>
                    <a:pt x="27597" y="21678"/>
                  </a:lnTo>
                  <a:lnTo>
                    <a:pt x="28346" y="21678"/>
                  </a:lnTo>
                  <a:lnTo>
                    <a:pt x="28346" y="23075"/>
                  </a:lnTo>
                  <a:lnTo>
                    <a:pt x="29095" y="23787"/>
                  </a:lnTo>
                  <a:lnTo>
                    <a:pt x="29095" y="18186"/>
                  </a:lnTo>
                  <a:lnTo>
                    <a:pt x="29095" y="17487"/>
                  </a:lnTo>
                  <a:lnTo>
                    <a:pt x="28346" y="17487"/>
                  </a:lnTo>
                  <a:lnTo>
                    <a:pt x="27597" y="16789"/>
                  </a:lnTo>
                  <a:lnTo>
                    <a:pt x="26860" y="16789"/>
                  </a:lnTo>
                  <a:lnTo>
                    <a:pt x="26111" y="16090"/>
                  </a:lnTo>
                  <a:lnTo>
                    <a:pt x="24625" y="16090"/>
                  </a:lnTo>
                  <a:lnTo>
                    <a:pt x="24625" y="15392"/>
                  </a:lnTo>
                  <a:lnTo>
                    <a:pt x="21640" y="15392"/>
                  </a:lnTo>
                  <a:lnTo>
                    <a:pt x="20891" y="14693"/>
                  </a:lnTo>
                  <a:lnTo>
                    <a:pt x="10452" y="14693"/>
                  </a:lnTo>
                  <a:lnTo>
                    <a:pt x="10452" y="15392"/>
                  </a:lnTo>
                  <a:lnTo>
                    <a:pt x="7454" y="15392"/>
                  </a:lnTo>
                  <a:lnTo>
                    <a:pt x="7454" y="16090"/>
                  </a:lnTo>
                  <a:lnTo>
                    <a:pt x="5969" y="16090"/>
                  </a:lnTo>
                  <a:lnTo>
                    <a:pt x="5219" y="16789"/>
                  </a:lnTo>
                  <a:lnTo>
                    <a:pt x="4470" y="16789"/>
                  </a:lnTo>
                  <a:lnTo>
                    <a:pt x="3733" y="17487"/>
                  </a:lnTo>
                  <a:lnTo>
                    <a:pt x="2984" y="17487"/>
                  </a:lnTo>
                  <a:lnTo>
                    <a:pt x="2984" y="18186"/>
                  </a:lnTo>
                  <a:lnTo>
                    <a:pt x="2235" y="18186"/>
                  </a:lnTo>
                  <a:lnTo>
                    <a:pt x="2235" y="18884"/>
                  </a:lnTo>
                  <a:lnTo>
                    <a:pt x="1485" y="18884"/>
                  </a:lnTo>
                  <a:lnTo>
                    <a:pt x="1485" y="19583"/>
                  </a:lnTo>
                  <a:lnTo>
                    <a:pt x="749" y="19583"/>
                  </a:lnTo>
                  <a:lnTo>
                    <a:pt x="749" y="20980"/>
                  </a:lnTo>
                  <a:lnTo>
                    <a:pt x="0" y="21678"/>
                  </a:lnTo>
                  <a:lnTo>
                    <a:pt x="0" y="27279"/>
                  </a:lnTo>
                  <a:lnTo>
                    <a:pt x="749" y="27978"/>
                  </a:lnTo>
                  <a:lnTo>
                    <a:pt x="749" y="28676"/>
                  </a:lnTo>
                  <a:lnTo>
                    <a:pt x="4470" y="32169"/>
                  </a:lnTo>
                  <a:lnTo>
                    <a:pt x="5969" y="32169"/>
                  </a:lnTo>
                  <a:lnTo>
                    <a:pt x="5969" y="32880"/>
                  </a:lnTo>
                  <a:lnTo>
                    <a:pt x="8204" y="32880"/>
                  </a:lnTo>
                  <a:lnTo>
                    <a:pt x="8204" y="33566"/>
                  </a:lnTo>
                  <a:lnTo>
                    <a:pt x="13436" y="33566"/>
                  </a:lnTo>
                  <a:lnTo>
                    <a:pt x="14173" y="34277"/>
                  </a:lnTo>
                  <a:lnTo>
                    <a:pt x="17907" y="34277"/>
                  </a:lnTo>
                  <a:lnTo>
                    <a:pt x="17907" y="33566"/>
                  </a:lnTo>
                  <a:lnTo>
                    <a:pt x="23126" y="33566"/>
                  </a:lnTo>
                  <a:lnTo>
                    <a:pt x="23876" y="32880"/>
                  </a:lnTo>
                  <a:lnTo>
                    <a:pt x="25361" y="32880"/>
                  </a:lnTo>
                  <a:lnTo>
                    <a:pt x="26111" y="32169"/>
                  </a:lnTo>
                  <a:lnTo>
                    <a:pt x="27597" y="32169"/>
                  </a:lnTo>
                  <a:lnTo>
                    <a:pt x="27597" y="31470"/>
                  </a:lnTo>
                  <a:lnTo>
                    <a:pt x="28346" y="31470"/>
                  </a:lnTo>
                  <a:lnTo>
                    <a:pt x="29845" y="30073"/>
                  </a:lnTo>
                  <a:lnTo>
                    <a:pt x="30594" y="29375"/>
                  </a:lnTo>
                  <a:lnTo>
                    <a:pt x="30594" y="28676"/>
                  </a:lnTo>
                  <a:lnTo>
                    <a:pt x="31330" y="27978"/>
                  </a:lnTo>
                  <a:lnTo>
                    <a:pt x="31330" y="26581"/>
                  </a:lnTo>
                  <a:lnTo>
                    <a:pt x="32080" y="26581"/>
                  </a:lnTo>
                  <a:lnTo>
                    <a:pt x="32080" y="22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2246885" y="702304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2246885" y="6958011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4">
                  <a:moveTo>
                    <a:pt x="31337" y="32169"/>
                  </a:moveTo>
                  <a:lnTo>
                    <a:pt x="0" y="2797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2243154" y="6502738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2243154" y="6436998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2264045" y="6436999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2183460" y="6443294"/>
              <a:ext cx="32384" cy="53975"/>
            </a:xfrm>
            <a:custGeom>
              <a:avLst/>
              <a:gdLst/>
              <a:ahLst/>
              <a:cxnLst/>
              <a:rect l="l" t="t" r="r" b="b"/>
              <a:pathLst>
                <a:path w="32385" h="53975">
                  <a:moveTo>
                    <a:pt x="11188" y="6997"/>
                  </a:moveTo>
                  <a:lnTo>
                    <a:pt x="5219" y="6299"/>
                  </a:lnTo>
                  <a:lnTo>
                    <a:pt x="0" y="6299"/>
                  </a:lnTo>
                  <a:lnTo>
                    <a:pt x="0" y="10490"/>
                  </a:lnTo>
                  <a:lnTo>
                    <a:pt x="5219" y="10490"/>
                  </a:lnTo>
                  <a:lnTo>
                    <a:pt x="11188" y="9791"/>
                  </a:lnTo>
                  <a:lnTo>
                    <a:pt x="11188" y="6997"/>
                  </a:lnTo>
                  <a:close/>
                </a:path>
                <a:path w="32385" h="53975">
                  <a:moveTo>
                    <a:pt x="11188" y="698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203"/>
                  </a:lnTo>
                  <a:lnTo>
                    <a:pt x="5219" y="4203"/>
                  </a:lnTo>
                  <a:lnTo>
                    <a:pt x="11188" y="2806"/>
                  </a:lnTo>
                  <a:lnTo>
                    <a:pt x="11188" y="698"/>
                  </a:lnTo>
                  <a:close/>
                </a:path>
                <a:path w="32385" h="53975">
                  <a:moveTo>
                    <a:pt x="31330" y="42672"/>
                  </a:moveTo>
                  <a:lnTo>
                    <a:pt x="0" y="42672"/>
                  </a:lnTo>
                  <a:lnTo>
                    <a:pt x="0" y="45466"/>
                  </a:lnTo>
                  <a:lnTo>
                    <a:pt x="749" y="45466"/>
                  </a:lnTo>
                  <a:lnTo>
                    <a:pt x="749" y="46164"/>
                  </a:lnTo>
                  <a:lnTo>
                    <a:pt x="1485" y="46164"/>
                  </a:lnTo>
                  <a:lnTo>
                    <a:pt x="2235" y="46863"/>
                  </a:lnTo>
                  <a:lnTo>
                    <a:pt x="2984" y="46863"/>
                  </a:lnTo>
                  <a:lnTo>
                    <a:pt x="2984" y="47561"/>
                  </a:lnTo>
                  <a:lnTo>
                    <a:pt x="3733" y="47561"/>
                  </a:lnTo>
                  <a:lnTo>
                    <a:pt x="3733" y="48260"/>
                  </a:lnTo>
                  <a:lnTo>
                    <a:pt x="4470" y="48260"/>
                  </a:lnTo>
                  <a:lnTo>
                    <a:pt x="4470" y="48958"/>
                  </a:lnTo>
                  <a:lnTo>
                    <a:pt x="5219" y="49657"/>
                  </a:lnTo>
                  <a:lnTo>
                    <a:pt x="5219" y="50355"/>
                  </a:lnTo>
                  <a:lnTo>
                    <a:pt x="5969" y="50355"/>
                  </a:lnTo>
                  <a:lnTo>
                    <a:pt x="5969" y="51054"/>
                  </a:lnTo>
                  <a:lnTo>
                    <a:pt x="6718" y="51752"/>
                  </a:lnTo>
                  <a:lnTo>
                    <a:pt x="6718" y="52451"/>
                  </a:lnTo>
                  <a:lnTo>
                    <a:pt x="7454" y="52451"/>
                  </a:lnTo>
                  <a:lnTo>
                    <a:pt x="7454" y="53860"/>
                  </a:lnTo>
                  <a:lnTo>
                    <a:pt x="11188" y="53860"/>
                  </a:lnTo>
                  <a:lnTo>
                    <a:pt x="11188" y="52451"/>
                  </a:lnTo>
                  <a:lnTo>
                    <a:pt x="10439" y="51752"/>
                  </a:lnTo>
                  <a:lnTo>
                    <a:pt x="10439" y="51054"/>
                  </a:lnTo>
                  <a:lnTo>
                    <a:pt x="9702" y="51054"/>
                  </a:lnTo>
                  <a:lnTo>
                    <a:pt x="9702" y="49657"/>
                  </a:lnTo>
                  <a:lnTo>
                    <a:pt x="8953" y="49657"/>
                  </a:lnTo>
                  <a:lnTo>
                    <a:pt x="8953" y="48958"/>
                  </a:lnTo>
                  <a:lnTo>
                    <a:pt x="8204" y="48260"/>
                  </a:lnTo>
                  <a:lnTo>
                    <a:pt x="8204" y="47561"/>
                  </a:lnTo>
                  <a:lnTo>
                    <a:pt x="7454" y="47561"/>
                  </a:lnTo>
                  <a:lnTo>
                    <a:pt x="7454" y="46863"/>
                  </a:lnTo>
                  <a:lnTo>
                    <a:pt x="6718" y="46164"/>
                  </a:lnTo>
                  <a:lnTo>
                    <a:pt x="31330" y="46164"/>
                  </a:lnTo>
                  <a:lnTo>
                    <a:pt x="31330" y="42672"/>
                  </a:lnTo>
                  <a:close/>
                </a:path>
                <a:path w="32385" h="53975">
                  <a:moveTo>
                    <a:pt x="32080" y="21691"/>
                  </a:moveTo>
                  <a:lnTo>
                    <a:pt x="31330" y="21691"/>
                  </a:lnTo>
                  <a:lnTo>
                    <a:pt x="31330" y="19596"/>
                  </a:lnTo>
                  <a:lnTo>
                    <a:pt x="30594" y="19596"/>
                  </a:lnTo>
                  <a:lnTo>
                    <a:pt x="30594" y="18884"/>
                  </a:lnTo>
                  <a:lnTo>
                    <a:pt x="29845" y="18884"/>
                  </a:lnTo>
                  <a:lnTo>
                    <a:pt x="29845" y="18186"/>
                  </a:lnTo>
                  <a:lnTo>
                    <a:pt x="29095" y="18186"/>
                  </a:lnTo>
                  <a:lnTo>
                    <a:pt x="29095" y="23088"/>
                  </a:lnTo>
                  <a:lnTo>
                    <a:pt x="29095" y="25184"/>
                  </a:lnTo>
                  <a:lnTo>
                    <a:pt x="28346" y="25184"/>
                  </a:lnTo>
                  <a:lnTo>
                    <a:pt x="28346" y="26581"/>
                  </a:lnTo>
                  <a:lnTo>
                    <a:pt x="27597" y="26581"/>
                  </a:lnTo>
                  <a:lnTo>
                    <a:pt x="27597" y="27279"/>
                  </a:lnTo>
                  <a:lnTo>
                    <a:pt x="26860" y="27978"/>
                  </a:lnTo>
                  <a:lnTo>
                    <a:pt x="26111" y="27978"/>
                  </a:lnTo>
                  <a:lnTo>
                    <a:pt x="26111" y="28676"/>
                  </a:lnTo>
                  <a:lnTo>
                    <a:pt x="24625" y="28676"/>
                  </a:lnTo>
                  <a:lnTo>
                    <a:pt x="24625" y="29375"/>
                  </a:lnTo>
                  <a:lnTo>
                    <a:pt x="20142" y="29375"/>
                  </a:lnTo>
                  <a:lnTo>
                    <a:pt x="20142" y="30073"/>
                  </a:lnTo>
                  <a:lnTo>
                    <a:pt x="11938" y="30073"/>
                  </a:lnTo>
                  <a:lnTo>
                    <a:pt x="11188" y="29375"/>
                  </a:lnTo>
                  <a:lnTo>
                    <a:pt x="8204" y="29375"/>
                  </a:lnTo>
                  <a:lnTo>
                    <a:pt x="7454" y="28676"/>
                  </a:lnTo>
                  <a:lnTo>
                    <a:pt x="5969" y="28676"/>
                  </a:lnTo>
                  <a:lnTo>
                    <a:pt x="5969" y="27978"/>
                  </a:lnTo>
                  <a:lnTo>
                    <a:pt x="5219" y="27978"/>
                  </a:lnTo>
                  <a:lnTo>
                    <a:pt x="3733" y="26581"/>
                  </a:lnTo>
                  <a:lnTo>
                    <a:pt x="3733" y="25882"/>
                  </a:lnTo>
                  <a:lnTo>
                    <a:pt x="2984" y="25882"/>
                  </a:lnTo>
                  <a:lnTo>
                    <a:pt x="2984" y="22377"/>
                  </a:lnTo>
                  <a:lnTo>
                    <a:pt x="3733" y="22377"/>
                  </a:lnTo>
                  <a:lnTo>
                    <a:pt x="3733" y="20993"/>
                  </a:lnTo>
                  <a:lnTo>
                    <a:pt x="4470" y="20993"/>
                  </a:lnTo>
                  <a:lnTo>
                    <a:pt x="5969" y="19596"/>
                  </a:lnTo>
                  <a:lnTo>
                    <a:pt x="6718" y="19596"/>
                  </a:lnTo>
                  <a:lnTo>
                    <a:pt x="6718" y="18884"/>
                  </a:lnTo>
                  <a:lnTo>
                    <a:pt x="8940" y="18884"/>
                  </a:lnTo>
                  <a:lnTo>
                    <a:pt x="9702" y="18186"/>
                  </a:lnTo>
                  <a:lnTo>
                    <a:pt x="22390" y="18186"/>
                  </a:lnTo>
                  <a:lnTo>
                    <a:pt x="22390" y="18884"/>
                  </a:lnTo>
                  <a:lnTo>
                    <a:pt x="25361" y="18884"/>
                  </a:lnTo>
                  <a:lnTo>
                    <a:pt x="25361" y="19596"/>
                  </a:lnTo>
                  <a:lnTo>
                    <a:pt x="26111" y="19596"/>
                  </a:lnTo>
                  <a:lnTo>
                    <a:pt x="26860" y="20281"/>
                  </a:lnTo>
                  <a:lnTo>
                    <a:pt x="27597" y="20281"/>
                  </a:lnTo>
                  <a:lnTo>
                    <a:pt x="27597" y="20993"/>
                  </a:lnTo>
                  <a:lnTo>
                    <a:pt x="28346" y="21691"/>
                  </a:lnTo>
                  <a:lnTo>
                    <a:pt x="28346" y="23088"/>
                  </a:lnTo>
                  <a:lnTo>
                    <a:pt x="29095" y="23088"/>
                  </a:lnTo>
                  <a:lnTo>
                    <a:pt x="29095" y="18186"/>
                  </a:lnTo>
                  <a:lnTo>
                    <a:pt x="29095" y="17487"/>
                  </a:lnTo>
                  <a:lnTo>
                    <a:pt x="28346" y="17487"/>
                  </a:lnTo>
                  <a:lnTo>
                    <a:pt x="28346" y="16789"/>
                  </a:lnTo>
                  <a:lnTo>
                    <a:pt x="27597" y="16789"/>
                  </a:lnTo>
                  <a:lnTo>
                    <a:pt x="26860" y="16090"/>
                  </a:lnTo>
                  <a:lnTo>
                    <a:pt x="26111" y="16090"/>
                  </a:lnTo>
                  <a:lnTo>
                    <a:pt x="25361" y="15392"/>
                  </a:lnTo>
                  <a:lnTo>
                    <a:pt x="23126" y="15392"/>
                  </a:lnTo>
                  <a:lnTo>
                    <a:pt x="23126" y="14681"/>
                  </a:lnTo>
                  <a:lnTo>
                    <a:pt x="8940" y="14681"/>
                  </a:lnTo>
                  <a:lnTo>
                    <a:pt x="8204" y="15392"/>
                  </a:lnTo>
                  <a:lnTo>
                    <a:pt x="6718" y="15392"/>
                  </a:lnTo>
                  <a:lnTo>
                    <a:pt x="5969" y="16090"/>
                  </a:lnTo>
                  <a:lnTo>
                    <a:pt x="5219" y="16090"/>
                  </a:lnTo>
                  <a:lnTo>
                    <a:pt x="4470" y="16789"/>
                  </a:lnTo>
                  <a:lnTo>
                    <a:pt x="3733" y="16789"/>
                  </a:lnTo>
                  <a:lnTo>
                    <a:pt x="2235" y="18186"/>
                  </a:lnTo>
                  <a:lnTo>
                    <a:pt x="1485" y="18186"/>
                  </a:lnTo>
                  <a:lnTo>
                    <a:pt x="1485" y="18884"/>
                  </a:lnTo>
                  <a:lnTo>
                    <a:pt x="749" y="19596"/>
                  </a:lnTo>
                  <a:lnTo>
                    <a:pt x="749" y="20993"/>
                  </a:lnTo>
                  <a:lnTo>
                    <a:pt x="0" y="20993"/>
                  </a:lnTo>
                  <a:lnTo>
                    <a:pt x="0" y="27279"/>
                  </a:lnTo>
                  <a:lnTo>
                    <a:pt x="749" y="27279"/>
                  </a:lnTo>
                  <a:lnTo>
                    <a:pt x="749" y="28676"/>
                  </a:lnTo>
                  <a:lnTo>
                    <a:pt x="1485" y="28676"/>
                  </a:lnTo>
                  <a:lnTo>
                    <a:pt x="1485" y="29375"/>
                  </a:lnTo>
                  <a:lnTo>
                    <a:pt x="2235" y="29375"/>
                  </a:lnTo>
                  <a:lnTo>
                    <a:pt x="2235" y="30073"/>
                  </a:lnTo>
                  <a:lnTo>
                    <a:pt x="2984" y="30073"/>
                  </a:lnTo>
                  <a:lnTo>
                    <a:pt x="2984" y="30772"/>
                  </a:lnTo>
                  <a:lnTo>
                    <a:pt x="3733" y="30772"/>
                  </a:lnTo>
                  <a:lnTo>
                    <a:pt x="3733" y="31470"/>
                  </a:lnTo>
                  <a:lnTo>
                    <a:pt x="4470" y="31470"/>
                  </a:lnTo>
                  <a:lnTo>
                    <a:pt x="5219" y="32169"/>
                  </a:lnTo>
                  <a:lnTo>
                    <a:pt x="6718" y="32169"/>
                  </a:lnTo>
                  <a:lnTo>
                    <a:pt x="6718" y="32867"/>
                  </a:lnTo>
                  <a:lnTo>
                    <a:pt x="9702" y="32867"/>
                  </a:lnTo>
                  <a:lnTo>
                    <a:pt x="10439" y="33578"/>
                  </a:lnTo>
                  <a:lnTo>
                    <a:pt x="21640" y="33578"/>
                  </a:lnTo>
                  <a:lnTo>
                    <a:pt x="22390" y="32867"/>
                  </a:lnTo>
                  <a:lnTo>
                    <a:pt x="24625" y="32867"/>
                  </a:lnTo>
                  <a:lnTo>
                    <a:pt x="24625" y="32169"/>
                  </a:lnTo>
                  <a:lnTo>
                    <a:pt x="26860" y="32169"/>
                  </a:lnTo>
                  <a:lnTo>
                    <a:pt x="26860" y="31470"/>
                  </a:lnTo>
                  <a:lnTo>
                    <a:pt x="27597" y="31470"/>
                  </a:lnTo>
                  <a:lnTo>
                    <a:pt x="28346" y="30772"/>
                  </a:lnTo>
                  <a:lnTo>
                    <a:pt x="29095" y="30772"/>
                  </a:lnTo>
                  <a:lnTo>
                    <a:pt x="29095" y="30073"/>
                  </a:lnTo>
                  <a:lnTo>
                    <a:pt x="29845" y="30073"/>
                  </a:lnTo>
                  <a:lnTo>
                    <a:pt x="29845" y="29375"/>
                  </a:lnTo>
                  <a:lnTo>
                    <a:pt x="30594" y="29375"/>
                  </a:lnTo>
                  <a:lnTo>
                    <a:pt x="30594" y="27978"/>
                  </a:lnTo>
                  <a:lnTo>
                    <a:pt x="31330" y="27978"/>
                  </a:lnTo>
                  <a:lnTo>
                    <a:pt x="31330" y="26581"/>
                  </a:lnTo>
                  <a:lnTo>
                    <a:pt x="32080" y="25882"/>
                  </a:lnTo>
                  <a:lnTo>
                    <a:pt x="32080" y="216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2246885" y="6486652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4">
                  <a:moveTo>
                    <a:pt x="2984" y="0"/>
                  </a:moveTo>
                  <a:lnTo>
                    <a:pt x="34321" y="29372"/>
                  </a:lnTo>
                  <a:lnTo>
                    <a:pt x="31337" y="321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2246885" y="642091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2243154" y="5743250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2243154" y="5678213"/>
              <a:ext cx="97155" cy="0"/>
            </a:xfrm>
            <a:custGeom>
              <a:avLst/>
              <a:gdLst/>
              <a:ahLst/>
              <a:cxnLst/>
              <a:rect l="l" t="t" r="r" b="b"/>
              <a:pathLst>
                <a:path w="97155">
                  <a:moveTo>
                    <a:pt x="969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2264045" y="5678211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2183460" y="5683808"/>
              <a:ext cx="32384" cy="53975"/>
            </a:xfrm>
            <a:custGeom>
              <a:avLst/>
              <a:gdLst/>
              <a:ahLst/>
              <a:cxnLst/>
              <a:rect l="l" t="t" r="r" b="b"/>
              <a:pathLst>
                <a:path w="32385" h="53975">
                  <a:moveTo>
                    <a:pt x="11188" y="7696"/>
                  </a:moveTo>
                  <a:lnTo>
                    <a:pt x="5219" y="6299"/>
                  </a:lnTo>
                  <a:lnTo>
                    <a:pt x="0" y="6299"/>
                  </a:lnTo>
                  <a:lnTo>
                    <a:pt x="0" y="10490"/>
                  </a:lnTo>
                  <a:lnTo>
                    <a:pt x="5219" y="10490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2385" h="53975">
                  <a:moveTo>
                    <a:pt x="11188" y="698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19" y="4191"/>
                  </a:lnTo>
                  <a:lnTo>
                    <a:pt x="11188" y="2806"/>
                  </a:lnTo>
                  <a:lnTo>
                    <a:pt x="11188" y="698"/>
                  </a:lnTo>
                  <a:close/>
                </a:path>
                <a:path w="32385" h="53975">
                  <a:moveTo>
                    <a:pt x="31330" y="43370"/>
                  </a:moveTo>
                  <a:lnTo>
                    <a:pt x="0" y="43370"/>
                  </a:lnTo>
                  <a:lnTo>
                    <a:pt x="0" y="45466"/>
                  </a:lnTo>
                  <a:lnTo>
                    <a:pt x="749" y="45466"/>
                  </a:lnTo>
                  <a:lnTo>
                    <a:pt x="749" y="46164"/>
                  </a:lnTo>
                  <a:lnTo>
                    <a:pt x="1485" y="46164"/>
                  </a:lnTo>
                  <a:lnTo>
                    <a:pt x="2984" y="47561"/>
                  </a:lnTo>
                  <a:lnTo>
                    <a:pt x="3733" y="47561"/>
                  </a:lnTo>
                  <a:lnTo>
                    <a:pt x="3733" y="48260"/>
                  </a:lnTo>
                  <a:lnTo>
                    <a:pt x="4470" y="48958"/>
                  </a:lnTo>
                  <a:lnTo>
                    <a:pt x="4470" y="49657"/>
                  </a:lnTo>
                  <a:lnTo>
                    <a:pt x="5219" y="49657"/>
                  </a:lnTo>
                  <a:lnTo>
                    <a:pt x="5219" y="50355"/>
                  </a:lnTo>
                  <a:lnTo>
                    <a:pt x="5969" y="50355"/>
                  </a:lnTo>
                  <a:lnTo>
                    <a:pt x="5969" y="51054"/>
                  </a:lnTo>
                  <a:lnTo>
                    <a:pt x="6718" y="51752"/>
                  </a:lnTo>
                  <a:lnTo>
                    <a:pt x="6718" y="52451"/>
                  </a:lnTo>
                  <a:lnTo>
                    <a:pt x="7454" y="52451"/>
                  </a:lnTo>
                  <a:lnTo>
                    <a:pt x="7454" y="53848"/>
                  </a:lnTo>
                  <a:lnTo>
                    <a:pt x="11188" y="53848"/>
                  </a:lnTo>
                  <a:lnTo>
                    <a:pt x="11188" y="52451"/>
                  </a:lnTo>
                  <a:lnTo>
                    <a:pt x="10439" y="51752"/>
                  </a:lnTo>
                  <a:lnTo>
                    <a:pt x="10439" y="51054"/>
                  </a:lnTo>
                  <a:lnTo>
                    <a:pt x="9702" y="51054"/>
                  </a:lnTo>
                  <a:lnTo>
                    <a:pt x="9702" y="49657"/>
                  </a:lnTo>
                  <a:lnTo>
                    <a:pt x="8953" y="49657"/>
                  </a:lnTo>
                  <a:lnTo>
                    <a:pt x="8953" y="48958"/>
                  </a:lnTo>
                  <a:lnTo>
                    <a:pt x="8204" y="48260"/>
                  </a:lnTo>
                  <a:lnTo>
                    <a:pt x="8204" y="47561"/>
                  </a:lnTo>
                  <a:lnTo>
                    <a:pt x="7454" y="47561"/>
                  </a:lnTo>
                  <a:lnTo>
                    <a:pt x="7454" y="46863"/>
                  </a:lnTo>
                  <a:lnTo>
                    <a:pt x="31330" y="46863"/>
                  </a:lnTo>
                  <a:lnTo>
                    <a:pt x="31330" y="43370"/>
                  </a:lnTo>
                  <a:close/>
                </a:path>
                <a:path w="32385" h="53975">
                  <a:moveTo>
                    <a:pt x="32080" y="21678"/>
                  </a:moveTo>
                  <a:lnTo>
                    <a:pt x="31343" y="21678"/>
                  </a:lnTo>
                  <a:lnTo>
                    <a:pt x="31343" y="20294"/>
                  </a:lnTo>
                  <a:lnTo>
                    <a:pt x="30594" y="19583"/>
                  </a:lnTo>
                  <a:lnTo>
                    <a:pt x="30594" y="18884"/>
                  </a:lnTo>
                  <a:lnTo>
                    <a:pt x="29845" y="18884"/>
                  </a:lnTo>
                  <a:lnTo>
                    <a:pt x="29845" y="18186"/>
                  </a:lnTo>
                  <a:lnTo>
                    <a:pt x="29095" y="18186"/>
                  </a:lnTo>
                  <a:lnTo>
                    <a:pt x="29095" y="23088"/>
                  </a:lnTo>
                  <a:lnTo>
                    <a:pt x="29095" y="25184"/>
                  </a:lnTo>
                  <a:lnTo>
                    <a:pt x="28346" y="25882"/>
                  </a:lnTo>
                  <a:lnTo>
                    <a:pt x="28346" y="26581"/>
                  </a:lnTo>
                  <a:lnTo>
                    <a:pt x="27597" y="26581"/>
                  </a:lnTo>
                  <a:lnTo>
                    <a:pt x="27597" y="27279"/>
                  </a:lnTo>
                  <a:lnTo>
                    <a:pt x="26111" y="28676"/>
                  </a:lnTo>
                  <a:lnTo>
                    <a:pt x="25361" y="28676"/>
                  </a:lnTo>
                  <a:lnTo>
                    <a:pt x="24625" y="29375"/>
                  </a:lnTo>
                  <a:lnTo>
                    <a:pt x="21640" y="29375"/>
                  </a:lnTo>
                  <a:lnTo>
                    <a:pt x="21640" y="30073"/>
                  </a:lnTo>
                  <a:lnTo>
                    <a:pt x="10452" y="30073"/>
                  </a:lnTo>
                  <a:lnTo>
                    <a:pt x="9690" y="29375"/>
                  </a:lnTo>
                  <a:lnTo>
                    <a:pt x="7467" y="29375"/>
                  </a:lnTo>
                  <a:lnTo>
                    <a:pt x="6705" y="28676"/>
                  </a:lnTo>
                  <a:lnTo>
                    <a:pt x="5219" y="28676"/>
                  </a:lnTo>
                  <a:lnTo>
                    <a:pt x="5219" y="27978"/>
                  </a:lnTo>
                  <a:lnTo>
                    <a:pt x="4470" y="27978"/>
                  </a:lnTo>
                  <a:lnTo>
                    <a:pt x="4470" y="27279"/>
                  </a:lnTo>
                  <a:lnTo>
                    <a:pt x="3733" y="26581"/>
                  </a:lnTo>
                  <a:lnTo>
                    <a:pt x="3733" y="25882"/>
                  </a:lnTo>
                  <a:lnTo>
                    <a:pt x="2984" y="25882"/>
                  </a:lnTo>
                  <a:lnTo>
                    <a:pt x="2984" y="23088"/>
                  </a:lnTo>
                  <a:lnTo>
                    <a:pt x="3733" y="22390"/>
                  </a:lnTo>
                  <a:lnTo>
                    <a:pt x="3733" y="21678"/>
                  </a:lnTo>
                  <a:lnTo>
                    <a:pt x="5219" y="20294"/>
                  </a:lnTo>
                  <a:lnTo>
                    <a:pt x="5969" y="20294"/>
                  </a:lnTo>
                  <a:lnTo>
                    <a:pt x="5969" y="19583"/>
                  </a:lnTo>
                  <a:lnTo>
                    <a:pt x="6705" y="19583"/>
                  </a:lnTo>
                  <a:lnTo>
                    <a:pt x="7467" y="18884"/>
                  </a:lnTo>
                  <a:lnTo>
                    <a:pt x="10452" y="18884"/>
                  </a:lnTo>
                  <a:lnTo>
                    <a:pt x="11188" y="18186"/>
                  </a:lnTo>
                  <a:lnTo>
                    <a:pt x="20891" y="18186"/>
                  </a:lnTo>
                  <a:lnTo>
                    <a:pt x="20891" y="18884"/>
                  </a:lnTo>
                  <a:lnTo>
                    <a:pt x="24625" y="18884"/>
                  </a:lnTo>
                  <a:lnTo>
                    <a:pt x="24625" y="19583"/>
                  </a:lnTo>
                  <a:lnTo>
                    <a:pt x="26111" y="19583"/>
                  </a:lnTo>
                  <a:lnTo>
                    <a:pt x="26111" y="20294"/>
                  </a:lnTo>
                  <a:lnTo>
                    <a:pt x="26860" y="20294"/>
                  </a:lnTo>
                  <a:lnTo>
                    <a:pt x="27597" y="20993"/>
                  </a:lnTo>
                  <a:lnTo>
                    <a:pt x="27597" y="21678"/>
                  </a:lnTo>
                  <a:lnTo>
                    <a:pt x="28346" y="21678"/>
                  </a:lnTo>
                  <a:lnTo>
                    <a:pt x="28346" y="23088"/>
                  </a:lnTo>
                  <a:lnTo>
                    <a:pt x="29095" y="23088"/>
                  </a:lnTo>
                  <a:lnTo>
                    <a:pt x="29095" y="18186"/>
                  </a:lnTo>
                  <a:lnTo>
                    <a:pt x="29095" y="17487"/>
                  </a:lnTo>
                  <a:lnTo>
                    <a:pt x="28346" y="17487"/>
                  </a:lnTo>
                  <a:lnTo>
                    <a:pt x="28346" y="16789"/>
                  </a:lnTo>
                  <a:lnTo>
                    <a:pt x="26860" y="16789"/>
                  </a:lnTo>
                  <a:lnTo>
                    <a:pt x="26860" y="16090"/>
                  </a:lnTo>
                  <a:lnTo>
                    <a:pt x="25361" y="16090"/>
                  </a:lnTo>
                  <a:lnTo>
                    <a:pt x="24625" y="15392"/>
                  </a:lnTo>
                  <a:lnTo>
                    <a:pt x="22390" y="15392"/>
                  </a:lnTo>
                  <a:lnTo>
                    <a:pt x="22390" y="14693"/>
                  </a:lnTo>
                  <a:lnTo>
                    <a:pt x="9690" y="14693"/>
                  </a:lnTo>
                  <a:lnTo>
                    <a:pt x="8953" y="15392"/>
                  </a:lnTo>
                  <a:lnTo>
                    <a:pt x="6705" y="15392"/>
                  </a:lnTo>
                  <a:lnTo>
                    <a:pt x="6705" y="16090"/>
                  </a:lnTo>
                  <a:lnTo>
                    <a:pt x="5219" y="16090"/>
                  </a:lnTo>
                  <a:lnTo>
                    <a:pt x="5219" y="16789"/>
                  </a:lnTo>
                  <a:lnTo>
                    <a:pt x="3733" y="16789"/>
                  </a:lnTo>
                  <a:lnTo>
                    <a:pt x="3733" y="17487"/>
                  </a:lnTo>
                  <a:lnTo>
                    <a:pt x="2984" y="17487"/>
                  </a:lnTo>
                  <a:lnTo>
                    <a:pt x="1485" y="18884"/>
                  </a:lnTo>
                  <a:lnTo>
                    <a:pt x="1485" y="19583"/>
                  </a:lnTo>
                  <a:lnTo>
                    <a:pt x="749" y="19583"/>
                  </a:lnTo>
                  <a:lnTo>
                    <a:pt x="749" y="20993"/>
                  </a:lnTo>
                  <a:lnTo>
                    <a:pt x="0" y="20993"/>
                  </a:lnTo>
                  <a:lnTo>
                    <a:pt x="0" y="27279"/>
                  </a:lnTo>
                  <a:lnTo>
                    <a:pt x="749" y="27279"/>
                  </a:lnTo>
                  <a:lnTo>
                    <a:pt x="749" y="28676"/>
                  </a:lnTo>
                  <a:lnTo>
                    <a:pt x="1485" y="28676"/>
                  </a:lnTo>
                  <a:lnTo>
                    <a:pt x="1485" y="29375"/>
                  </a:lnTo>
                  <a:lnTo>
                    <a:pt x="2235" y="29375"/>
                  </a:lnTo>
                  <a:lnTo>
                    <a:pt x="2235" y="30073"/>
                  </a:lnTo>
                  <a:lnTo>
                    <a:pt x="2984" y="30784"/>
                  </a:lnTo>
                  <a:lnTo>
                    <a:pt x="3733" y="30784"/>
                  </a:lnTo>
                  <a:lnTo>
                    <a:pt x="3733" y="31470"/>
                  </a:lnTo>
                  <a:lnTo>
                    <a:pt x="4470" y="31470"/>
                  </a:lnTo>
                  <a:lnTo>
                    <a:pt x="4470" y="32169"/>
                  </a:lnTo>
                  <a:lnTo>
                    <a:pt x="5969" y="32169"/>
                  </a:lnTo>
                  <a:lnTo>
                    <a:pt x="6705" y="32880"/>
                  </a:lnTo>
                  <a:lnTo>
                    <a:pt x="8953" y="32880"/>
                  </a:lnTo>
                  <a:lnTo>
                    <a:pt x="8953" y="33566"/>
                  </a:lnTo>
                  <a:lnTo>
                    <a:pt x="22390" y="33566"/>
                  </a:lnTo>
                  <a:lnTo>
                    <a:pt x="23126" y="32880"/>
                  </a:lnTo>
                  <a:lnTo>
                    <a:pt x="25361" y="32880"/>
                  </a:lnTo>
                  <a:lnTo>
                    <a:pt x="25361" y="32169"/>
                  </a:lnTo>
                  <a:lnTo>
                    <a:pt x="26860" y="32169"/>
                  </a:lnTo>
                  <a:lnTo>
                    <a:pt x="27597" y="31470"/>
                  </a:lnTo>
                  <a:lnTo>
                    <a:pt x="28346" y="31470"/>
                  </a:lnTo>
                  <a:lnTo>
                    <a:pt x="28346" y="30784"/>
                  </a:lnTo>
                  <a:lnTo>
                    <a:pt x="29095" y="30784"/>
                  </a:lnTo>
                  <a:lnTo>
                    <a:pt x="29095" y="30073"/>
                  </a:lnTo>
                  <a:lnTo>
                    <a:pt x="29845" y="30073"/>
                  </a:lnTo>
                  <a:lnTo>
                    <a:pt x="30594" y="29375"/>
                  </a:lnTo>
                  <a:lnTo>
                    <a:pt x="30594" y="28676"/>
                  </a:lnTo>
                  <a:lnTo>
                    <a:pt x="31343" y="27978"/>
                  </a:lnTo>
                  <a:lnTo>
                    <a:pt x="31343" y="26581"/>
                  </a:lnTo>
                  <a:lnTo>
                    <a:pt x="32080" y="26581"/>
                  </a:lnTo>
                  <a:lnTo>
                    <a:pt x="32080" y="21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2246885" y="572716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2246885" y="566142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30071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796975" y="6090124"/>
              <a:ext cx="564515" cy="0"/>
            </a:xfrm>
            <a:custGeom>
              <a:avLst/>
              <a:gdLst/>
              <a:ahLst/>
              <a:cxnLst/>
              <a:rect l="l" t="t" r="r" b="b"/>
              <a:pathLst>
                <a:path w="564514">
                  <a:moveTo>
                    <a:pt x="5640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796975" y="4872570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4">
                  <a:moveTo>
                    <a:pt x="2074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817866" y="4872569"/>
              <a:ext cx="0" cy="1217930"/>
            </a:xfrm>
            <a:custGeom>
              <a:avLst/>
              <a:gdLst/>
              <a:ahLst/>
              <a:cxnLst/>
              <a:rect l="l" t="t" r="r" b="b"/>
              <a:pathLst>
                <a:path h="1217929">
                  <a:moveTo>
                    <a:pt x="0" y="12175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800707" y="6074041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800705" y="485648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767128" y="5432755"/>
              <a:ext cx="32384" cy="98425"/>
            </a:xfrm>
            <a:custGeom>
              <a:avLst/>
              <a:gdLst/>
              <a:ahLst/>
              <a:cxnLst/>
              <a:rect l="l" t="t" r="r" b="b"/>
              <a:pathLst>
                <a:path w="32385" h="98425">
                  <a:moveTo>
                    <a:pt x="11188" y="51752"/>
                  </a:moveTo>
                  <a:lnTo>
                    <a:pt x="5219" y="51041"/>
                  </a:lnTo>
                  <a:lnTo>
                    <a:pt x="0" y="51041"/>
                  </a:lnTo>
                  <a:lnTo>
                    <a:pt x="0" y="55245"/>
                  </a:lnTo>
                  <a:lnTo>
                    <a:pt x="5219" y="55245"/>
                  </a:lnTo>
                  <a:lnTo>
                    <a:pt x="11188" y="53848"/>
                  </a:lnTo>
                  <a:lnTo>
                    <a:pt x="11188" y="51752"/>
                  </a:lnTo>
                  <a:close/>
                </a:path>
                <a:path w="32385" h="98425">
                  <a:moveTo>
                    <a:pt x="11188" y="6985"/>
                  </a:moveTo>
                  <a:lnTo>
                    <a:pt x="5219" y="6286"/>
                  </a:lnTo>
                  <a:lnTo>
                    <a:pt x="0" y="6286"/>
                  </a:lnTo>
                  <a:lnTo>
                    <a:pt x="0" y="10490"/>
                  </a:lnTo>
                  <a:lnTo>
                    <a:pt x="5219" y="10490"/>
                  </a:lnTo>
                  <a:lnTo>
                    <a:pt x="11188" y="9791"/>
                  </a:lnTo>
                  <a:lnTo>
                    <a:pt x="11188" y="6985"/>
                  </a:lnTo>
                  <a:close/>
                </a:path>
                <a:path w="32385" h="98425">
                  <a:moveTo>
                    <a:pt x="11188" y="698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3492"/>
                  </a:lnTo>
                  <a:lnTo>
                    <a:pt x="5219" y="3492"/>
                  </a:lnTo>
                  <a:lnTo>
                    <a:pt x="11188" y="2794"/>
                  </a:lnTo>
                  <a:lnTo>
                    <a:pt x="11188" y="698"/>
                  </a:lnTo>
                  <a:close/>
                </a:path>
                <a:path w="32385" h="98425">
                  <a:moveTo>
                    <a:pt x="22377" y="36360"/>
                  </a:moveTo>
                  <a:lnTo>
                    <a:pt x="18643" y="36360"/>
                  </a:lnTo>
                  <a:lnTo>
                    <a:pt x="18643" y="47548"/>
                  </a:lnTo>
                  <a:lnTo>
                    <a:pt x="22377" y="47548"/>
                  </a:lnTo>
                  <a:lnTo>
                    <a:pt x="22377" y="36360"/>
                  </a:lnTo>
                  <a:close/>
                </a:path>
                <a:path w="32385" h="98425">
                  <a:moveTo>
                    <a:pt x="32080" y="87414"/>
                  </a:moveTo>
                  <a:lnTo>
                    <a:pt x="0" y="87414"/>
                  </a:lnTo>
                  <a:lnTo>
                    <a:pt x="0" y="89509"/>
                  </a:lnTo>
                  <a:lnTo>
                    <a:pt x="736" y="89509"/>
                  </a:lnTo>
                  <a:lnTo>
                    <a:pt x="736" y="90208"/>
                  </a:lnTo>
                  <a:lnTo>
                    <a:pt x="1485" y="90208"/>
                  </a:lnTo>
                  <a:lnTo>
                    <a:pt x="5219" y="93713"/>
                  </a:lnTo>
                  <a:lnTo>
                    <a:pt x="5219" y="94411"/>
                  </a:lnTo>
                  <a:lnTo>
                    <a:pt x="5969" y="94411"/>
                  </a:lnTo>
                  <a:lnTo>
                    <a:pt x="5969" y="95097"/>
                  </a:lnTo>
                  <a:lnTo>
                    <a:pt x="6705" y="95808"/>
                  </a:lnTo>
                  <a:lnTo>
                    <a:pt x="6705" y="96507"/>
                  </a:lnTo>
                  <a:lnTo>
                    <a:pt x="7454" y="96507"/>
                  </a:lnTo>
                  <a:lnTo>
                    <a:pt x="7454" y="97904"/>
                  </a:lnTo>
                  <a:lnTo>
                    <a:pt x="8204" y="97904"/>
                  </a:lnTo>
                  <a:lnTo>
                    <a:pt x="11925" y="97904"/>
                  </a:lnTo>
                  <a:lnTo>
                    <a:pt x="11188" y="97205"/>
                  </a:lnTo>
                  <a:lnTo>
                    <a:pt x="11188" y="96507"/>
                  </a:lnTo>
                  <a:lnTo>
                    <a:pt x="10439" y="95808"/>
                  </a:lnTo>
                  <a:lnTo>
                    <a:pt x="10439" y="95097"/>
                  </a:lnTo>
                  <a:lnTo>
                    <a:pt x="9690" y="94411"/>
                  </a:lnTo>
                  <a:lnTo>
                    <a:pt x="9690" y="93713"/>
                  </a:lnTo>
                  <a:lnTo>
                    <a:pt x="8953" y="93713"/>
                  </a:lnTo>
                  <a:lnTo>
                    <a:pt x="8953" y="92303"/>
                  </a:lnTo>
                  <a:lnTo>
                    <a:pt x="8204" y="92303"/>
                  </a:lnTo>
                  <a:lnTo>
                    <a:pt x="8204" y="91605"/>
                  </a:lnTo>
                  <a:lnTo>
                    <a:pt x="7454" y="91605"/>
                  </a:lnTo>
                  <a:lnTo>
                    <a:pt x="7454" y="90906"/>
                  </a:lnTo>
                  <a:lnTo>
                    <a:pt x="32080" y="90906"/>
                  </a:lnTo>
                  <a:lnTo>
                    <a:pt x="32080" y="87414"/>
                  </a:lnTo>
                  <a:close/>
                </a:path>
                <a:path w="32385" h="98425">
                  <a:moveTo>
                    <a:pt x="32080" y="65036"/>
                  </a:moveTo>
                  <a:lnTo>
                    <a:pt x="31330" y="65036"/>
                  </a:lnTo>
                  <a:lnTo>
                    <a:pt x="31330" y="63639"/>
                  </a:lnTo>
                  <a:lnTo>
                    <a:pt x="30581" y="63639"/>
                  </a:lnTo>
                  <a:lnTo>
                    <a:pt x="30581" y="62242"/>
                  </a:lnTo>
                  <a:lnTo>
                    <a:pt x="29845" y="62242"/>
                  </a:lnTo>
                  <a:lnTo>
                    <a:pt x="29845" y="61544"/>
                  </a:lnTo>
                  <a:lnTo>
                    <a:pt x="29095" y="61544"/>
                  </a:lnTo>
                  <a:lnTo>
                    <a:pt x="29095" y="60845"/>
                  </a:lnTo>
                  <a:lnTo>
                    <a:pt x="28346" y="60845"/>
                  </a:lnTo>
                  <a:lnTo>
                    <a:pt x="26847" y="59436"/>
                  </a:lnTo>
                  <a:lnTo>
                    <a:pt x="25361" y="59436"/>
                  </a:lnTo>
                  <a:lnTo>
                    <a:pt x="24625" y="58737"/>
                  </a:lnTo>
                  <a:lnTo>
                    <a:pt x="17157" y="58737"/>
                  </a:lnTo>
                  <a:lnTo>
                    <a:pt x="17157" y="59436"/>
                  </a:lnTo>
                  <a:lnTo>
                    <a:pt x="15659" y="59436"/>
                  </a:lnTo>
                  <a:lnTo>
                    <a:pt x="15659" y="60134"/>
                  </a:lnTo>
                  <a:lnTo>
                    <a:pt x="14909" y="60134"/>
                  </a:lnTo>
                  <a:lnTo>
                    <a:pt x="14173" y="60845"/>
                  </a:lnTo>
                  <a:lnTo>
                    <a:pt x="13423" y="60845"/>
                  </a:lnTo>
                  <a:lnTo>
                    <a:pt x="13423" y="61544"/>
                  </a:lnTo>
                  <a:lnTo>
                    <a:pt x="12674" y="62242"/>
                  </a:lnTo>
                  <a:lnTo>
                    <a:pt x="12674" y="62928"/>
                  </a:lnTo>
                  <a:lnTo>
                    <a:pt x="11925" y="62928"/>
                  </a:lnTo>
                  <a:lnTo>
                    <a:pt x="11925" y="64338"/>
                  </a:lnTo>
                  <a:lnTo>
                    <a:pt x="11188" y="64338"/>
                  </a:lnTo>
                  <a:lnTo>
                    <a:pt x="11188" y="70624"/>
                  </a:lnTo>
                  <a:lnTo>
                    <a:pt x="11925" y="71323"/>
                  </a:lnTo>
                  <a:lnTo>
                    <a:pt x="11925" y="72021"/>
                  </a:lnTo>
                  <a:lnTo>
                    <a:pt x="12674" y="72720"/>
                  </a:lnTo>
                  <a:lnTo>
                    <a:pt x="12674" y="73418"/>
                  </a:lnTo>
                  <a:lnTo>
                    <a:pt x="4470" y="71323"/>
                  </a:lnTo>
                  <a:lnTo>
                    <a:pt x="4470" y="60134"/>
                  </a:lnTo>
                  <a:lnTo>
                    <a:pt x="749" y="60134"/>
                  </a:lnTo>
                  <a:lnTo>
                    <a:pt x="749" y="74129"/>
                  </a:lnTo>
                  <a:lnTo>
                    <a:pt x="17157" y="77622"/>
                  </a:lnTo>
                  <a:lnTo>
                    <a:pt x="17157" y="73418"/>
                  </a:lnTo>
                  <a:lnTo>
                    <a:pt x="16408" y="73418"/>
                  </a:lnTo>
                  <a:lnTo>
                    <a:pt x="16408" y="72720"/>
                  </a:lnTo>
                  <a:lnTo>
                    <a:pt x="15659" y="72720"/>
                  </a:lnTo>
                  <a:lnTo>
                    <a:pt x="15659" y="72021"/>
                  </a:lnTo>
                  <a:lnTo>
                    <a:pt x="14909" y="72021"/>
                  </a:lnTo>
                  <a:lnTo>
                    <a:pt x="14909" y="70624"/>
                  </a:lnTo>
                  <a:lnTo>
                    <a:pt x="14173" y="69926"/>
                  </a:lnTo>
                  <a:lnTo>
                    <a:pt x="14173" y="66433"/>
                  </a:lnTo>
                  <a:lnTo>
                    <a:pt x="14909" y="66433"/>
                  </a:lnTo>
                  <a:lnTo>
                    <a:pt x="14909" y="65036"/>
                  </a:lnTo>
                  <a:lnTo>
                    <a:pt x="15659" y="65036"/>
                  </a:lnTo>
                  <a:lnTo>
                    <a:pt x="15659" y="64338"/>
                  </a:lnTo>
                  <a:lnTo>
                    <a:pt x="16408" y="64338"/>
                  </a:lnTo>
                  <a:lnTo>
                    <a:pt x="16408" y="63639"/>
                  </a:lnTo>
                  <a:lnTo>
                    <a:pt x="17157" y="63639"/>
                  </a:lnTo>
                  <a:lnTo>
                    <a:pt x="17157" y="62928"/>
                  </a:lnTo>
                  <a:lnTo>
                    <a:pt x="18643" y="62928"/>
                  </a:lnTo>
                  <a:lnTo>
                    <a:pt x="19392" y="62242"/>
                  </a:lnTo>
                  <a:lnTo>
                    <a:pt x="23863" y="62242"/>
                  </a:lnTo>
                  <a:lnTo>
                    <a:pt x="23863" y="62928"/>
                  </a:lnTo>
                  <a:lnTo>
                    <a:pt x="25361" y="62928"/>
                  </a:lnTo>
                  <a:lnTo>
                    <a:pt x="26111" y="63639"/>
                  </a:lnTo>
                  <a:lnTo>
                    <a:pt x="26847" y="63639"/>
                  </a:lnTo>
                  <a:lnTo>
                    <a:pt x="26847" y="64338"/>
                  </a:lnTo>
                  <a:lnTo>
                    <a:pt x="27609" y="64338"/>
                  </a:lnTo>
                  <a:lnTo>
                    <a:pt x="27609" y="65036"/>
                  </a:lnTo>
                  <a:lnTo>
                    <a:pt x="28346" y="65036"/>
                  </a:lnTo>
                  <a:lnTo>
                    <a:pt x="28346" y="66433"/>
                  </a:lnTo>
                  <a:lnTo>
                    <a:pt x="29095" y="66433"/>
                  </a:lnTo>
                  <a:lnTo>
                    <a:pt x="29095" y="69926"/>
                  </a:lnTo>
                  <a:lnTo>
                    <a:pt x="28346" y="70624"/>
                  </a:lnTo>
                  <a:lnTo>
                    <a:pt x="28346" y="71323"/>
                  </a:lnTo>
                  <a:lnTo>
                    <a:pt x="26111" y="73418"/>
                  </a:lnTo>
                  <a:lnTo>
                    <a:pt x="25361" y="73418"/>
                  </a:lnTo>
                  <a:lnTo>
                    <a:pt x="24625" y="74129"/>
                  </a:lnTo>
                  <a:lnTo>
                    <a:pt x="23126" y="74129"/>
                  </a:lnTo>
                  <a:lnTo>
                    <a:pt x="23126" y="77622"/>
                  </a:lnTo>
                  <a:lnTo>
                    <a:pt x="25361" y="77622"/>
                  </a:lnTo>
                  <a:lnTo>
                    <a:pt x="26111" y="77622"/>
                  </a:lnTo>
                  <a:lnTo>
                    <a:pt x="26847" y="76923"/>
                  </a:lnTo>
                  <a:lnTo>
                    <a:pt x="27609" y="76923"/>
                  </a:lnTo>
                  <a:lnTo>
                    <a:pt x="28346" y="76225"/>
                  </a:lnTo>
                  <a:lnTo>
                    <a:pt x="29095" y="76225"/>
                  </a:lnTo>
                  <a:lnTo>
                    <a:pt x="29095" y="75514"/>
                  </a:lnTo>
                  <a:lnTo>
                    <a:pt x="29845" y="75514"/>
                  </a:lnTo>
                  <a:lnTo>
                    <a:pt x="29845" y="74815"/>
                  </a:lnTo>
                  <a:lnTo>
                    <a:pt x="30581" y="74815"/>
                  </a:lnTo>
                  <a:lnTo>
                    <a:pt x="30581" y="73418"/>
                  </a:lnTo>
                  <a:lnTo>
                    <a:pt x="31330" y="73418"/>
                  </a:lnTo>
                  <a:lnTo>
                    <a:pt x="31330" y="72021"/>
                  </a:lnTo>
                  <a:lnTo>
                    <a:pt x="32080" y="72021"/>
                  </a:lnTo>
                  <a:lnTo>
                    <a:pt x="32080" y="65036"/>
                  </a:lnTo>
                  <a:close/>
                </a:path>
                <a:path w="32385" h="98425">
                  <a:moveTo>
                    <a:pt x="32080" y="20269"/>
                  </a:moveTo>
                  <a:lnTo>
                    <a:pt x="31330" y="20269"/>
                  </a:lnTo>
                  <a:lnTo>
                    <a:pt x="31330" y="18872"/>
                  </a:lnTo>
                  <a:lnTo>
                    <a:pt x="30581" y="18872"/>
                  </a:lnTo>
                  <a:lnTo>
                    <a:pt x="30581" y="18173"/>
                  </a:lnTo>
                  <a:lnTo>
                    <a:pt x="29845" y="17475"/>
                  </a:lnTo>
                  <a:lnTo>
                    <a:pt x="29845" y="16789"/>
                  </a:lnTo>
                  <a:lnTo>
                    <a:pt x="29095" y="16789"/>
                  </a:lnTo>
                  <a:lnTo>
                    <a:pt x="29095" y="21678"/>
                  </a:lnTo>
                  <a:lnTo>
                    <a:pt x="29095" y="25171"/>
                  </a:lnTo>
                  <a:lnTo>
                    <a:pt x="28346" y="25171"/>
                  </a:lnTo>
                  <a:lnTo>
                    <a:pt x="28346" y="26568"/>
                  </a:lnTo>
                  <a:lnTo>
                    <a:pt x="27609" y="27279"/>
                  </a:lnTo>
                  <a:lnTo>
                    <a:pt x="26860" y="27279"/>
                  </a:lnTo>
                  <a:lnTo>
                    <a:pt x="26860" y="27965"/>
                  </a:lnTo>
                  <a:lnTo>
                    <a:pt x="26111" y="27965"/>
                  </a:lnTo>
                  <a:lnTo>
                    <a:pt x="26111" y="28663"/>
                  </a:lnTo>
                  <a:lnTo>
                    <a:pt x="24625" y="28663"/>
                  </a:lnTo>
                  <a:lnTo>
                    <a:pt x="24625" y="29362"/>
                  </a:lnTo>
                  <a:lnTo>
                    <a:pt x="18656" y="29362"/>
                  </a:lnTo>
                  <a:lnTo>
                    <a:pt x="17157" y="27965"/>
                  </a:lnTo>
                  <a:lnTo>
                    <a:pt x="16408" y="27965"/>
                  </a:lnTo>
                  <a:lnTo>
                    <a:pt x="16408" y="27279"/>
                  </a:lnTo>
                  <a:lnTo>
                    <a:pt x="15659" y="27279"/>
                  </a:lnTo>
                  <a:lnTo>
                    <a:pt x="15659" y="26568"/>
                  </a:lnTo>
                  <a:lnTo>
                    <a:pt x="14909" y="25869"/>
                  </a:lnTo>
                  <a:lnTo>
                    <a:pt x="14909" y="21678"/>
                  </a:lnTo>
                  <a:lnTo>
                    <a:pt x="15659" y="20980"/>
                  </a:lnTo>
                  <a:lnTo>
                    <a:pt x="15659" y="20269"/>
                  </a:lnTo>
                  <a:lnTo>
                    <a:pt x="16408" y="19570"/>
                  </a:lnTo>
                  <a:lnTo>
                    <a:pt x="17157" y="19570"/>
                  </a:lnTo>
                  <a:lnTo>
                    <a:pt x="17157" y="18872"/>
                  </a:lnTo>
                  <a:lnTo>
                    <a:pt x="17894" y="18872"/>
                  </a:lnTo>
                  <a:lnTo>
                    <a:pt x="18656" y="18173"/>
                  </a:lnTo>
                  <a:lnTo>
                    <a:pt x="25361" y="18173"/>
                  </a:lnTo>
                  <a:lnTo>
                    <a:pt x="25361" y="18872"/>
                  </a:lnTo>
                  <a:lnTo>
                    <a:pt x="26860" y="18872"/>
                  </a:lnTo>
                  <a:lnTo>
                    <a:pt x="26860" y="19570"/>
                  </a:lnTo>
                  <a:lnTo>
                    <a:pt x="27609" y="20269"/>
                  </a:lnTo>
                  <a:lnTo>
                    <a:pt x="28346" y="20269"/>
                  </a:lnTo>
                  <a:lnTo>
                    <a:pt x="28346" y="21678"/>
                  </a:lnTo>
                  <a:lnTo>
                    <a:pt x="29095" y="21678"/>
                  </a:lnTo>
                  <a:lnTo>
                    <a:pt x="29095" y="16789"/>
                  </a:lnTo>
                  <a:lnTo>
                    <a:pt x="28346" y="16078"/>
                  </a:lnTo>
                  <a:lnTo>
                    <a:pt x="27609" y="16078"/>
                  </a:lnTo>
                  <a:lnTo>
                    <a:pt x="27609" y="15379"/>
                  </a:lnTo>
                  <a:lnTo>
                    <a:pt x="26111" y="15379"/>
                  </a:lnTo>
                  <a:lnTo>
                    <a:pt x="26111" y="14668"/>
                  </a:lnTo>
                  <a:lnTo>
                    <a:pt x="23126" y="14668"/>
                  </a:lnTo>
                  <a:lnTo>
                    <a:pt x="23126" y="13982"/>
                  </a:lnTo>
                  <a:lnTo>
                    <a:pt x="20142" y="13982"/>
                  </a:lnTo>
                  <a:lnTo>
                    <a:pt x="19392" y="14668"/>
                  </a:lnTo>
                  <a:lnTo>
                    <a:pt x="17157" y="14668"/>
                  </a:lnTo>
                  <a:lnTo>
                    <a:pt x="17157" y="15379"/>
                  </a:lnTo>
                  <a:lnTo>
                    <a:pt x="15659" y="15379"/>
                  </a:lnTo>
                  <a:lnTo>
                    <a:pt x="15659" y="16078"/>
                  </a:lnTo>
                  <a:lnTo>
                    <a:pt x="14909" y="16078"/>
                  </a:lnTo>
                  <a:lnTo>
                    <a:pt x="14173" y="16789"/>
                  </a:lnTo>
                  <a:lnTo>
                    <a:pt x="13423" y="16789"/>
                  </a:lnTo>
                  <a:lnTo>
                    <a:pt x="13423" y="17475"/>
                  </a:lnTo>
                  <a:lnTo>
                    <a:pt x="12674" y="18173"/>
                  </a:lnTo>
                  <a:lnTo>
                    <a:pt x="12674" y="18872"/>
                  </a:lnTo>
                  <a:lnTo>
                    <a:pt x="11925" y="18872"/>
                  </a:lnTo>
                  <a:lnTo>
                    <a:pt x="11925" y="20269"/>
                  </a:lnTo>
                  <a:lnTo>
                    <a:pt x="11188" y="20980"/>
                  </a:lnTo>
                  <a:lnTo>
                    <a:pt x="11188" y="24472"/>
                  </a:lnTo>
                  <a:lnTo>
                    <a:pt x="11925" y="25171"/>
                  </a:lnTo>
                  <a:lnTo>
                    <a:pt x="11925" y="26568"/>
                  </a:lnTo>
                  <a:lnTo>
                    <a:pt x="12674" y="26568"/>
                  </a:lnTo>
                  <a:lnTo>
                    <a:pt x="12674" y="27965"/>
                  </a:lnTo>
                  <a:lnTo>
                    <a:pt x="13423" y="27965"/>
                  </a:lnTo>
                  <a:lnTo>
                    <a:pt x="13423" y="28663"/>
                  </a:lnTo>
                  <a:lnTo>
                    <a:pt x="14173" y="29362"/>
                  </a:lnTo>
                  <a:lnTo>
                    <a:pt x="14909" y="29362"/>
                  </a:lnTo>
                  <a:lnTo>
                    <a:pt x="14909" y="30060"/>
                  </a:lnTo>
                  <a:lnTo>
                    <a:pt x="11188" y="30060"/>
                  </a:lnTo>
                  <a:lnTo>
                    <a:pt x="10439" y="29362"/>
                  </a:lnTo>
                  <a:lnTo>
                    <a:pt x="8204" y="29362"/>
                  </a:lnTo>
                  <a:lnTo>
                    <a:pt x="8204" y="28663"/>
                  </a:lnTo>
                  <a:lnTo>
                    <a:pt x="6718" y="28663"/>
                  </a:lnTo>
                  <a:lnTo>
                    <a:pt x="6718" y="27965"/>
                  </a:lnTo>
                  <a:lnTo>
                    <a:pt x="5969" y="27965"/>
                  </a:lnTo>
                  <a:lnTo>
                    <a:pt x="5219" y="27279"/>
                  </a:lnTo>
                  <a:lnTo>
                    <a:pt x="4470" y="27279"/>
                  </a:lnTo>
                  <a:lnTo>
                    <a:pt x="4470" y="26568"/>
                  </a:lnTo>
                  <a:lnTo>
                    <a:pt x="3733" y="25869"/>
                  </a:lnTo>
                  <a:lnTo>
                    <a:pt x="3733" y="24472"/>
                  </a:lnTo>
                  <a:lnTo>
                    <a:pt x="2984" y="23774"/>
                  </a:lnTo>
                  <a:lnTo>
                    <a:pt x="2984" y="23075"/>
                  </a:lnTo>
                  <a:lnTo>
                    <a:pt x="3733" y="22377"/>
                  </a:lnTo>
                  <a:lnTo>
                    <a:pt x="3733" y="20980"/>
                  </a:lnTo>
                  <a:lnTo>
                    <a:pt x="4470" y="20980"/>
                  </a:lnTo>
                  <a:lnTo>
                    <a:pt x="4470" y="20269"/>
                  </a:lnTo>
                  <a:lnTo>
                    <a:pt x="5219" y="19570"/>
                  </a:lnTo>
                  <a:lnTo>
                    <a:pt x="5969" y="19570"/>
                  </a:lnTo>
                  <a:lnTo>
                    <a:pt x="5969" y="18872"/>
                  </a:lnTo>
                  <a:lnTo>
                    <a:pt x="7454" y="18872"/>
                  </a:lnTo>
                  <a:lnTo>
                    <a:pt x="7454" y="18173"/>
                  </a:lnTo>
                  <a:lnTo>
                    <a:pt x="8204" y="18173"/>
                  </a:lnTo>
                  <a:lnTo>
                    <a:pt x="8204" y="14668"/>
                  </a:lnTo>
                  <a:lnTo>
                    <a:pt x="6718" y="14668"/>
                  </a:lnTo>
                  <a:lnTo>
                    <a:pt x="5969" y="15379"/>
                  </a:lnTo>
                  <a:lnTo>
                    <a:pt x="4470" y="15379"/>
                  </a:lnTo>
                  <a:lnTo>
                    <a:pt x="4470" y="16078"/>
                  </a:lnTo>
                  <a:lnTo>
                    <a:pt x="3733" y="16078"/>
                  </a:lnTo>
                  <a:lnTo>
                    <a:pt x="2984" y="16789"/>
                  </a:lnTo>
                  <a:lnTo>
                    <a:pt x="2235" y="16789"/>
                  </a:lnTo>
                  <a:lnTo>
                    <a:pt x="2235" y="17475"/>
                  </a:lnTo>
                  <a:lnTo>
                    <a:pt x="1485" y="18173"/>
                  </a:lnTo>
                  <a:lnTo>
                    <a:pt x="1485" y="18872"/>
                  </a:lnTo>
                  <a:lnTo>
                    <a:pt x="749" y="18872"/>
                  </a:lnTo>
                  <a:lnTo>
                    <a:pt x="749" y="20269"/>
                  </a:lnTo>
                  <a:lnTo>
                    <a:pt x="0" y="20980"/>
                  </a:lnTo>
                  <a:lnTo>
                    <a:pt x="0" y="25171"/>
                  </a:lnTo>
                  <a:lnTo>
                    <a:pt x="749" y="25869"/>
                  </a:lnTo>
                  <a:lnTo>
                    <a:pt x="749" y="27279"/>
                  </a:lnTo>
                  <a:lnTo>
                    <a:pt x="1485" y="27279"/>
                  </a:lnTo>
                  <a:lnTo>
                    <a:pt x="1485" y="28663"/>
                  </a:lnTo>
                  <a:lnTo>
                    <a:pt x="2235" y="28663"/>
                  </a:lnTo>
                  <a:lnTo>
                    <a:pt x="2235" y="29362"/>
                  </a:lnTo>
                  <a:lnTo>
                    <a:pt x="2984" y="29362"/>
                  </a:lnTo>
                  <a:lnTo>
                    <a:pt x="2984" y="30060"/>
                  </a:lnTo>
                  <a:lnTo>
                    <a:pt x="3733" y="30060"/>
                  </a:lnTo>
                  <a:lnTo>
                    <a:pt x="3733" y="30759"/>
                  </a:lnTo>
                  <a:lnTo>
                    <a:pt x="4470" y="30759"/>
                  </a:lnTo>
                  <a:lnTo>
                    <a:pt x="4470" y="31470"/>
                  </a:lnTo>
                  <a:lnTo>
                    <a:pt x="5969" y="31470"/>
                  </a:lnTo>
                  <a:lnTo>
                    <a:pt x="5969" y="32156"/>
                  </a:lnTo>
                  <a:lnTo>
                    <a:pt x="7454" y="32156"/>
                  </a:lnTo>
                  <a:lnTo>
                    <a:pt x="8204" y="32867"/>
                  </a:lnTo>
                  <a:lnTo>
                    <a:pt x="10439" y="32867"/>
                  </a:lnTo>
                  <a:lnTo>
                    <a:pt x="11188" y="33566"/>
                  </a:lnTo>
                  <a:lnTo>
                    <a:pt x="23126" y="33566"/>
                  </a:lnTo>
                  <a:lnTo>
                    <a:pt x="23126" y="32867"/>
                  </a:lnTo>
                  <a:lnTo>
                    <a:pt x="25361" y="32867"/>
                  </a:lnTo>
                  <a:lnTo>
                    <a:pt x="25361" y="32156"/>
                  </a:lnTo>
                  <a:lnTo>
                    <a:pt x="26860" y="32156"/>
                  </a:lnTo>
                  <a:lnTo>
                    <a:pt x="27609" y="31470"/>
                  </a:lnTo>
                  <a:lnTo>
                    <a:pt x="28346" y="31470"/>
                  </a:lnTo>
                  <a:lnTo>
                    <a:pt x="28346" y="30759"/>
                  </a:lnTo>
                  <a:lnTo>
                    <a:pt x="29095" y="30759"/>
                  </a:lnTo>
                  <a:lnTo>
                    <a:pt x="29095" y="30060"/>
                  </a:lnTo>
                  <a:lnTo>
                    <a:pt x="29845" y="30060"/>
                  </a:lnTo>
                  <a:lnTo>
                    <a:pt x="29845" y="29362"/>
                  </a:lnTo>
                  <a:lnTo>
                    <a:pt x="30581" y="29362"/>
                  </a:lnTo>
                  <a:lnTo>
                    <a:pt x="30581" y="28663"/>
                  </a:lnTo>
                  <a:lnTo>
                    <a:pt x="31330" y="27965"/>
                  </a:lnTo>
                  <a:lnTo>
                    <a:pt x="31330" y="27279"/>
                  </a:lnTo>
                  <a:lnTo>
                    <a:pt x="32080" y="26568"/>
                  </a:lnTo>
                  <a:lnTo>
                    <a:pt x="32080" y="202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796975" y="6090124"/>
              <a:ext cx="564515" cy="0"/>
            </a:xfrm>
            <a:custGeom>
              <a:avLst/>
              <a:gdLst/>
              <a:ahLst/>
              <a:cxnLst/>
              <a:rect l="l" t="t" r="r" b="b"/>
              <a:pathLst>
                <a:path w="564514">
                  <a:moveTo>
                    <a:pt x="5640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796975" y="7307681"/>
              <a:ext cx="207645" cy="0"/>
            </a:xfrm>
            <a:custGeom>
              <a:avLst/>
              <a:gdLst/>
              <a:ahLst/>
              <a:cxnLst/>
              <a:rect l="l" t="t" r="r" b="b"/>
              <a:pathLst>
                <a:path w="207644">
                  <a:moveTo>
                    <a:pt x="2074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817866" y="6090124"/>
              <a:ext cx="0" cy="1217930"/>
            </a:xfrm>
            <a:custGeom>
              <a:avLst/>
              <a:gdLst/>
              <a:ahLst/>
              <a:cxnLst/>
              <a:rect l="l" t="t" r="r" b="b"/>
              <a:pathLst>
                <a:path h="1217929">
                  <a:moveTo>
                    <a:pt x="0" y="0"/>
                  </a:moveTo>
                  <a:lnTo>
                    <a:pt x="0" y="12175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800705" y="6074041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800707" y="729159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767128" y="6649605"/>
              <a:ext cx="32384" cy="99060"/>
            </a:xfrm>
            <a:custGeom>
              <a:avLst/>
              <a:gdLst/>
              <a:ahLst/>
              <a:cxnLst/>
              <a:rect l="l" t="t" r="r" b="b"/>
              <a:pathLst>
                <a:path w="32385" h="99059">
                  <a:moveTo>
                    <a:pt x="11188" y="52451"/>
                  </a:moveTo>
                  <a:lnTo>
                    <a:pt x="5219" y="51752"/>
                  </a:lnTo>
                  <a:lnTo>
                    <a:pt x="0" y="51752"/>
                  </a:lnTo>
                  <a:lnTo>
                    <a:pt x="0" y="55943"/>
                  </a:lnTo>
                  <a:lnTo>
                    <a:pt x="5219" y="55943"/>
                  </a:lnTo>
                  <a:lnTo>
                    <a:pt x="11188" y="54546"/>
                  </a:lnTo>
                  <a:lnTo>
                    <a:pt x="11188" y="52451"/>
                  </a:lnTo>
                  <a:close/>
                </a:path>
                <a:path w="32385" h="99059">
                  <a:moveTo>
                    <a:pt x="11188" y="7696"/>
                  </a:moveTo>
                  <a:lnTo>
                    <a:pt x="5219" y="6997"/>
                  </a:lnTo>
                  <a:lnTo>
                    <a:pt x="0" y="6997"/>
                  </a:lnTo>
                  <a:lnTo>
                    <a:pt x="0" y="11188"/>
                  </a:lnTo>
                  <a:lnTo>
                    <a:pt x="5219" y="11188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2385" h="99059">
                  <a:moveTo>
                    <a:pt x="11188" y="1397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19" y="4191"/>
                  </a:lnTo>
                  <a:lnTo>
                    <a:pt x="11188" y="3492"/>
                  </a:lnTo>
                  <a:lnTo>
                    <a:pt x="11188" y="1397"/>
                  </a:lnTo>
                  <a:close/>
                </a:path>
                <a:path w="32385" h="99059">
                  <a:moveTo>
                    <a:pt x="22377" y="37058"/>
                  </a:moveTo>
                  <a:lnTo>
                    <a:pt x="18643" y="37058"/>
                  </a:lnTo>
                  <a:lnTo>
                    <a:pt x="18643" y="48247"/>
                  </a:lnTo>
                  <a:lnTo>
                    <a:pt x="22377" y="48247"/>
                  </a:lnTo>
                  <a:lnTo>
                    <a:pt x="22377" y="37058"/>
                  </a:lnTo>
                  <a:close/>
                </a:path>
                <a:path w="32385" h="99059">
                  <a:moveTo>
                    <a:pt x="32080" y="88112"/>
                  </a:moveTo>
                  <a:lnTo>
                    <a:pt x="0" y="88112"/>
                  </a:lnTo>
                  <a:lnTo>
                    <a:pt x="0" y="90208"/>
                  </a:lnTo>
                  <a:lnTo>
                    <a:pt x="736" y="90208"/>
                  </a:lnTo>
                  <a:lnTo>
                    <a:pt x="736" y="90919"/>
                  </a:lnTo>
                  <a:lnTo>
                    <a:pt x="1485" y="90919"/>
                  </a:lnTo>
                  <a:lnTo>
                    <a:pt x="5219" y="94411"/>
                  </a:lnTo>
                  <a:lnTo>
                    <a:pt x="5219" y="95110"/>
                  </a:lnTo>
                  <a:lnTo>
                    <a:pt x="5969" y="95110"/>
                  </a:lnTo>
                  <a:lnTo>
                    <a:pt x="5969" y="95808"/>
                  </a:lnTo>
                  <a:lnTo>
                    <a:pt x="6705" y="95808"/>
                  </a:lnTo>
                  <a:lnTo>
                    <a:pt x="6705" y="96507"/>
                  </a:lnTo>
                  <a:lnTo>
                    <a:pt x="7454" y="97205"/>
                  </a:lnTo>
                  <a:lnTo>
                    <a:pt x="7454" y="98602"/>
                  </a:lnTo>
                  <a:lnTo>
                    <a:pt x="8204" y="98602"/>
                  </a:lnTo>
                  <a:lnTo>
                    <a:pt x="11925" y="98602"/>
                  </a:lnTo>
                  <a:lnTo>
                    <a:pt x="11188" y="97917"/>
                  </a:lnTo>
                  <a:lnTo>
                    <a:pt x="11188" y="97205"/>
                  </a:lnTo>
                  <a:lnTo>
                    <a:pt x="10439" y="96507"/>
                  </a:lnTo>
                  <a:lnTo>
                    <a:pt x="10439" y="95808"/>
                  </a:lnTo>
                  <a:lnTo>
                    <a:pt x="9690" y="95110"/>
                  </a:lnTo>
                  <a:lnTo>
                    <a:pt x="9690" y="94411"/>
                  </a:lnTo>
                  <a:lnTo>
                    <a:pt x="8953" y="93713"/>
                  </a:lnTo>
                  <a:lnTo>
                    <a:pt x="8953" y="93014"/>
                  </a:lnTo>
                  <a:lnTo>
                    <a:pt x="8204" y="93014"/>
                  </a:lnTo>
                  <a:lnTo>
                    <a:pt x="8204" y="92316"/>
                  </a:lnTo>
                  <a:lnTo>
                    <a:pt x="7454" y="92316"/>
                  </a:lnTo>
                  <a:lnTo>
                    <a:pt x="7454" y="91617"/>
                  </a:lnTo>
                  <a:lnTo>
                    <a:pt x="32080" y="91617"/>
                  </a:lnTo>
                  <a:lnTo>
                    <a:pt x="32080" y="88112"/>
                  </a:lnTo>
                  <a:close/>
                </a:path>
                <a:path w="32385" h="99059">
                  <a:moveTo>
                    <a:pt x="32080" y="65735"/>
                  </a:moveTo>
                  <a:lnTo>
                    <a:pt x="31330" y="65735"/>
                  </a:lnTo>
                  <a:lnTo>
                    <a:pt x="31330" y="64338"/>
                  </a:lnTo>
                  <a:lnTo>
                    <a:pt x="30581" y="64338"/>
                  </a:lnTo>
                  <a:lnTo>
                    <a:pt x="30581" y="62941"/>
                  </a:lnTo>
                  <a:lnTo>
                    <a:pt x="29845" y="62941"/>
                  </a:lnTo>
                  <a:lnTo>
                    <a:pt x="29845" y="62242"/>
                  </a:lnTo>
                  <a:lnTo>
                    <a:pt x="29095" y="62242"/>
                  </a:lnTo>
                  <a:lnTo>
                    <a:pt x="29095" y="61544"/>
                  </a:lnTo>
                  <a:lnTo>
                    <a:pt x="28346" y="61544"/>
                  </a:lnTo>
                  <a:lnTo>
                    <a:pt x="26847" y="60147"/>
                  </a:lnTo>
                  <a:lnTo>
                    <a:pt x="26111" y="60147"/>
                  </a:lnTo>
                  <a:lnTo>
                    <a:pt x="25361" y="59448"/>
                  </a:lnTo>
                  <a:lnTo>
                    <a:pt x="17157" y="59448"/>
                  </a:lnTo>
                  <a:lnTo>
                    <a:pt x="17157" y="60147"/>
                  </a:lnTo>
                  <a:lnTo>
                    <a:pt x="15659" y="60147"/>
                  </a:lnTo>
                  <a:lnTo>
                    <a:pt x="15659" y="60845"/>
                  </a:lnTo>
                  <a:lnTo>
                    <a:pt x="14909" y="60845"/>
                  </a:lnTo>
                  <a:lnTo>
                    <a:pt x="14173" y="61544"/>
                  </a:lnTo>
                  <a:lnTo>
                    <a:pt x="13423" y="61544"/>
                  </a:lnTo>
                  <a:lnTo>
                    <a:pt x="13423" y="62242"/>
                  </a:lnTo>
                  <a:lnTo>
                    <a:pt x="12674" y="62941"/>
                  </a:lnTo>
                  <a:lnTo>
                    <a:pt x="12674" y="63639"/>
                  </a:lnTo>
                  <a:lnTo>
                    <a:pt x="11925" y="63639"/>
                  </a:lnTo>
                  <a:lnTo>
                    <a:pt x="11925" y="65036"/>
                  </a:lnTo>
                  <a:lnTo>
                    <a:pt x="11188" y="65036"/>
                  </a:lnTo>
                  <a:lnTo>
                    <a:pt x="11188" y="71335"/>
                  </a:lnTo>
                  <a:lnTo>
                    <a:pt x="11925" y="72034"/>
                  </a:lnTo>
                  <a:lnTo>
                    <a:pt x="11925" y="72732"/>
                  </a:lnTo>
                  <a:lnTo>
                    <a:pt x="12674" y="73431"/>
                  </a:lnTo>
                  <a:lnTo>
                    <a:pt x="12674" y="74129"/>
                  </a:lnTo>
                  <a:lnTo>
                    <a:pt x="4470" y="72034"/>
                  </a:lnTo>
                  <a:lnTo>
                    <a:pt x="4470" y="60147"/>
                  </a:lnTo>
                  <a:lnTo>
                    <a:pt x="749" y="60147"/>
                  </a:lnTo>
                  <a:lnTo>
                    <a:pt x="749" y="74828"/>
                  </a:lnTo>
                  <a:lnTo>
                    <a:pt x="17157" y="78333"/>
                  </a:lnTo>
                  <a:lnTo>
                    <a:pt x="17157" y="74129"/>
                  </a:lnTo>
                  <a:lnTo>
                    <a:pt x="16408" y="74129"/>
                  </a:lnTo>
                  <a:lnTo>
                    <a:pt x="16408" y="73431"/>
                  </a:lnTo>
                  <a:lnTo>
                    <a:pt x="15659" y="73431"/>
                  </a:lnTo>
                  <a:lnTo>
                    <a:pt x="15659" y="72732"/>
                  </a:lnTo>
                  <a:lnTo>
                    <a:pt x="14909" y="72034"/>
                  </a:lnTo>
                  <a:lnTo>
                    <a:pt x="14909" y="71335"/>
                  </a:lnTo>
                  <a:lnTo>
                    <a:pt x="14173" y="70637"/>
                  </a:lnTo>
                  <a:lnTo>
                    <a:pt x="14173" y="67132"/>
                  </a:lnTo>
                  <a:lnTo>
                    <a:pt x="14909" y="67132"/>
                  </a:lnTo>
                  <a:lnTo>
                    <a:pt x="14909" y="65735"/>
                  </a:lnTo>
                  <a:lnTo>
                    <a:pt x="15659" y="65735"/>
                  </a:lnTo>
                  <a:lnTo>
                    <a:pt x="15659" y="65036"/>
                  </a:lnTo>
                  <a:lnTo>
                    <a:pt x="16408" y="64338"/>
                  </a:lnTo>
                  <a:lnTo>
                    <a:pt x="17157" y="64338"/>
                  </a:lnTo>
                  <a:lnTo>
                    <a:pt x="17157" y="63639"/>
                  </a:lnTo>
                  <a:lnTo>
                    <a:pt x="18643" y="63639"/>
                  </a:lnTo>
                  <a:lnTo>
                    <a:pt x="19392" y="62941"/>
                  </a:lnTo>
                  <a:lnTo>
                    <a:pt x="23863" y="62941"/>
                  </a:lnTo>
                  <a:lnTo>
                    <a:pt x="24625" y="63639"/>
                  </a:lnTo>
                  <a:lnTo>
                    <a:pt x="25361" y="63639"/>
                  </a:lnTo>
                  <a:lnTo>
                    <a:pt x="26111" y="64338"/>
                  </a:lnTo>
                  <a:lnTo>
                    <a:pt x="26847" y="64338"/>
                  </a:lnTo>
                  <a:lnTo>
                    <a:pt x="26847" y="65036"/>
                  </a:lnTo>
                  <a:lnTo>
                    <a:pt x="27609" y="65036"/>
                  </a:lnTo>
                  <a:lnTo>
                    <a:pt x="27609" y="65735"/>
                  </a:lnTo>
                  <a:lnTo>
                    <a:pt x="28346" y="65735"/>
                  </a:lnTo>
                  <a:lnTo>
                    <a:pt x="28346" y="67132"/>
                  </a:lnTo>
                  <a:lnTo>
                    <a:pt x="29095" y="67132"/>
                  </a:lnTo>
                  <a:lnTo>
                    <a:pt x="29095" y="70637"/>
                  </a:lnTo>
                  <a:lnTo>
                    <a:pt x="28346" y="71335"/>
                  </a:lnTo>
                  <a:lnTo>
                    <a:pt x="28346" y="72034"/>
                  </a:lnTo>
                  <a:lnTo>
                    <a:pt x="26111" y="74129"/>
                  </a:lnTo>
                  <a:lnTo>
                    <a:pt x="25361" y="74129"/>
                  </a:lnTo>
                  <a:lnTo>
                    <a:pt x="24625" y="74828"/>
                  </a:lnTo>
                  <a:lnTo>
                    <a:pt x="23126" y="74828"/>
                  </a:lnTo>
                  <a:lnTo>
                    <a:pt x="23126" y="78333"/>
                  </a:lnTo>
                  <a:lnTo>
                    <a:pt x="25361" y="78333"/>
                  </a:lnTo>
                  <a:lnTo>
                    <a:pt x="26111" y="78333"/>
                  </a:lnTo>
                  <a:lnTo>
                    <a:pt x="26111" y="77622"/>
                  </a:lnTo>
                  <a:lnTo>
                    <a:pt x="27609" y="77622"/>
                  </a:lnTo>
                  <a:lnTo>
                    <a:pt x="27609" y="76923"/>
                  </a:lnTo>
                  <a:lnTo>
                    <a:pt x="28346" y="76923"/>
                  </a:lnTo>
                  <a:lnTo>
                    <a:pt x="29095" y="76225"/>
                  </a:lnTo>
                  <a:lnTo>
                    <a:pt x="29845" y="76225"/>
                  </a:lnTo>
                  <a:lnTo>
                    <a:pt x="29845" y="75539"/>
                  </a:lnTo>
                  <a:lnTo>
                    <a:pt x="30581" y="75539"/>
                  </a:lnTo>
                  <a:lnTo>
                    <a:pt x="30581" y="74129"/>
                  </a:lnTo>
                  <a:lnTo>
                    <a:pt x="31330" y="74129"/>
                  </a:lnTo>
                  <a:lnTo>
                    <a:pt x="31330" y="72732"/>
                  </a:lnTo>
                  <a:lnTo>
                    <a:pt x="32080" y="72732"/>
                  </a:lnTo>
                  <a:lnTo>
                    <a:pt x="32080" y="65735"/>
                  </a:lnTo>
                  <a:close/>
                </a:path>
                <a:path w="32385" h="99059">
                  <a:moveTo>
                    <a:pt x="32080" y="20980"/>
                  </a:moveTo>
                  <a:lnTo>
                    <a:pt x="31330" y="20980"/>
                  </a:lnTo>
                  <a:lnTo>
                    <a:pt x="31330" y="19583"/>
                  </a:lnTo>
                  <a:lnTo>
                    <a:pt x="30581" y="19583"/>
                  </a:lnTo>
                  <a:lnTo>
                    <a:pt x="30581" y="18884"/>
                  </a:lnTo>
                  <a:lnTo>
                    <a:pt x="29845" y="18186"/>
                  </a:lnTo>
                  <a:lnTo>
                    <a:pt x="29845" y="17487"/>
                  </a:lnTo>
                  <a:lnTo>
                    <a:pt x="29095" y="17487"/>
                  </a:lnTo>
                  <a:lnTo>
                    <a:pt x="29095" y="22377"/>
                  </a:lnTo>
                  <a:lnTo>
                    <a:pt x="29095" y="25882"/>
                  </a:lnTo>
                  <a:lnTo>
                    <a:pt x="28346" y="25882"/>
                  </a:lnTo>
                  <a:lnTo>
                    <a:pt x="28346" y="27266"/>
                  </a:lnTo>
                  <a:lnTo>
                    <a:pt x="27609" y="27978"/>
                  </a:lnTo>
                  <a:lnTo>
                    <a:pt x="26860" y="27978"/>
                  </a:lnTo>
                  <a:lnTo>
                    <a:pt x="26860" y="28676"/>
                  </a:lnTo>
                  <a:lnTo>
                    <a:pt x="26111" y="28676"/>
                  </a:lnTo>
                  <a:lnTo>
                    <a:pt x="26111" y="29375"/>
                  </a:lnTo>
                  <a:lnTo>
                    <a:pt x="24625" y="29375"/>
                  </a:lnTo>
                  <a:lnTo>
                    <a:pt x="23876" y="30073"/>
                  </a:lnTo>
                  <a:lnTo>
                    <a:pt x="19392" y="30073"/>
                  </a:lnTo>
                  <a:lnTo>
                    <a:pt x="18656" y="29375"/>
                  </a:lnTo>
                  <a:lnTo>
                    <a:pt x="17894" y="29375"/>
                  </a:lnTo>
                  <a:lnTo>
                    <a:pt x="17157" y="28676"/>
                  </a:lnTo>
                  <a:lnTo>
                    <a:pt x="16408" y="28676"/>
                  </a:lnTo>
                  <a:lnTo>
                    <a:pt x="16408" y="27978"/>
                  </a:lnTo>
                  <a:lnTo>
                    <a:pt x="15671" y="27978"/>
                  </a:lnTo>
                  <a:lnTo>
                    <a:pt x="15671" y="27266"/>
                  </a:lnTo>
                  <a:lnTo>
                    <a:pt x="14909" y="26568"/>
                  </a:lnTo>
                  <a:lnTo>
                    <a:pt x="14909" y="22377"/>
                  </a:lnTo>
                  <a:lnTo>
                    <a:pt x="15671" y="21678"/>
                  </a:lnTo>
                  <a:lnTo>
                    <a:pt x="15671" y="20980"/>
                  </a:lnTo>
                  <a:lnTo>
                    <a:pt x="16408" y="20281"/>
                  </a:lnTo>
                  <a:lnTo>
                    <a:pt x="17157" y="20281"/>
                  </a:lnTo>
                  <a:lnTo>
                    <a:pt x="17157" y="19583"/>
                  </a:lnTo>
                  <a:lnTo>
                    <a:pt x="17894" y="19583"/>
                  </a:lnTo>
                  <a:lnTo>
                    <a:pt x="17894" y="18884"/>
                  </a:lnTo>
                  <a:lnTo>
                    <a:pt x="25361" y="18884"/>
                  </a:lnTo>
                  <a:lnTo>
                    <a:pt x="25361" y="19583"/>
                  </a:lnTo>
                  <a:lnTo>
                    <a:pt x="26860" y="19583"/>
                  </a:lnTo>
                  <a:lnTo>
                    <a:pt x="26860" y="20281"/>
                  </a:lnTo>
                  <a:lnTo>
                    <a:pt x="27609" y="20281"/>
                  </a:lnTo>
                  <a:lnTo>
                    <a:pt x="27609" y="20980"/>
                  </a:lnTo>
                  <a:lnTo>
                    <a:pt x="28346" y="20980"/>
                  </a:lnTo>
                  <a:lnTo>
                    <a:pt x="28346" y="22377"/>
                  </a:lnTo>
                  <a:lnTo>
                    <a:pt x="29095" y="22377"/>
                  </a:lnTo>
                  <a:lnTo>
                    <a:pt x="29095" y="17487"/>
                  </a:lnTo>
                  <a:lnTo>
                    <a:pt x="28346" y="16776"/>
                  </a:lnTo>
                  <a:lnTo>
                    <a:pt x="27609" y="16776"/>
                  </a:lnTo>
                  <a:lnTo>
                    <a:pt x="27609" y="16078"/>
                  </a:lnTo>
                  <a:lnTo>
                    <a:pt x="26111" y="16078"/>
                  </a:lnTo>
                  <a:lnTo>
                    <a:pt x="26111" y="15379"/>
                  </a:lnTo>
                  <a:lnTo>
                    <a:pt x="23876" y="15379"/>
                  </a:lnTo>
                  <a:lnTo>
                    <a:pt x="23126" y="14681"/>
                  </a:lnTo>
                  <a:lnTo>
                    <a:pt x="20142" y="14681"/>
                  </a:lnTo>
                  <a:lnTo>
                    <a:pt x="19392" y="15379"/>
                  </a:lnTo>
                  <a:lnTo>
                    <a:pt x="17157" y="15379"/>
                  </a:lnTo>
                  <a:lnTo>
                    <a:pt x="16408" y="16078"/>
                  </a:lnTo>
                  <a:lnTo>
                    <a:pt x="15671" y="16078"/>
                  </a:lnTo>
                  <a:lnTo>
                    <a:pt x="15671" y="16776"/>
                  </a:lnTo>
                  <a:lnTo>
                    <a:pt x="14909" y="16776"/>
                  </a:lnTo>
                  <a:lnTo>
                    <a:pt x="14173" y="17487"/>
                  </a:lnTo>
                  <a:lnTo>
                    <a:pt x="13423" y="17487"/>
                  </a:lnTo>
                  <a:lnTo>
                    <a:pt x="13423" y="18186"/>
                  </a:lnTo>
                  <a:lnTo>
                    <a:pt x="12687" y="18884"/>
                  </a:lnTo>
                  <a:lnTo>
                    <a:pt x="12687" y="19583"/>
                  </a:lnTo>
                  <a:lnTo>
                    <a:pt x="11925" y="19583"/>
                  </a:lnTo>
                  <a:lnTo>
                    <a:pt x="11925" y="20980"/>
                  </a:lnTo>
                  <a:lnTo>
                    <a:pt x="11188" y="21678"/>
                  </a:lnTo>
                  <a:lnTo>
                    <a:pt x="11188" y="25171"/>
                  </a:lnTo>
                  <a:lnTo>
                    <a:pt x="11925" y="25882"/>
                  </a:lnTo>
                  <a:lnTo>
                    <a:pt x="11925" y="27266"/>
                  </a:lnTo>
                  <a:lnTo>
                    <a:pt x="12687" y="27266"/>
                  </a:lnTo>
                  <a:lnTo>
                    <a:pt x="12687" y="28676"/>
                  </a:lnTo>
                  <a:lnTo>
                    <a:pt x="13423" y="28676"/>
                  </a:lnTo>
                  <a:lnTo>
                    <a:pt x="13423" y="29375"/>
                  </a:lnTo>
                  <a:lnTo>
                    <a:pt x="14173" y="29375"/>
                  </a:lnTo>
                  <a:lnTo>
                    <a:pt x="14173" y="30073"/>
                  </a:lnTo>
                  <a:lnTo>
                    <a:pt x="14909" y="30073"/>
                  </a:lnTo>
                  <a:lnTo>
                    <a:pt x="14909" y="30759"/>
                  </a:lnTo>
                  <a:lnTo>
                    <a:pt x="11188" y="30759"/>
                  </a:lnTo>
                  <a:lnTo>
                    <a:pt x="10439" y="30073"/>
                  </a:lnTo>
                  <a:lnTo>
                    <a:pt x="8204" y="30073"/>
                  </a:lnTo>
                  <a:lnTo>
                    <a:pt x="8204" y="29375"/>
                  </a:lnTo>
                  <a:lnTo>
                    <a:pt x="6718" y="29375"/>
                  </a:lnTo>
                  <a:lnTo>
                    <a:pt x="6718" y="28676"/>
                  </a:lnTo>
                  <a:lnTo>
                    <a:pt x="5969" y="28676"/>
                  </a:lnTo>
                  <a:lnTo>
                    <a:pt x="3733" y="26568"/>
                  </a:lnTo>
                  <a:lnTo>
                    <a:pt x="3733" y="25171"/>
                  </a:lnTo>
                  <a:lnTo>
                    <a:pt x="2984" y="24472"/>
                  </a:lnTo>
                  <a:lnTo>
                    <a:pt x="2984" y="23774"/>
                  </a:lnTo>
                  <a:lnTo>
                    <a:pt x="3733" y="23088"/>
                  </a:lnTo>
                  <a:lnTo>
                    <a:pt x="3733" y="21678"/>
                  </a:lnTo>
                  <a:lnTo>
                    <a:pt x="5969" y="19583"/>
                  </a:lnTo>
                  <a:lnTo>
                    <a:pt x="7454" y="19583"/>
                  </a:lnTo>
                  <a:lnTo>
                    <a:pt x="7454" y="18884"/>
                  </a:lnTo>
                  <a:lnTo>
                    <a:pt x="8204" y="18884"/>
                  </a:lnTo>
                  <a:lnTo>
                    <a:pt x="8204" y="15379"/>
                  </a:lnTo>
                  <a:lnTo>
                    <a:pt x="6718" y="15379"/>
                  </a:lnTo>
                  <a:lnTo>
                    <a:pt x="5969" y="16078"/>
                  </a:lnTo>
                  <a:lnTo>
                    <a:pt x="4470" y="16078"/>
                  </a:lnTo>
                  <a:lnTo>
                    <a:pt x="2984" y="17487"/>
                  </a:lnTo>
                  <a:lnTo>
                    <a:pt x="2235" y="17487"/>
                  </a:lnTo>
                  <a:lnTo>
                    <a:pt x="2235" y="18186"/>
                  </a:lnTo>
                  <a:lnTo>
                    <a:pt x="1485" y="18884"/>
                  </a:lnTo>
                  <a:lnTo>
                    <a:pt x="1485" y="19583"/>
                  </a:lnTo>
                  <a:lnTo>
                    <a:pt x="749" y="19583"/>
                  </a:lnTo>
                  <a:lnTo>
                    <a:pt x="749" y="20980"/>
                  </a:lnTo>
                  <a:lnTo>
                    <a:pt x="0" y="21678"/>
                  </a:lnTo>
                  <a:lnTo>
                    <a:pt x="0" y="25882"/>
                  </a:lnTo>
                  <a:lnTo>
                    <a:pt x="749" y="26568"/>
                  </a:lnTo>
                  <a:lnTo>
                    <a:pt x="749" y="27978"/>
                  </a:lnTo>
                  <a:lnTo>
                    <a:pt x="1485" y="27978"/>
                  </a:lnTo>
                  <a:lnTo>
                    <a:pt x="1485" y="29375"/>
                  </a:lnTo>
                  <a:lnTo>
                    <a:pt x="2235" y="29375"/>
                  </a:lnTo>
                  <a:lnTo>
                    <a:pt x="2235" y="30073"/>
                  </a:lnTo>
                  <a:lnTo>
                    <a:pt x="2984" y="30073"/>
                  </a:lnTo>
                  <a:lnTo>
                    <a:pt x="2984" y="30759"/>
                  </a:lnTo>
                  <a:lnTo>
                    <a:pt x="3733" y="30759"/>
                  </a:lnTo>
                  <a:lnTo>
                    <a:pt x="3733" y="31470"/>
                  </a:lnTo>
                  <a:lnTo>
                    <a:pt x="4470" y="31470"/>
                  </a:lnTo>
                  <a:lnTo>
                    <a:pt x="5219" y="32169"/>
                  </a:lnTo>
                  <a:lnTo>
                    <a:pt x="5969" y="32169"/>
                  </a:lnTo>
                  <a:lnTo>
                    <a:pt x="5969" y="32867"/>
                  </a:lnTo>
                  <a:lnTo>
                    <a:pt x="7454" y="32867"/>
                  </a:lnTo>
                  <a:lnTo>
                    <a:pt x="8204" y="33566"/>
                  </a:lnTo>
                  <a:lnTo>
                    <a:pt x="11188" y="33566"/>
                  </a:lnTo>
                  <a:lnTo>
                    <a:pt x="11188" y="34264"/>
                  </a:lnTo>
                  <a:lnTo>
                    <a:pt x="22377" y="34264"/>
                  </a:lnTo>
                  <a:lnTo>
                    <a:pt x="23126" y="33566"/>
                  </a:lnTo>
                  <a:lnTo>
                    <a:pt x="25361" y="33566"/>
                  </a:lnTo>
                  <a:lnTo>
                    <a:pt x="25361" y="32867"/>
                  </a:lnTo>
                  <a:lnTo>
                    <a:pt x="26860" y="32867"/>
                  </a:lnTo>
                  <a:lnTo>
                    <a:pt x="27609" y="32169"/>
                  </a:lnTo>
                  <a:lnTo>
                    <a:pt x="28346" y="32169"/>
                  </a:lnTo>
                  <a:lnTo>
                    <a:pt x="28346" y="31470"/>
                  </a:lnTo>
                  <a:lnTo>
                    <a:pt x="29095" y="31470"/>
                  </a:lnTo>
                  <a:lnTo>
                    <a:pt x="29095" y="30759"/>
                  </a:lnTo>
                  <a:lnTo>
                    <a:pt x="29845" y="30759"/>
                  </a:lnTo>
                  <a:lnTo>
                    <a:pt x="29845" y="30073"/>
                  </a:lnTo>
                  <a:lnTo>
                    <a:pt x="30581" y="30073"/>
                  </a:lnTo>
                  <a:lnTo>
                    <a:pt x="30581" y="29375"/>
                  </a:lnTo>
                  <a:lnTo>
                    <a:pt x="31330" y="28676"/>
                  </a:lnTo>
                  <a:lnTo>
                    <a:pt x="31330" y="27978"/>
                  </a:lnTo>
                  <a:lnTo>
                    <a:pt x="32080" y="27266"/>
                  </a:lnTo>
                  <a:lnTo>
                    <a:pt x="32080" y="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2025288" y="497117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2025286" y="5678211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8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41788" y="65038"/>
                  </a:lnTo>
                  <a:close/>
                </a:path>
                <a:path w="41910" h="65404">
                  <a:moveTo>
                    <a:pt x="41788" y="650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2025288" y="5678213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0" y="0"/>
                  </a:lnTo>
                  <a:lnTo>
                    <a:pt x="41782" y="65038"/>
                  </a:lnTo>
                  <a:lnTo>
                    <a:pt x="41782" y="0"/>
                  </a:lnTo>
                  <a:close/>
                </a:path>
                <a:path w="41910" h="65404">
                  <a:moveTo>
                    <a:pt x="0" y="0"/>
                  </a:moveTo>
                  <a:lnTo>
                    <a:pt x="41782" y="65038"/>
                  </a:lnTo>
                  <a:lnTo>
                    <a:pt x="0" y="650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2025286" y="6450280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8" y="65743"/>
                  </a:moveTo>
                  <a:lnTo>
                    <a:pt x="0" y="65743"/>
                  </a:lnTo>
                  <a:lnTo>
                    <a:pt x="0" y="0"/>
                  </a:lnTo>
                  <a:lnTo>
                    <a:pt x="41788" y="65743"/>
                  </a:lnTo>
                  <a:close/>
                </a:path>
                <a:path w="41910" h="66040">
                  <a:moveTo>
                    <a:pt x="41788" y="65743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7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2025288" y="6450287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40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2025288" y="567821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2032001" y="497117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2060355" y="497117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2032001" y="5193567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2046180" y="4984466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2032001" y="5442538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2060355" y="544253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2032001" y="566492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2046180" y="5455122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2032001" y="5206854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2060355" y="520685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2032001" y="542925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2046180" y="5219443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2025288" y="5678213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41782" y="65038"/>
                  </a:ln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2025288" y="567821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2032001" y="6436997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2060355" y="621460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2032001" y="621460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2046180" y="622789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2032001" y="5966345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2060355" y="5743253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2032001" y="574325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2046180" y="575654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2032001" y="6201319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2060355" y="597893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2032001" y="597893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2046180" y="5992217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2025288" y="6450286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0" y="65738"/>
                  </a:moveTo>
                  <a:lnTo>
                    <a:pt x="41782" y="65738"/>
                  </a:lnTo>
                  <a:lnTo>
                    <a:pt x="417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2025288" y="645028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0"/>
                  </a:moveTo>
                  <a:lnTo>
                    <a:pt x="0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2032001" y="720977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2060355" y="6987382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2032001" y="6987385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2046180" y="699997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2032001" y="673841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2060355" y="651602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2032001" y="6516023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2046180" y="6528613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2032001" y="697409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2060355" y="675170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2032001" y="6751701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2046180" y="6764291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2025286" y="487256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41788" y="39868"/>
                  </a:moveTo>
                  <a:lnTo>
                    <a:pt x="0" y="39868"/>
                  </a:lnTo>
                  <a:lnTo>
                    <a:pt x="0" y="0"/>
                  </a:lnTo>
                  <a:lnTo>
                    <a:pt x="41788" y="398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2025288" y="48725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0"/>
                  </a:moveTo>
                  <a:lnTo>
                    <a:pt x="41782" y="39862"/>
                  </a:lnTo>
                  <a:lnTo>
                    <a:pt x="0" y="3986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2025286" y="4912432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4">
                  <a:moveTo>
                    <a:pt x="41788" y="58744"/>
                  </a:moveTo>
                  <a:lnTo>
                    <a:pt x="0" y="58744"/>
                  </a:lnTo>
                  <a:lnTo>
                    <a:pt x="0" y="0"/>
                  </a:lnTo>
                  <a:lnTo>
                    <a:pt x="41788" y="58744"/>
                  </a:lnTo>
                  <a:close/>
                </a:path>
                <a:path w="41910" h="59054">
                  <a:moveTo>
                    <a:pt x="41788" y="58744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5874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2025288" y="4912434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4">
                  <a:moveTo>
                    <a:pt x="41782" y="0"/>
                  </a:moveTo>
                  <a:lnTo>
                    <a:pt x="0" y="0"/>
                  </a:lnTo>
                  <a:lnTo>
                    <a:pt x="41782" y="58744"/>
                  </a:lnTo>
                  <a:lnTo>
                    <a:pt x="41782" y="0"/>
                  </a:lnTo>
                  <a:close/>
                </a:path>
                <a:path w="41910" h="59054">
                  <a:moveTo>
                    <a:pt x="0" y="0"/>
                  </a:moveTo>
                  <a:lnTo>
                    <a:pt x="41782" y="58744"/>
                  </a:lnTo>
                  <a:lnTo>
                    <a:pt x="0" y="5874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81" name="object 2981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281952" y="5085868"/>
              <a:ext cx="120875" cy="120987"/>
            </a:xfrm>
            <a:prstGeom prst="rect">
              <a:avLst/>
            </a:prstGeom>
          </p:spPr>
        </p:pic>
        <p:sp>
          <p:nvSpPr>
            <p:cNvPr id="2982" name="object 2982"/>
            <p:cNvSpPr/>
            <p:nvPr/>
          </p:nvSpPr>
          <p:spPr>
            <a:xfrm>
              <a:off x="2361039" y="5678211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8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41788" y="65038"/>
                  </a:lnTo>
                  <a:close/>
                </a:path>
                <a:path w="41910" h="65404">
                  <a:moveTo>
                    <a:pt x="41788" y="650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2361042" y="5678213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0" y="0"/>
                  </a:lnTo>
                  <a:lnTo>
                    <a:pt x="41782" y="65038"/>
                  </a:lnTo>
                  <a:lnTo>
                    <a:pt x="41782" y="0"/>
                  </a:lnTo>
                  <a:close/>
                </a:path>
                <a:path w="41910" h="65404">
                  <a:moveTo>
                    <a:pt x="0" y="0"/>
                  </a:moveTo>
                  <a:lnTo>
                    <a:pt x="41782" y="65038"/>
                  </a:lnTo>
                  <a:lnTo>
                    <a:pt x="0" y="650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2361039" y="6437000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8" y="65732"/>
                  </a:moveTo>
                  <a:lnTo>
                    <a:pt x="0" y="65732"/>
                  </a:lnTo>
                  <a:lnTo>
                    <a:pt x="0" y="0"/>
                  </a:lnTo>
                  <a:lnTo>
                    <a:pt x="41788" y="65732"/>
                  </a:lnTo>
                  <a:close/>
                </a:path>
                <a:path w="41910" h="66040">
                  <a:moveTo>
                    <a:pt x="41788" y="65732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2361042" y="6436998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40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2361039" y="6974096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8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1788" y="65738"/>
                  </a:lnTo>
                  <a:close/>
                </a:path>
                <a:path w="41910" h="66040">
                  <a:moveTo>
                    <a:pt x="41788" y="657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7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2361042" y="6974094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40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2361039" y="7274812"/>
              <a:ext cx="41910" cy="33020"/>
            </a:xfrm>
            <a:custGeom>
              <a:avLst/>
              <a:gdLst/>
              <a:ahLst/>
              <a:cxnLst/>
              <a:rect l="l" t="t" r="r" b="b"/>
              <a:pathLst>
                <a:path w="41910" h="33020">
                  <a:moveTo>
                    <a:pt x="41788" y="32869"/>
                  </a:moveTo>
                  <a:lnTo>
                    <a:pt x="0" y="32869"/>
                  </a:lnTo>
                  <a:lnTo>
                    <a:pt x="0" y="0"/>
                  </a:lnTo>
                  <a:lnTo>
                    <a:pt x="41788" y="32869"/>
                  </a:lnTo>
                  <a:close/>
                </a:path>
                <a:path w="41910" h="33020">
                  <a:moveTo>
                    <a:pt x="41788" y="32869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28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2361042" y="7274811"/>
              <a:ext cx="41910" cy="33020"/>
            </a:xfrm>
            <a:custGeom>
              <a:avLst/>
              <a:gdLst/>
              <a:ahLst/>
              <a:cxnLst/>
              <a:rect l="l" t="t" r="r" b="b"/>
              <a:pathLst>
                <a:path w="41910" h="33020">
                  <a:moveTo>
                    <a:pt x="41782" y="0"/>
                  </a:moveTo>
                  <a:lnTo>
                    <a:pt x="0" y="0"/>
                  </a:lnTo>
                  <a:lnTo>
                    <a:pt x="41782" y="32869"/>
                  </a:lnTo>
                  <a:lnTo>
                    <a:pt x="41782" y="0"/>
                  </a:lnTo>
                  <a:close/>
                </a:path>
                <a:path w="41910" h="33020">
                  <a:moveTo>
                    <a:pt x="0" y="0"/>
                  </a:moveTo>
                  <a:lnTo>
                    <a:pt x="41782" y="32869"/>
                  </a:lnTo>
                  <a:lnTo>
                    <a:pt x="0" y="3286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2025286" y="7223055"/>
              <a:ext cx="41910" cy="85090"/>
            </a:xfrm>
            <a:custGeom>
              <a:avLst/>
              <a:gdLst/>
              <a:ahLst/>
              <a:cxnLst/>
              <a:rect l="l" t="t" r="r" b="b"/>
              <a:pathLst>
                <a:path w="41910" h="85090">
                  <a:moveTo>
                    <a:pt x="41788" y="84626"/>
                  </a:moveTo>
                  <a:lnTo>
                    <a:pt x="0" y="84626"/>
                  </a:lnTo>
                  <a:lnTo>
                    <a:pt x="0" y="0"/>
                  </a:lnTo>
                  <a:lnTo>
                    <a:pt x="41788" y="84626"/>
                  </a:lnTo>
                  <a:close/>
                </a:path>
                <a:path w="41910" h="85090">
                  <a:moveTo>
                    <a:pt x="41788" y="84626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84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2025288" y="7223061"/>
              <a:ext cx="41910" cy="85090"/>
            </a:xfrm>
            <a:custGeom>
              <a:avLst/>
              <a:gdLst/>
              <a:ahLst/>
              <a:cxnLst/>
              <a:rect l="l" t="t" r="r" b="b"/>
              <a:pathLst>
                <a:path w="41910" h="85090">
                  <a:moveTo>
                    <a:pt x="41782" y="0"/>
                  </a:moveTo>
                  <a:lnTo>
                    <a:pt x="0" y="0"/>
                  </a:lnTo>
                  <a:lnTo>
                    <a:pt x="41782" y="84620"/>
                  </a:lnTo>
                  <a:lnTo>
                    <a:pt x="41782" y="0"/>
                  </a:lnTo>
                  <a:close/>
                </a:path>
                <a:path w="41910" h="85090">
                  <a:moveTo>
                    <a:pt x="0" y="0"/>
                  </a:moveTo>
                  <a:lnTo>
                    <a:pt x="41782" y="84620"/>
                  </a:lnTo>
                  <a:lnTo>
                    <a:pt x="0" y="846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2025286" y="7307681"/>
              <a:ext cx="881380" cy="19685"/>
            </a:xfrm>
            <a:custGeom>
              <a:avLst/>
              <a:gdLst/>
              <a:ahLst/>
              <a:cxnLst/>
              <a:rect l="l" t="t" r="r" b="b"/>
              <a:pathLst>
                <a:path w="881380" h="19684">
                  <a:moveTo>
                    <a:pt x="881166" y="19581"/>
                  </a:moveTo>
                  <a:lnTo>
                    <a:pt x="0" y="19581"/>
                  </a:lnTo>
                  <a:lnTo>
                    <a:pt x="0" y="0"/>
                  </a:lnTo>
                  <a:lnTo>
                    <a:pt x="881166" y="19581"/>
                  </a:lnTo>
                  <a:close/>
                </a:path>
                <a:path w="881380" h="19684">
                  <a:moveTo>
                    <a:pt x="881166" y="19581"/>
                  </a:moveTo>
                  <a:lnTo>
                    <a:pt x="0" y="0"/>
                  </a:lnTo>
                  <a:lnTo>
                    <a:pt x="881166" y="0"/>
                  </a:lnTo>
                  <a:lnTo>
                    <a:pt x="881166" y="19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2025288" y="7307681"/>
              <a:ext cx="881380" cy="19685"/>
            </a:xfrm>
            <a:custGeom>
              <a:avLst/>
              <a:gdLst/>
              <a:ahLst/>
              <a:cxnLst/>
              <a:rect l="l" t="t" r="r" b="b"/>
              <a:pathLst>
                <a:path w="881380" h="19684">
                  <a:moveTo>
                    <a:pt x="881166" y="0"/>
                  </a:moveTo>
                  <a:lnTo>
                    <a:pt x="0" y="0"/>
                  </a:lnTo>
                  <a:lnTo>
                    <a:pt x="881166" y="19581"/>
                  </a:lnTo>
                  <a:lnTo>
                    <a:pt x="881166" y="0"/>
                  </a:lnTo>
                  <a:close/>
                </a:path>
                <a:path w="881380" h="19684">
                  <a:moveTo>
                    <a:pt x="0" y="0"/>
                  </a:moveTo>
                  <a:lnTo>
                    <a:pt x="881166" y="19581"/>
                  </a:lnTo>
                  <a:lnTo>
                    <a:pt x="0" y="1958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2025286" y="7327262"/>
              <a:ext cx="20955" cy="52705"/>
            </a:xfrm>
            <a:custGeom>
              <a:avLst/>
              <a:gdLst/>
              <a:ahLst/>
              <a:cxnLst/>
              <a:rect l="l" t="t" r="r" b="b"/>
              <a:pathLst>
                <a:path w="20955" h="52704">
                  <a:moveTo>
                    <a:pt x="20891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20891" y="52450"/>
                  </a:lnTo>
                  <a:close/>
                </a:path>
                <a:path w="20955" h="52704">
                  <a:moveTo>
                    <a:pt x="20891" y="52450"/>
                  </a:moveTo>
                  <a:lnTo>
                    <a:pt x="0" y="0"/>
                  </a:lnTo>
                  <a:lnTo>
                    <a:pt x="20891" y="0"/>
                  </a:lnTo>
                  <a:lnTo>
                    <a:pt x="20891" y="524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2025289" y="7327262"/>
              <a:ext cx="20955" cy="52705"/>
            </a:xfrm>
            <a:custGeom>
              <a:avLst/>
              <a:gdLst/>
              <a:ahLst/>
              <a:cxnLst/>
              <a:rect l="l" t="t" r="r" b="b"/>
              <a:pathLst>
                <a:path w="20955" h="52704">
                  <a:moveTo>
                    <a:pt x="20891" y="0"/>
                  </a:moveTo>
                  <a:lnTo>
                    <a:pt x="0" y="0"/>
                  </a:lnTo>
                  <a:lnTo>
                    <a:pt x="20891" y="52450"/>
                  </a:lnTo>
                  <a:lnTo>
                    <a:pt x="20891" y="0"/>
                  </a:lnTo>
                  <a:close/>
                </a:path>
                <a:path w="20955" h="52704">
                  <a:moveTo>
                    <a:pt x="0" y="0"/>
                  </a:moveTo>
                  <a:lnTo>
                    <a:pt x="20891" y="52450"/>
                  </a:lnTo>
                  <a:lnTo>
                    <a:pt x="0" y="524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2025288" y="7223061"/>
              <a:ext cx="41910" cy="85090"/>
            </a:xfrm>
            <a:custGeom>
              <a:avLst/>
              <a:gdLst/>
              <a:ahLst/>
              <a:cxnLst/>
              <a:rect l="l" t="t" r="r" b="b"/>
              <a:pathLst>
                <a:path w="41910" h="85090">
                  <a:moveTo>
                    <a:pt x="41782" y="84620"/>
                  </a:moveTo>
                  <a:lnTo>
                    <a:pt x="417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2025288" y="722306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6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2025288" y="4872569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9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2067071" y="491243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961122" y="4971176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49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961122" y="567821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49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982014" y="4971176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964853" y="4955093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5">
                  <a:moveTo>
                    <a:pt x="31337" y="32169"/>
                  </a:moveTo>
                  <a:lnTo>
                    <a:pt x="0" y="2797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964852" y="566142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30071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931263" y="5285193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39">
                  <a:moveTo>
                    <a:pt x="11201" y="52451"/>
                  </a:moveTo>
                  <a:lnTo>
                    <a:pt x="5232" y="51041"/>
                  </a:lnTo>
                  <a:lnTo>
                    <a:pt x="0" y="51041"/>
                  </a:lnTo>
                  <a:lnTo>
                    <a:pt x="0" y="55245"/>
                  </a:lnTo>
                  <a:lnTo>
                    <a:pt x="5232" y="55245"/>
                  </a:lnTo>
                  <a:lnTo>
                    <a:pt x="11201" y="54546"/>
                  </a:lnTo>
                  <a:lnTo>
                    <a:pt x="11201" y="52451"/>
                  </a:lnTo>
                  <a:close/>
                </a:path>
                <a:path w="32385" h="78739">
                  <a:moveTo>
                    <a:pt x="11201" y="7683"/>
                  </a:moveTo>
                  <a:lnTo>
                    <a:pt x="5232" y="6985"/>
                  </a:lnTo>
                  <a:lnTo>
                    <a:pt x="0" y="6985"/>
                  </a:lnTo>
                  <a:lnTo>
                    <a:pt x="0" y="11188"/>
                  </a:lnTo>
                  <a:lnTo>
                    <a:pt x="5232" y="11188"/>
                  </a:lnTo>
                  <a:lnTo>
                    <a:pt x="11201" y="9779"/>
                  </a:lnTo>
                  <a:lnTo>
                    <a:pt x="11201" y="7683"/>
                  </a:lnTo>
                  <a:close/>
                </a:path>
                <a:path w="32385" h="78739">
                  <a:moveTo>
                    <a:pt x="11201" y="1397"/>
                  </a:moveTo>
                  <a:lnTo>
                    <a:pt x="5232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32" y="4191"/>
                  </a:lnTo>
                  <a:lnTo>
                    <a:pt x="11201" y="3492"/>
                  </a:lnTo>
                  <a:lnTo>
                    <a:pt x="11201" y="1397"/>
                  </a:lnTo>
                  <a:close/>
                </a:path>
                <a:path w="32385" h="78739">
                  <a:moveTo>
                    <a:pt x="22390" y="37058"/>
                  </a:moveTo>
                  <a:lnTo>
                    <a:pt x="18656" y="37058"/>
                  </a:lnTo>
                  <a:lnTo>
                    <a:pt x="18656" y="48247"/>
                  </a:lnTo>
                  <a:lnTo>
                    <a:pt x="22390" y="48247"/>
                  </a:lnTo>
                  <a:lnTo>
                    <a:pt x="22390" y="37058"/>
                  </a:lnTo>
                  <a:close/>
                </a:path>
                <a:path w="32385" h="78739">
                  <a:moveTo>
                    <a:pt x="32092" y="67132"/>
                  </a:moveTo>
                  <a:lnTo>
                    <a:pt x="31343" y="66433"/>
                  </a:lnTo>
                  <a:lnTo>
                    <a:pt x="31343" y="65036"/>
                  </a:lnTo>
                  <a:lnTo>
                    <a:pt x="30594" y="64338"/>
                  </a:lnTo>
                  <a:lnTo>
                    <a:pt x="30594" y="63639"/>
                  </a:lnTo>
                  <a:lnTo>
                    <a:pt x="29845" y="63639"/>
                  </a:lnTo>
                  <a:lnTo>
                    <a:pt x="29845" y="62928"/>
                  </a:lnTo>
                  <a:lnTo>
                    <a:pt x="29108" y="62928"/>
                  </a:lnTo>
                  <a:lnTo>
                    <a:pt x="29108" y="62230"/>
                  </a:lnTo>
                  <a:lnTo>
                    <a:pt x="28359" y="62230"/>
                  </a:lnTo>
                  <a:lnTo>
                    <a:pt x="27609" y="61544"/>
                  </a:lnTo>
                  <a:lnTo>
                    <a:pt x="26860" y="61544"/>
                  </a:lnTo>
                  <a:lnTo>
                    <a:pt x="26860" y="60833"/>
                  </a:lnTo>
                  <a:lnTo>
                    <a:pt x="25374" y="60833"/>
                  </a:lnTo>
                  <a:lnTo>
                    <a:pt x="24625" y="60134"/>
                  </a:lnTo>
                  <a:lnTo>
                    <a:pt x="23139" y="60134"/>
                  </a:lnTo>
                  <a:lnTo>
                    <a:pt x="22390" y="59436"/>
                  </a:lnTo>
                  <a:lnTo>
                    <a:pt x="8216" y="59436"/>
                  </a:lnTo>
                  <a:lnTo>
                    <a:pt x="8216" y="60134"/>
                  </a:lnTo>
                  <a:lnTo>
                    <a:pt x="6731" y="60134"/>
                  </a:lnTo>
                  <a:lnTo>
                    <a:pt x="5969" y="60833"/>
                  </a:lnTo>
                  <a:lnTo>
                    <a:pt x="4483" y="60833"/>
                  </a:lnTo>
                  <a:lnTo>
                    <a:pt x="4483" y="61544"/>
                  </a:lnTo>
                  <a:lnTo>
                    <a:pt x="3733" y="61544"/>
                  </a:lnTo>
                  <a:lnTo>
                    <a:pt x="3733" y="62230"/>
                  </a:lnTo>
                  <a:lnTo>
                    <a:pt x="2984" y="62230"/>
                  </a:lnTo>
                  <a:lnTo>
                    <a:pt x="2984" y="62928"/>
                  </a:lnTo>
                  <a:lnTo>
                    <a:pt x="2247" y="62928"/>
                  </a:lnTo>
                  <a:lnTo>
                    <a:pt x="2247" y="63639"/>
                  </a:lnTo>
                  <a:lnTo>
                    <a:pt x="1498" y="63639"/>
                  </a:lnTo>
                  <a:lnTo>
                    <a:pt x="1498" y="65036"/>
                  </a:lnTo>
                  <a:lnTo>
                    <a:pt x="749" y="65036"/>
                  </a:lnTo>
                  <a:lnTo>
                    <a:pt x="749" y="67132"/>
                  </a:lnTo>
                  <a:lnTo>
                    <a:pt x="0" y="67132"/>
                  </a:lnTo>
                  <a:lnTo>
                    <a:pt x="0" y="71323"/>
                  </a:lnTo>
                  <a:lnTo>
                    <a:pt x="749" y="72034"/>
                  </a:lnTo>
                  <a:lnTo>
                    <a:pt x="749" y="73418"/>
                  </a:lnTo>
                  <a:lnTo>
                    <a:pt x="1498" y="73418"/>
                  </a:lnTo>
                  <a:lnTo>
                    <a:pt x="1498" y="74815"/>
                  </a:lnTo>
                  <a:lnTo>
                    <a:pt x="2247" y="74815"/>
                  </a:lnTo>
                  <a:lnTo>
                    <a:pt x="2247" y="75526"/>
                  </a:lnTo>
                  <a:lnTo>
                    <a:pt x="2984" y="75526"/>
                  </a:lnTo>
                  <a:lnTo>
                    <a:pt x="2984" y="76225"/>
                  </a:lnTo>
                  <a:lnTo>
                    <a:pt x="3733" y="76225"/>
                  </a:lnTo>
                  <a:lnTo>
                    <a:pt x="5232" y="77622"/>
                  </a:lnTo>
                  <a:lnTo>
                    <a:pt x="6731" y="77622"/>
                  </a:lnTo>
                  <a:lnTo>
                    <a:pt x="7467" y="78320"/>
                  </a:lnTo>
                  <a:lnTo>
                    <a:pt x="14185" y="78320"/>
                  </a:lnTo>
                  <a:lnTo>
                    <a:pt x="14935" y="77622"/>
                  </a:lnTo>
                  <a:lnTo>
                    <a:pt x="16421" y="77622"/>
                  </a:lnTo>
                  <a:lnTo>
                    <a:pt x="16421" y="76911"/>
                  </a:lnTo>
                  <a:lnTo>
                    <a:pt x="17170" y="76911"/>
                  </a:lnTo>
                  <a:lnTo>
                    <a:pt x="19405" y="74815"/>
                  </a:lnTo>
                  <a:lnTo>
                    <a:pt x="19405" y="74129"/>
                  </a:lnTo>
                  <a:lnTo>
                    <a:pt x="20154" y="74129"/>
                  </a:lnTo>
                  <a:lnTo>
                    <a:pt x="20154" y="72720"/>
                  </a:lnTo>
                  <a:lnTo>
                    <a:pt x="20904" y="72720"/>
                  </a:lnTo>
                  <a:lnTo>
                    <a:pt x="20904" y="67132"/>
                  </a:lnTo>
                  <a:lnTo>
                    <a:pt x="20154" y="67132"/>
                  </a:lnTo>
                  <a:lnTo>
                    <a:pt x="20154" y="65735"/>
                  </a:lnTo>
                  <a:lnTo>
                    <a:pt x="19405" y="65036"/>
                  </a:lnTo>
                  <a:lnTo>
                    <a:pt x="19405" y="64338"/>
                  </a:lnTo>
                  <a:lnTo>
                    <a:pt x="18656" y="64338"/>
                  </a:lnTo>
                  <a:lnTo>
                    <a:pt x="17919" y="63639"/>
                  </a:lnTo>
                  <a:lnTo>
                    <a:pt x="17919" y="67830"/>
                  </a:lnTo>
                  <a:lnTo>
                    <a:pt x="17919" y="69227"/>
                  </a:lnTo>
                  <a:lnTo>
                    <a:pt x="17170" y="69938"/>
                  </a:lnTo>
                  <a:lnTo>
                    <a:pt x="17170" y="71323"/>
                  </a:lnTo>
                  <a:lnTo>
                    <a:pt x="16421" y="72034"/>
                  </a:lnTo>
                  <a:lnTo>
                    <a:pt x="16421" y="72720"/>
                  </a:lnTo>
                  <a:lnTo>
                    <a:pt x="15671" y="72720"/>
                  </a:lnTo>
                  <a:lnTo>
                    <a:pt x="15671" y="73418"/>
                  </a:lnTo>
                  <a:lnTo>
                    <a:pt x="14935" y="73418"/>
                  </a:lnTo>
                  <a:lnTo>
                    <a:pt x="14935" y="74129"/>
                  </a:lnTo>
                  <a:lnTo>
                    <a:pt x="13436" y="74129"/>
                  </a:lnTo>
                  <a:lnTo>
                    <a:pt x="13436" y="74815"/>
                  </a:lnTo>
                  <a:lnTo>
                    <a:pt x="8953" y="74815"/>
                  </a:lnTo>
                  <a:lnTo>
                    <a:pt x="8216" y="74129"/>
                  </a:lnTo>
                  <a:lnTo>
                    <a:pt x="6731" y="74129"/>
                  </a:lnTo>
                  <a:lnTo>
                    <a:pt x="6731" y="73418"/>
                  </a:lnTo>
                  <a:lnTo>
                    <a:pt x="5969" y="73418"/>
                  </a:lnTo>
                  <a:lnTo>
                    <a:pt x="5232" y="72720"/>
                  </a:lnTo>
                  <a:lnTo>
                    <a:pt x="4483" y="72720"/>
                  </a:lnTo>
                  <a:lnTo>
                    <a:pt x="4483" y="72034"/>
                  </a:lnTo>
                  <a:lnTo>
                    <a:pt x="3733" y="71323"/>
                  </a:lnTo>
                  <a:lnTo>
                    <a:pt x="3733" y="69938"/>
                  </a:lnTo>
                  <a:lnTo>
                    <a:pt x="2984" y="69227"/>
                  </a:lnTo>
                  <a:lnTo>
                    <a:pt x="2984" y="68529"/>
                  </a:lnTo>
                  <a:lnTo>
                    <a:pt x="3733" y="67830"/>
                  </a:lnTo>
                  <a:lnTo>
                    <a:pt x="3733" y="65735"/>
                  </a:lnTo>
                  <a:lnTo>
                    <a:pt x="4483" y="65735"/>
                  </a:lnTo>
                  <a:lnTo>
                    <a:pt x="6731" y="63639"/>
                  </a:lnTo>
                  <a:lnTo>
                    <a:pt x="8953" y="63639"/>
                  </a:lnTo>
                  <a:lnTo>
                    <a:pt x="8953" y="62928"/>
                  </a:lnTo>
                  <a:lnTo>
                    <a:pt x="11938" y="62928"/>
                  </a:lnTo>
                  <a:lnTo>
                    <a:pt x="12700" y="63639"/>
                  </a:lnTo>
                  <a:lnTo>
                    <a:pt x="14185" y="63639"/>
                  </a:lnTo>
                  <a:lnTo>
                    <a:pt x="14935" y="64338"/>
                  </a:lnTo>
                  <a:lnTo>
                    <a:pt x="15671" y="64338"/>
                  </a:lnTo>
                  <a:lnTo>
                    <a:pt x="15671" y="65036"/>
                  </a:lnTo>
                  <a:lnTo>
                    <a:pt x="16421" y="65036"/>
                  </a:lnTo>
                  <a:lnTo>
                    <a:pt x="16421" y="65735"/>
                  </a:lnTo>
                  <a:lnTo>
                    <a:pt x="17170" y="66433"/>
                  </a:lnTo>
                  <a:lnTo>
                    <a:pt x="17170" y="67830"/>
                  </a:lnTo>
                  <a:lnTo>
                    <a:pt x="17919" y="67830"/>
                  </a:lnTo>
                  <a:lnTo>
                    <a:pt x="17919" y="63639"/>
                  </a:lnTo>
                  <a:lnTo>
                    <a:pt x="17919" y="62928"/>
                  </a:lnTo>
                  <a:lnTo>
                    <a:pt x="22390" y="62928"/>
                  </a:lnTo>
                  <a:lnTo>
                    <a:pt x="23139" y="63639"/>
                  </a:lnTo>
                  <a:lnTo>
                    <a:pt x="24625" y="63639"/>
                  </a:lnTo>
                  <a:lnTo>
                    <a:pt x="25374" y="64338"/>
                  </a:lnTo>
                  <a:lnTo>
                    <a:pt x="26123" y="64338"/>
                  </a:lnTo>
                  <a:lnTo>
                    <a:pt x="26123" y="65036"/>
                  </a:lnTo>
                  <a:lnTo>
                    <a:pt x="26860" y="65036"/>
                  </a:lnTo>
                  <a:lnTo>
                    <a:pt x="26860" y="65735"/>
                  </a:lnTo>
                  <a:lnTo>
                    <a:pt x="27609" y="65735"/>
                  </a:lnTo>
                  <a:lnTo>
                    <a:pt x="28359" y="66433"/>
                  </a:lnTo>
                  <a:lnTo>
                    <a:pt x="28359" y="67830"/>
                  </a:lnTo>
                  <a:lnTo>
                    <a:pt x="29108" y="67830"/>
                  </a:lnTo>
                  <a:lnTo>
                    <a:pt x="29108" y="71323"/>
                  </a:lnTo>
                  <a:lnTo>
                    <a:pt x="28359" y="71323"/>
                  </a:lnTo>
                  <a:lnTo>
                    <a:pt x="28359" y="72720"/>
                  </a:lnTo>
                  <a:lnTo>
                    <a:pt x="27609" y="72720"/>
                  </a:lnTo>
                  <a:lnTo>
                    <a:pt x="27609" y="73418"/>
                  </a:lnTo>
                  <a:lnTo>
                    <a:pt x="26860" y="73418"/>
                  </a:lnTo>
                  <a:lnTo>
                    <a:pt x="26123" y="74129"/>
                  </a:lnTo>
                  <a:lnTo>
                    <a:pt x="23876" y="74129"/>
                  </a:lnTo>
                  <a:lnTo>
                    <a:pt x="24625" y="77622"/>
                  </a:lnTo>
                  <a:lnTo>
                    <a:pt x="26860" y="77622"/>
                  </a:lnTo>
                  <a:lnTo>
                    <a:pt x="27609" y="76911"/>
                  </a:lnTo>
                  <a:lnTo>
                    <a:pt x="28359" y="76911"/>
                  </a:lnTo>
                  <a:lnTo>
                    <a:pt x="28359" y="76225"/>
                  </a:lnTo>
                  <a:lnTo>
                    <a:pt x="29108" y="76225"/>
                  </a:lnTo>
                  <a:lnTo>
                    <a:pt x="30594" y="74815"/>
                  </a:lnTo>
                  <a:lnTo>
                    <a:pt x="30594" y="74129"/>
                  </a:lnTo>
                  <a:lnTo>
                    <a:pt x="31343" y="74129"/>
                  </a:lnTo>
                  <a:lnTo>
                    <a:pt x="31343" y="72720"/>
                  </a:lnTo>
                  <a:lnTo>
                    <a:pt x="32092" y="72720"/>
                  </a:lnTo>
                  <a:lnTo>
                    <a:pt x="32092" y="67132"/>
                  </a:lnTo>
                  <a:close/>
                </a:path>
                <a:path w="32385" h="78739">
                  <a:moveTo>
                    <a:pt x="32092" y="21678"/>
                  </a:moveTo>
                  <a:lnTo>
                    <a:pt x="31343" y="20980"/>
                  </a:lnTo>
                  <a:lnTo>
                    <a:pt x="31343" y="20281"/>
                  </a:lnTo>
                  <a:lnTo>
                    <a:pt x="30607" y="19583"/>
                  </a:lnTo>
                  <a:lnTo>
                    <a:pt x="30607" y="18872"/>
                  </a:lnTo>
                  <a:lnTo>
                    <a:pt x="29845" y="18872"/>
                  </a:lnTo>
                  <a:lnTo>
                    <a:pt x="29845" y="18173"/>
                  </a:lnTo>
                  <a:lnTo>
                    <a:pt x="29108" y="18173"/>
                  </a:lnTo>
                  <a:lnTo>
                    <a:pt x="29108" y="23075"/>
                  </a:lnTo>
                  <a:lnTo>
                    <a:pt x="29108" y="25869"/>
                  </a:lnTo>
                  <a:lnTo>
                    <a:pt x="28359" y="25869"/>
                  </a:lnTo>
                  <a:lnTo>
                    <a:pt x="28359" y="27266"/>
                  </a:lnTo>
                  <a:lnTo>
                    <a:pt x="27609" y="27266"/>
                  </a:lnTo>
                  <a:lnTo>
                    <a:pt x="27609" y="27965"/>
                  </a:lnTo>
                  <a:lnTo>
                    <a:pt x="26860" y="27965"/>
                  </a:lnTo>
                  <a:lnTo>
                    <a:pt x="26860" y="28663"/>
                  </a:lnTo>
                  <a:lnTo>
                    <a:pt x="26123" y="28663"/>
                  </a:lnTo>
                  <a:lnTo>
                    <a:pt x="25374" y="29362"/>
                  </a:lnTo>
                  <a:lnTo>
                    <a:pt x="23876" y="29362"/>
                  </a:lnTo>
                  <a:lnTo>
                    <a:pt x="23139" y="30060"/>
                  </a:lnTo>
                  <a:lnTo>
                    <a:pt x="8953" y="30060"/>
                  </a:lnTo>
                  <a:lnTo>
                    <a:pt x="8953" y="29362"/>
                  </a:lnTo>
                  <a:lnTo>
                    <a:pt x="6731" y="29362"/>
                  </a:lnTo>
                  <a:lnTo>
                    <a:pt x="6731" y="28663"/>
                  </a:lnTo>
                  <a:lnTo>
                    <a:pt x="5232" y="28663"/>
                  </a:lnTo>
                  <a:lnTo>
                    <a:pt x="5232" y="27965"/>
                  </a:lnTo>
                  <a:lnTo>
                    <a:pt x="4483" y="27965"/>
                  </a:lnTo>
                  <a:lnTo>
                    <a:pt x="4483" y="27266"/>
                  </a:lnTo>
                  <a:lnTo>
                    <a:pt x="3746" y="27266"/>
                  </a:lnTo>
                  <a:lnTo>
                    <a:pt x="3746" y="25869"/>
                  </a:lnTo>
                  <a:lnTo>
                    <a:pt x="2984" y="25171"/>
                  </a:lnTo>
                  <a:lnTo>
                    <a:pt x="2984" y="23774"/>
                  </a:lnTo>
                  <a:lnTo>
                    <a:pt x="3746" y="23075"/>
                  </a:lnTo>
                  <a:lnTo>
                    <a:pt x="3746" y="21678"/>
                  </a:lnTo>
                  <a:lnTo>
                    <a:pt x="4483" y="21678"/>
                  </a:lnTo>
                  <a:lnTo>
                    <a:pt x="4483" y="20980"/>
                  </a:lnTo>
                  <a:lnTo>
                    <a:pt x="5232" y="20980"/>
                  </a:lnTo>
                  <a:lnTo>
                    <a:pt x="5232" y="20281"/>
                  </a:lnTo>
                  <a:lnTo>
                    <a:pt x="5969" y="20281"/>
                  </a:lnTo>
                  <a:lnTo>
                    <a:pt x="6731" y="19583"/>
                  </a:lnTo>
                  <a:lnTo>
                    <a:pt x="8216" y="19583"/>
                  </a:lnTo>
                  <a:lnTo>
                    <a:pt x="8216" y="18872"/>
                  </a:lnTo>
                  <a:lnTo>
                    <a:pt x="23876" y="18872"/>
                  </a:lnTo>
                  <a:lnTo>
                    <a:pt x="23876" y="19583"/>
                  </a:lnTo>
                  <a:lnTo>
                    <a:pt x="26123" y="19583"/>
                  </a:lnTo>
                  <a:lnTo>
                    <a:pt x="26123" y="20281"/>
                  </a:lnTo>
                  <a:lnTo>
                    <a:pt x="26860" y="20281"/>
                  </a:lnTo>
                  <a:lnTo>
                    <a:pt x="26860" y="20980"/>
                  </a:lnTo>
                  <a:lnTo>
                    <a:pt x="27609" y="20980"/>
                  </a:lnTo>
                  <a:lnTo>
                    <a:pt x="28359" y="21678"/>
                  </a:lnTo>
                  <a:lnTo>
                    <a:pt x="28359" y="22364"/>
                  </a:lnTo>
                  <a:lnTo>
                    <a:pt x="29108" y="23075"/>
                  </a:lnTo>
                  <a:lnTo>
                    <a:pt x="29108" y="18173"/>
                  </a:lnTo>
                  <a:lnTo>
                    <a:pt x="27609" y="16776"/>
                  </a:lnTo>
                  <a:lnTo>
                    <a:pt x="26860" y="16776"/>
                  </a:lnTo>
                  <a:lnTo>
                    <a:pt x="26123" y="16078"/>
                  </a:lnTo>
                  <a:lnTo>
                    <a:pt x="24625" y="16078"/>
                  </a:lnTo>
                  <a:lnTo>
                    <a:pt x="23876" y="15379"/>
                  </a:lnTo>
                  <a:lnTo>
                    <a:pt x="20904" y="15379"/>
                  </a:lnTo>
                  <a:lnTo>
                    <a:pt x="20154" y="14681"/>
                  </a:lnTo>
                  <a:lnTo>
                    <a:pt x="11950" y="14681"/>
                  </a:lnTo>
                  <a:lnTo>
                    <a:pt x="11201" y="15379"/>
                  </a:lnTo>
                  <a:lnTo>
                    <a:pt x="8216" y="15379"/>
                  </a:lnTo>
                  <a:lnTo>
                    <a:pt x="7467" y="16078"/>
                  </a:lnTo>
                  <a:lnTo>
                    <a:pt x="5969" y="16078"/>
                  </a:lnTo>
                  <a:lnTo>
                    <a:pt x="5232" y="16776"/>
                  </a:lnTo>
                  <a:lnTo>
                    <a:pt x="4483" y="16776"/>
                  </a:lnTo>
                  <a:lnTo>
                    <a:pt x="3746" y="17487"/>
                  </a:lnTo>
                  <a:lnTo>
                    <a:pt x="2984" y="17487"/>
                  </a:lnTo>
                  <a:lnTo>
                    <a:pt x="2984" y="18173"/>
                  </a:lnTo>
                  <a:lnTo>
                    <a:pt x="749" y="20281"/>
                  </a:lnTo>
                  <a:lnTo>
                    <a:pt x="749" y="21678"/>
                  </a:lnTo>
                  <a:lnTo>
                    <a:pt x="0" y="22364"/>
                  </a:lnTo>
                  <a:lnTo>
                    <a:pt x="0" y="26568"/>
                  </a:lnTo>
                  <a:lnTo>
                    <a:pt x="749" y="27266"/>
                  </a:lnTo>
                  <a:lnTo>
                    <a:pt x="749" y="28663"/>
                  </a:lnTo>
                  <a:lnTo>
                    <a:pt x="1498" y="28663"/>
                  </a:lnTo>
                  <a:lnTo>
                    <a:pt x="1498" y="29362"/>
                  </a:lnTo>
                  <a:lnTo>
                    <a:pt x="3746" y="31470"/>
                  </a:lnTo>
                  <a:lnTo>
                    <a:pt x="4483" y="31470"/>
                  </a:lnTo>
                  <a:lnTo>
                    <a:pt x="4483" y="32169"/>
                  </a:lnTo>
                  <a:lnTo>
                    <a:pt x="5969" y="32169"/>
                  </a:lnTo>
                  <a:lnTo>
                    <a:pt x="5969" y="32854"/>
                  </a:lnTo>
                  <a:lnTo>
                    <a:pt x="7467" y="32854"/>
                  </a:lnTo>
                  <a:lnTo>
                    <a:pt x="8216" y="33566"/>
                  </a:lnTo>
                  <a:lnTo>
                    <a:pt x="11950" y="33566"/>
                  </a:lnTo>
                  <a:lnTo>
                    <a:pt x="12700" y="34264"/>
                  </a:lnTo>
                  <a:lnTo>
                    <a:pt x="19405" y="34264"/>
                  </a:lnTo>
                  <a:lnTo>
                    <a:pt x="20154" y="33566"/>
                  </a:lnTo>
                  <a:lnTo>
                    <a:pt x="23876" y="33566"/>
                  </a:lnTo>
                  <a:lnTo>
                    <a:pt x="24625" y="32854"/>
                  </a:lnTo>
                  <a:lnTo>
                    <a:pt x="26123" y="32854"/>
                  </a:lnTo>
                  <a:lnTo>
                    <a:pt x="26860" y="32169"/>
                  </a:lnTo>
                  <a:lnTo>
                    <a:pt x="27609" y="32169"/>
                  </a:lnTo>
                  <a:lnTo>
                    <a:pt x="28359" y="31470"/>
                  </a:lnTo>
                  <a:lnTo>
                    <a:pt x="29108" y="31470"/>
                  </a:lnTo>
                  <a:lnTo>
                    <a:pt x="29108" y="30759"/>
                  </a:lnTo>
                  <a:lnTo>
                    <a:pt x="29845" y="30759"/>
                  </a:lnTo>
                  <a:lnTo>
                    <a:pt x="29845" y="30060"/>
                  </a:lnTo>
                  <a:lnTo>
                    <a:pt x="31343" y="28663"/>
                  </a:lnTo>
                  <a:lnTo>
                    <a:pt x="31343" y="27965"/>
                  </a:lnTo>
                  <a:lnTo>
                    <a:pt x="32092" y="27266"/>
                  </a:lnTo>
                  <a:lnTo>
                    <a:pt x="32092" y="21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961121" y="5678213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2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961121" y="574325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2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982014" y="5678213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901431" y="5683808"/>
              <a:ext cx="32384" cy="53975"/>
            </a:xfrm>
            <a:custGeom>
              <a:avLst/>
              <a:gdLst/>
              <a:ahLst/>
              <a:cxnLst/>
              <a:rect l="l" t="t" r="r" b="b"/>
              <a:pathLst>
                <a:path w="32385" h="53975">
                  <a:moveTo>
                    <a:pt x="11188" y="7696"/>
                  </a:moveTo>
                  <a:lnTo>
                    <a:pt x="5219" y="6299"/>
                  </a:lnTo>
                  <a:lnTo>
                    <a:pt x="0" y="6299"/>
                  </a:lnTo>
                  <a:lnTo>
                    <a:pt x="0" y="10490"/>
                  </a:lnTo>
                  <a:lnTo>
                    <a:pt x="5219" y="10490"/>
                  </a:lnTo>
                  <a:lnTo>
                    <a:pt x="11188" y="9791"/>
                  </a:lnTo>
                  <a:lnTo>
                    <a:pt x="11188" y="7696"/>
                  </a:lnTo>
                  <a:close/>
                </a:path>
                <a:path w="32385" h="53975">
                  <a:moveTo>
                    <a:pt x="11188" y="698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19" y="4191"/>
                  </a:lnTo>
                  <a:lnTo>
                    <a:pt x="11188" y="2806"/>
                  </a:lnTo>
                  <a:lnTo>
                    <a:pt x="11188" y="698"/>
                  </a:lnTo>
                  <a:close/>
                </a:path>
                <a:path w="32385" h="53975">
                  <a:moveTo>
                    <a:pt x="31330" y="43370"/>
                  </a:moveTo>
                  <a:lnTo>
                    <a:pt x="0" y="43370"/>
                  </a:lnTo>
                  <a:lnTo>
                    <a:pt x="0" y="45466"/>
                  </a:lnTo>
                  <a:lnTo>
                    <a:pt x="736" y="45466"/>
                  </a:lnTo>
                  <a:lnTo>
                    <a:pt x="736" y="46164"/>
                  </a:lnTo>
                  <a:lnTo>
                    <a:pt x="1485" y="46164"/>
                  </a:lnTo>
                  <a:lnTo>
                    <a:pt x="2235" y="46863"/>
                  </a:lnTo>
                  <a:lnTo>
                    <a:pt x="2235" y="47561"/>
                  </a:lnTo>
                  <a:lnTo>
                    <a:pt x="2984" y="47561"/>
                  </a:lnTo>
                  <a:lnTo>
                    <a:pt x="3721" y="48260"/>
                  </a:lnTo>
                  <a:lnTo>
                    <a:pt x="3721" y="48958"/>
                  </a:lnTo>
                  <a:lnTo>
                    <a:pt x="4470" y="48958"/>
                  </a:lnTo>
                  <a:lnTo>
                    <a:pt x="4470" y="49657"/>
                  </a:lnTo>
                  <a:lnTo>
                    <a:pt x="5219" y="49657"/>
                  </a:lnTo>
                  <a:lnTo>
                    <a:pt x="5219" y="50355"/>
                  </a:lnTo>
                  <a:lnTo>
                    <a:pt x="5956" y="50355"/>
                  </a:lnTo>
                  <a:lnTo>
                    <a:pt x="5956" y="51054"/>
                  </a:lnTo>
                  <a:lnTo>
                    <a:pt x="6705" y="51752"/>
                  </a:lnTo>
                  <a:lnTo>
                    <a:pt x="6705" y="52451"/>
                  </a:lnTo>
                  <a:lnTo>
                    <a:pt x="7454" y="53162"/>
                  </a:lnTo>
                  <a:lnTo>
                    <a:pt x="7454" y="53848"/>
                  </a:lnTo>
                  <a:lnTo>
                    <a:pt x="11176" y="53848"/>
                  </a:lnTo>
                  <a:lnTo>
                    <a:pt x="11176" y="52451"/>
                  </a:lnTo>
                  <a:lnTo>
                    <a:pt x="10439" y="52451"/>
                  </a:lnTo>
                  <a:lnTo>
                    <a:pt x="10439" y="51054"/>
                  </a:lnTo>
                  <a:lnTo>
                    <a:pt x="9690" y="51054"/>
                  </a:lnTo>
                  <a:lnTo>
                    <a:pt x="9690" y="50355"/>
                  </a:lnTo>
                  <a:lnTo>
                    <a:pt x="8953" y="49657"/>
                  </a:lnTo>
                  <a:lnTo>
                    <a:pt x="8953" y="48958"/>
                  </a:lnTo>
                  <a:lnTo>
                    <a:pt x="8191" y="48958"/>
                  </a:lnTo>
                  <a:lnTo>
                    <a:pt x="8191" y="48260"/>
                  </a:lnTo>
                  <a:lnTo>
                    <a:pt x="7454" y="47561"/>
                  </a:lnTo>
                  <a:lnTo>
                    <a:pt x="7454" y="46863"/>
                  </a:lnTo>
                  <a:lnTo>
                    <a:pt x="31330" y="46863"/>
                  </a:lnTo>
                  <a:lnTo>
                    <a:pt x="31330" y="43370"/>
                  </a:lnTo>
                  <a:close/>
                </a:path>
                <a:path w="32385" h="53975">
                  <a:moveTo>
                    <a:pt x="32080" y="22390"/>
                  </a:moveTo>
                  <a:lnTo>
                    <a:pt x="31330" y="21678"/>
                  </a:lnTo>
                  <a:lnTo>
                    <a:pt x="31330" y="20294"/>
                  </a:lnTo>
                  <a:lnTo>
                    <a:pt x="30581" y="20294"/>
                  </a:lnTo>
                  <a:lnTo>
                    <a:pt x="30581" y="18884"/>
                  </a:lnTo>
                  <a:lnTo>
                    <a:pt x="29832" y="18884"/>
                  </a:lnTo>
                  <a:lnTo>
                    <a:pt x="29832" y="18186"/>
                  </a:lnTo>
                  <a:lnTo>
                    <a:pt x="29095" y="18186"/>
                  </a:lnTo>
                  <a:lnTo>
                    <a:pt x="28346" y="17487"/>
                  </a:lnTo>
                  <a:lnTo>
                    <a:pt x="28346" y="21678"/>
                  </a:lnTo>
                  <a:lnTo>
                    <a:pt x="28346" y="26581"/>
                  </a:lnTo>
                  <a:lnTo>
                    <a:pt x="27597" y="26581"/>
                  </a:lnTo>
                  <a:lnTo>
                    <a:pt x="27597" y="27279"/>
                  </a:lnTo>
                  <a:lnTo>
                    <a:pt x="26847" y="27279"/>
                  </a:lnTo>
                  <a:lnTo>
                    <a:pt x="26847" y="27978"/>
                  </a:lnTo>
                  <a:lnTo>
                    <a:pt x="26111" y="28676"/>
                  </a:lnTo>
                  <a:lnTo>
                    <a:pt x="25361" y="28676"/>
                  </a:lnTo>
                  <a:lnTo>
                    <a:pt x="24612" y="29375"/>
                  </a:lnTo>
                  <a:lnTo>
                    <a:pt x="21640" y="29375"/>
                  </a:lnTo>
                  <a:lnTo>
                    <a:pt x="21640" y="30073"/>
                  </a:lnTo>
                  <a:lnTo>
                    <a:pt x="10439" y="30073"/>
                  </a:lnTo>
                  <a:lnTo>
                    <a:pt x="9690" y="29375"/>
                  </a:lnTo>
                  <a:lnTo>
                    <a:pt x="7454" y="29375"/>
                  </a:lnTo>
                  <a:lnTo>
                    <a:pt x="6705" y="28676"/>
                  </a:lnTo>
                  <a:lnTo>
                    <a:pt x="5219" y="28676"/>
                  </a:lnTo>
                  <a:lnTo>
                    <a:pt x="5219" y="27978"/>
                  </a:lnTo>
                  <a:lnTo>
                    <a:pt x="4470" y="27978"/>
                  </a:lnTo>
                  <a:lnTo>
                    <a:pt x="4470" y="27279"/>
                  </a:lnTo>
                  <a:lnTo>
                    <a:pt x="3721" y="27279"/>
                  </a:lnTo>
                  <a:lnTo>
                    <a:pt x="3721" y="25882"/>
                  </a:lnTo>
                  <a:lnTo>
                    <a:pt x="2984" y="25882"/>
                  </a:lnTo>
                  <a:lnTo>
                    <a:pt x="2984" y="22390"/>
                  </a:lnTo>
                  <a:lnTo>
                    <a:pt x="3721" y="22390"/>
                  </a:lnTo>
                  <a:lnTo>
                    <a:pt x="3721" y="21678"/>
                  </a:lnTo>
                  <a:lnTo>
                    <a:pt x="4470" y="20993"/>
                  </a:lnTo>
                  <a:lnTo>
                    <a:pt x="4470" y="20294"/>
                  </a:lnTo>
                  <a:lnTo>
                    <a:pt x="5219" y="20294"/>
                  </a:lnTo>
                  <a:lnTo>
                    <a:pt x="5956" y="19583"/>
                  </a:lnTo>
                  <a:lnTo>
                    <a:pt x="6705" y="19583"/>
                  </a:lnTo>
                  <a:lnTo>
                    <a:pt x="7454" y="18884"/>
                  </a:lnTo>
                  <a:lnTo>
                    <a:pt x="10439" y="18884"/>
                  </a:lnTo>
                  <a:lnTo>
                    <a:pt x="10439" y="18186"/>
                  </a:lnTo>
                  <a:lnTo>
                    <a:pt x="20891" y="18186"/>
                  </a:lnTo>
                  <a:lnTo>
                    <a:pt x="20891" y="18884"/>
                  </a:lnTo>
                  <a:lnTo>
                    <a:pt x="23876" y="18884"/>
                  </a:lnTo>
                  <a:lnTo>
                    <a:pt x="24612" y="19583"/>
                  </a:lnTo>
                  <a:lnTo>
                    <a:pt x="26111" y="19583"/>
                  </a:lnTo>
                  <a:lnTo>
                    <a:pt x="26111" y="20294"/>
                  </a:lnTo>
                  <a:lnTo>
                    <a:pt x="26847" y="20294"/>
                  </a:lnTo>
                  <a:lnTo>
                    <a:pt x="26847" y="20993"/>
                  </a:lnTo>
                  <a:lnTo>
                    <a:pt x="27597" y="20993"/>
                  </a:lnTo>
                  <a:lnTo>
                    <a:pt x="27597" y="21678"/>
                  </a:lnTo>
                  <a:lnTo>
                    <a:pt x="28346" y="21678"/>
                  </a:lnTo>
                  <a:lnTo>
                    <a:pt x="28346" y="17487"/>
                  </a:lnTo>
                  <a:lnTo>
                    <a:pt x="28346" y="16789"/>
                  </a:lnTo>
                  <a:lnTo>
                    <a:pt x="26847" y="16789"/>
                  </a:lnTo>
                  <a:lnTo>
                    <a:pt x="26847" y="16090"/>
                  </a:lnTo>
                  <a:lnTo>
                    <a:pt x="25361" y="16090"/>
                  </a:lnTo>
                  <a:lnTo>
                    <a:pt x="24612" y="15392"/>
                  </a:lnTo>
                  <a:lnTo>
                    <a:pt x="22377" y="15392"/>
                  </a:lnTo>
                  <a:lnTo>
                    <a:pt x="21640" y="14693"/>
                  </a:lnTo>
                  <a:lnTo>
                    <a:pt x="9690" y="14693"/>
                  </a:lnTo>
                  <a:lnTo>
                    <a:pt x="8940" y="15392"/>
                  </a:lnTo>
                  <a:lnTo>
                    <a:pt x="6705" y="15392"/>
                  </a:lnTo>
                  <a:lnTo>
                    <a:pt x="5956" y="16090"/>
                  </a:lnTo>
                  <a:lnTo>
                    <a:pt x="5219" y="16090"/>
                  </a:lnTo>
                  <a:lnTo>
                    <a:pt x="4470" y="16789"/>
                  </a:lnTo>
                  <a:lnTo>
                    <a:pt x="3721" y="16789"/>
                  </a:lnTo>
                  <a:lnTo>
                    <a:pt x="1485" y="18884"/>
                  </a:lnTo>
                  <a:lnTo>
                    <a:pt x="1485" y="19583"/>
                  </a:lnTo>
                  <a:lnTo>
                    <a:pt x="736" y="19583"/>
                  </a:lnTo>
                  <a:lnTo>
                    <a:pt x="736" y="20294"/>
                  </a:lnTo>
                  <a:lnTo>
                    <a:pt x="0" y="20993"/>
                  </a:lnTo>
                  <a:lnTo>
                    <a:pt x="0" y="27279"/>
                  </a:lnTo>
                  <a:lnTo>
                    <a:pt x="736" y="27978"/>
                  </a:lnTo>
                  <a:lnTo>
                    <a:pt x="736" y="28676"/>
                  </a:lnTo>
                  <a:lnTo>
                    <a:pt x="1485" y="28676"/>
                  </a:lnTo>
                  <a:lnTo>
                    <a:pt x="1485" y="29375"/>
                  </a:lnTo>
                  <a:lnTo>
                    <a:pt x="2235" y="30073"/>
                  </a:lnTo>
                  <a:lnTo>
                    <a:pt x="2235" y="30784"/>
                  </a:lnTo>
                  <a:lnTo>
                    <a:pt x="2984" y="30784"/>
                  </a:lnTo>
                  <a:lnTo>
                    <a:pt x="3721" y="31470"/>
                  </a:lnTo>
                  <a:lnTo>
                    <a:pt x="4470" y="31470"/>
                  </a:lnTo>
                  <a:lnTo>
                    <a:pt x="4470" y="32169"/>
                  </a:lnTo>
                  <a:lnTo>
                    <a:pt x="5956" y="32169"/>
                  </a:lnTo>
                  <a:lnTo>
                    <a:pt x="6705" y="32880"/>
                  </a:lnTo>
                  <a:lnTo>
                    <a:pt x="8204" y="32880"/>
                  </a:lnTo>
                  <a:lnTo>
                    <a:pt x="8940" y="33566"/>
                  </a:lnTo>
                  <a:lnTo>
                    <a:pt x="22377" y="33566"/>
                  </a:lnTo>
                  <a:lnTo>
                    <a:pt x="23126" y="32880"/>
                  </a:lnTo>
                  <a:lnTo>
                    <a:pt x="25361" y="32880"/>
                  </a:lnTo>
                  <a:lnTo>
                    <a:pt x="25361" y="32169"/>
                  </a:lnTo>
                  <a:lnTo>
                    <a:pt x="26847" y="32169"/>
                  </a:lnTo>
                  <a:lnTo>
                    <a:pt x="27597" y="31470"/>
                  </a:lnTo>
                  <a:lnTo>
                    <a:pt x="28346" y="31470"/>
                  </a:lnTo>
                  <a:lnTo>
                    <a:pt x="28346" y="30784"/>
                  </a:lnTo>
                  <a:lnTo>
                    <a:pt x="29095" y="30784"/>
                  </a:lnTo>
                  <a:lnTo>
                    <a:pt x="29095" y="30073"/>
                  </a:lnTo>
                  <a:lnTo>
                    <a:pt x="29832" y="30073"/>
                  </a:lnTo>
                  <a:lnTo>
                    <a:pt x="29832" y="29375"/>
                  </a:lnTo>
                  <a:lnTo>
                    <a:pt x="30581" y="29375"/>
                  </a:lnTo>
                  <a:lnTo>
                    <a:pt x="30581" y="28676"/>
                  </a:lnTo>
                  <a:lnTo>
                    <a:pt x="31330" y="27978"/>
                  </a:lnTo>
                  <a:lnTo>
                    <a:pt x="31330" y="26581"/>
                  </a:lnTo>
                  <a:lnTo>
                    <a:pt x="32080" y="25882"/>
                  </a:lnTo>
                  <a:lnTo>
                    <a:pt x="32080" y="223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964853" y="566142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30071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964852" y="572716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961122" y="5743250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49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961122" y="6450287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49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982014" y="5743250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964853" y="5727168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2797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964852" y="6434201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5">
                  <a:moveTo>
                    <a:pt x="2984" y="0"/>
                  </a:moveTo>
                  <a:lnTo>
                    <a:pt x="34321" y="29372"/>
                  </a:lnTo>
                  <a:lnTo>
                    <a:pt x="31337" y="321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931263" y="6057963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39">
                  <a:moveTo>
                    <a:pt x="11201" y="51752"/>
                  </a:moveTo>
                  <a:lnTo>
                    <a:pt x="5232" y="51054"/>
                  </a:lnTo>
                  <a:lnTo>
                    <a:pt x="0" y="51054"/>
                  </a:lnTo>
                  <a:lnTo>
                    <a:pt x="0" y="55245"/>
                  </a:lnTo>
                  <a:lnTo>
                    <a:pt x="5232" y="55245"/>
                  </a:lnTo>
                  <a:lnTo>
                    <a:pt x="11201" y="54546"/>
                  </a:lnTo>
                  <a:lnTo>
                    <a:pt x="11201" y="51752"/>
                  </a:lnTo>
                  <a:close/>
                </a:path>
                <a:path w="32385" h="78739">
                  <a:moveTo>
                    <a:pt x="11201" y="7683"/>
                  </a:moveTo>
                  <a:lnTo>
                    <a:pt x="5232" y="6286"/>
                  </a:lnTo>
                  <a:lnTo>
                    <a:pt x="0" y="6286"/>
                  </a:lnTo>
                  <a:lnTo>
                    <a:pt x="0" y="10490"/>
                  </a:lnTo>
                  <a:lnTo>
                    <a:pt x="5232" y="10490"/>
                  </a:lnTo>
                  <a:lnTo>
                    <a:pt x="11201" y="9791"/>
                  </a:lnTo>
                  <a:lnTo>
                    <a:pt x="11201" y="7683"/>
                  </a:lnTo>
                  <a:close/>
                </a:path>
                <a:path w="32385" h="78739">
                  <a:moveTo>
                    <a:pt x="11201" y="698"/>
                  </a:moveTo>
                  <a:lnTo>
                    <a:pt x="5232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32" y="4191"/>
                  </a:lnTo>
                  <a:lnTo>
                    <a:pt x="11201" y="2794"/>
                  </a:lnTo>
                  <a:lnTo>
                    <a:pt x="11201" y="698"/>
                  </a:lnTo>
                  <a:close/>
                </a:path>
                <a:path w="32385" h="78739">
                  <a:moveTo>
                    <a:pt x="22390" y="36360"/>
                  </a:moveTo>
                  <a:lnTo>
                    <a:pt x="18656" y="36360"/>
                  </a:lnTo>
                  <a:lnTo>
                    <a:pt x="18656" y="47548"/>
                  </a:lnTo>
                  <a:lnTo>
                    <a:pt x="22390" y="47548"/>
                  </a:lnTo>
                  <a:lnTo>
                    <a:pt x="22390" y="36360"/>
                  </a:lnTo>
                  <a:close/>
                </a:path>
                <a:path w="32385" h="78739">
                  <a:moveTo>
                    <a:pt x="32092" y="66433"/>
                  </a:moveTo>
                  <a:lnTo>
                    <a:pt x="31343" y="65735"/>
                  </a:lnTo>
                  <a:lnTo>
                    <a:pt x="31343" y="64325"/>
                  </a:lnTo>
                  <a:lnTo>
                    <a:pt x="30594" y="64325"/>
                  </a:lnTo>
                  <a:lnTo>
                    <a:pt x="30594" y="63639"/>
                  </a:lnTo>
                  <a:lnTo>
                    <a:pt x="29857" y="63639"/>
                  </a:lnTo>
                  <a:lnTo>
                    <a:pt x="29857" y="62941"/>
                  </a:lnTo>
                  <a:lnTo>
                    <a:pt x="29108" y="62242"/>
                  </a:lnTo>
                  <a:lnTo>
                    <a:pt x="28359" y="61544"/>
                  </a:lnTo>
                  <a:lnTo>
                    <a:pt x="27609" y="61544"/>
                  </a:lnTo>
                  <a:lnTo>
                    <a:pt x="27609" y="60845"/>
                  </a:lnTo>
                  <a:lnTo>
                    <a:pt x="26873" y="60845"/>
                  </a:lnTo>
                  <a:lnTo>
                    <a:pt x="26123" y="60147"/>
                  </a:lnTo>
                  <a:lnTo>
                    <a:pt x="24625" y="60147"/>
                  </a:lnTo>
                  <a:lnTo>
                    <a:pt x="23876" y="59436"/>
                  </a:lnTo>
                  <a:lnTo>
                    <a:pt x="20904" y="59436"/>
                  </a:lnTo>
                  <a:lnTo>
                    <a:pt x="20904" y="58737"/>
                  </a:lnTo>
                  <a:lnTo>
                    <a:pt x="9702" y="58737"/>
                  </a:lnTo>
                  <a:lnTo>
                    <a:pt x="9702" y="59436"/>
                  </a:lnTo>
                  <a:lnTo>
                    <a:pt x="6718" y="59436"/>
                  </a:lnTo>
                  <a:lnTo>
                    <a:pt x="6718" y="60147"/>
                  </a:lnTo>
                  <a:lnTo>
                    <a:pt x="5219" y="60147"/>
                  </a:lnTo>
                  <a:lnTo>
                    <a:pt x="5219" y="60845"/>
                  </a:lnTo>
                  <a:lnTo>
                    <a:pt x="4483" y="60845"/>
                  </a:lnTo>
                  <a:lnTo>
                    <a:pt x="1498" y="63639"/>
                  </a:lnTo>
                  <a:lnTo>
                    <a:pt x="1498" y="64325"/>
                  </a:lnTo>
                  <a:lnTo>
                    <a:pt x="749" y="65036"/>
                  </a:lnTo>
                  <a:lnTo>
                    <a:pt x="749" y="66433"/>
                  </a:lnTo>
                  <a:lnTo>
                    <a:pt x="0" y="67132"/>
                  </a:lnTo>
                  <a:lnTo>
                    <a:pt x="0" y="71335"/>
                  </a:lnTo>
                  <a:lnTo>
                    <a:pt x="749" y="71335"/>
                  </a:lnTo>
                  <a:lnTo>
                    <a:pt x="749" y="72732"/>
                  </a:lnTo>
                  <a:lnTo>
                    <a:pt x="1498" y="73431"/>
                  </a:lnTo>
                  <a:lnTo>
                    <a:pt x="1498" y="74129"/>
                  </a:lnTo>
                  <a:lnTo>
                    <a:pt x="2247" y="74815"/>
                  </a:lnTo>
                  <a:lnTo>
                    <a:pt x="2997" y="74815"/>
                  </a:lnTo>
                  <a:lnTo>
                    <a:pt x="2997" y="75526"/>
                  </a:lnTo>
                  <a:lnTo>
                    <a:pt x="3733" y="76225"/>
                  </a:lnTo>
                  <a:lnTo>
                    <a:pt x="4483" y="76225"/>
                  </a:lnTo>
                  <a:lnTo>
                    <a:pt x="4483" y="76936"/>
                  </a:lnTo>
                  <a:lnTo>
                    <a:pt x="5219" y="76936"/>
                  </a:lnTo>
                  <a:lnTo>
                    <a:pt x="5981" y="77622"/>
                  </a:lnTo>
                  <a:lnTo>
                    <a:pt x="8216" y="77622"/>
                  </a:lnTo>
                  <a:lnTo>
                    <a:pt x="8966" y="78320"/>
                  </a:lnTo>
                  <a:lnTo>
                    <a:pt x="12687" y="78320"/>
                  </a:lnTo>
                  <a:lnTo>
                    <a:pt x="12687" y="77622"/>
                  </a:lnTo>
                  <a:lnTo>
                    <a:pt x="14935" y="77622"/>
                  </a:lnTo>
                  <a:lnTo>
                    <a:pt x="15671" y="76936"/>
                  </a:lnTo>
                  <a:lnTo>
                    <a:pt x="16421" y="76936"/>
                  </a:lnTo>
                  <a:lnTo>
                    <a:pt x="17170" y="76225"/>
                  </a:lnTo>
                  <a:lnTo>
                    <a:pt x="17919" y="76225"/>
                  </a:lnTo>
                  <a:lnTo>
                    <a:pt x="17919" y="75526"/>
                  </a:lnTo>
                  <a:lnTo>
                    <a:pt x="18656" y="75526"/>
                  </a:lnTo>
                  <a:lnTo>
                    <a:pt x="18656" y="74815"/>
                  </a:lnTo>
                  <a:lnTo>
                    <a:pt x="19405" y="74815"/>
                  </a:lnTo>
                  <a:lnTo>
                    <a:pt x="19405" y="74129"/>
                  </a:lnTo>
                  <a:lnTo>
                    <a:pt x="20154" y="73431"/>
                  </a:lnTo>
                  <a:lnTo>
                    <a:pt x="20154" y="72732"/>
                  </a:lnTo>
                  <a:lnTo>
                    <a:pt x="20904" y="72034"/>
                  </a:lnTo>
                  <a:lnTo>
                    <a:pt x="20904" y="67132"/>
                  </a:lnTo>
                  <a:lnTo>
                    <a:pt x="20154" y="66433"/>
                  </a:lnTo>
                  <a:lnTo>
                    <a:pt x="20154" y="65036"/>
                  </a:lnTo>
                  <a:lnTo>
                    <a:pt x="19405" y="65036"/>
                  </a:lnTo>
                  <a:lnTo>
                    <a:pt x="19405" y="64325"/>
                  </a:lnTo>
                  <a:lnTo>
                    <a:pt x="18656" y="63639"/>
                  </a:lnTo>
                  <a:lnTo>
                    <a:pt x="17919" y="63639"/>
                  </a:lnTo>
                  <a:lnTo>
                    <a:pt x="17919" y="67830"/>
                  </a:lnTo>
                  <a:lnTo>
                    <a:pt x="17919" y="69227"/>
                  </a:lnTo>
                  <a:lnTo>
                    <a:pt x="17170" y="69926"/>
                  </a:lnTo>
                  <a:lnTo>
                    <a:pt x="17170" y="71335"/>
                  </a:lnTo>
                  <a:lnTo>
                    <a:pt x="16421" y="71335"/>
                  </a:lnTo>
                  <a:lnTo>
                    <a:pt x="16421" y="72034"/>
                  </a:lnTo>
                  <a:lnTo>
                    <a:pt x="15671" y="72732"/>
                  </a:lnTo>
                  <a:lnTo>
                    <a:pt x="14935" y="72732"/>
                  </a:lnTo>
                  <a:lnTo>
                    <a:pt x="14935" y="73431"/>
                  </a:lnTo>
                  <a:lnTo>
                    <a:pt x="14185" y="73431"/>
                  </a:lnTo>
                  <a:lnTo>
                    <a:pt x="14185" y="74129"/>
                  </a:lnTo>
                  <a:lnTo>
                    <a:pt x="7467" y="74129"/>
                  </a:lnTo>
                  <a:lnTo>
                    <a:pt x="6718" y="73431"/>
                  </a:lnTo>
                  <a:lnTo>
                    <a:pt x="5981" y="73431"/>
                  </a:lnTo>
                  <a:lnTo>
                    <a:pt x="5981" y="72732"/>
                  </a:lnTo>
                  <a:lnTo>
                    <a:pt x="5219" y="72732"/>
                  </a:lnTo>
                  <a:lnTo>
                    <a:pt x="5219" y="72034"/>
                  </a:lnTo>
                  <a:lnTo>
                    <a:pt x="4483" y="72034"/>
                  </a:lnTo>
                  <a:lnTo>
                    <a:pt x="4483" y="71335"/>
                  </a:lnTo>
                  <a:lnTo>
                    <a:pt x="3733" y="71335"/>
                  </a:lnTo>
                  <a:lnTo>
                    <a:pt x="3733" y="69227"/>
                  </a:lnTo>
                  <a:lnTo>
                    <a:pt x="2997" y="69227"/>
                  </a:lnTo>
                  <a:lnTo>
                    <a:pt x="2997" y="67830"/>
                  </a:lnTo>
                  <a:lnTo>
                    <a:pt x="3733" y="67132"/>
                  </a:lnTo>
                  <a:lnTo>
                    <a:pt x="3733" y="65735"/>
                  </a:lnTo>
                  <a:lnTo>
                    <a:pt x="4483" y="65036"/>
                  </a:lnTo>
                  <a:lnTo>
                    <a:pt x="5219" y="65036"/>
                  </a:lnTo>
                  <a:lnTo>
                    <a:pt x="5219" y="64325"/>
                  </a:lnTo>
                  <a:lnTo>
                    <a:pt x="5981" y="64325"/>
                  </a:lnTo>
                  <a:lnTo>
                    <a:pt x="5981" y="63639"/>
                  </a:lnTo>
                  <a:lnTo>
                    <a:pt x="6718" y="63639"/>
                  </a:lnTo>
                  <a:lnTo>
                    <a:pt x="7467" y="62941"/>
                  </a:lnTo>
                  <a:lnTo>
                    <a:pt x="13436" y="62941"/>
                  </a:lnTo>
                  <a:lnTo>
                    <a:pt x="14185" y="63639"/>
                  </a:lnTo>
                  <a:lnTo>
                    <a:pt x="14935" y="63639"/>
                  </a:lnTo>
                  <a:lnTo>
                    <a:pt x="16421" y="65036"/>
                  </a:lnTo>
                  <a:lnTo>
                    <a:pt x="16421" y="65735"/>
                  </a:lnTo>
                  <a:lnTo>
                    <a:pt x="17170" y="65735"/>
                  </a:lnTo>
                  <a:lnTo>
                    <a:pt x="17170" y="67132"/>
                  </a:lnTo>
                  <a:lnTo>
                    <a:pt x="17919" y="67830"/>
                  </a:lnTo>
                  <a:lnTo>
                    <a:pt x="17919" y="63639"/>
                  </a:lnTo>
                  <a:lnTo>
                    <a:pt x="17919" y="62941"/>
                  </a:lnTo>
                  <a:lnTo>
                    <a:pt x="17170" y="62242"/>
                  </a:lnTo>
                  <a:lnTo>
                    <a:pt x="20904" y="62242"/>
                  </a:lnTo>
                  <a:lnTo>
                    <a:pt x="20904" y="62941"/>
                  </a:lnTo>
                  <a:lnTo>
                    <a:pt x="23876" y="62941"/>
                  </a:lnTo>
                  <a:lnTo>
                    <a:pt x="23876" y="63639"/>
                  </a:lnTo>
                  <a:lnTo>
                    <a:pt x="25374" y="63639"/>
                  </a:lnTo>
                  <a:lnTo>
                    <a:pt x="25374" y="64325"/>
                  </a:lnTo>
                  <a:lnTo>
                    <a:pt x="26123" y="64325"/>
                  </a:lnTo>
                  <a:lnTo>
                    <a:pt x="26873" y="65036"/>
                  </a:lnTo>
                  <a:lnTo>
                    <a:pt x="27609" y="65036"/>
                  </a:lnTo>
                  <a:lnTo>
                    <a:pt x="27609" y="65735"/>
                  </a:lnTo>
                  <a:lnTo>
                    <a:pt x="28359" y="65735"/>
                  </a:lnTo>
                  <a:lnTo>
                    <a:pt x="28359" y="67132"/>
                  </a:lnTo>
                  <a:lnTo>
                    <a:pt x="29108" y="67830"/>
                  </a:lnTo>
                  <a:lnTo>
                    <a:pt x="29108" y="70637"/>
                  </a:lnTo>
                  <a:lnTo>
                    <a:pt x="28359" y="71335"/>
                  </a:lnTo>
                  <a:lnTo>
                    <a:pt x="28359" y="72034"/>
                  </a:lnTo>
                  <a:lnTo>
                    <a:pt x="27609" y="72732"/>
                  </a:lnTo>
                  <a:lnTo>
                    <a:pt x="26873" y="72732"/>
                  </a:lnTo>
                  <a:lnTo>
                    <a:pt x="26873" y="73431"/>
                  </a:lnTo>
                  <a:lnTo>
                    <a:pt x="25374" y="73431"/>
                  </a:lnTo>
                  <a:lnTo>
                    <a:pt x="25374" y="74129"/>
                  </a:lnTo>
                  <a:lnTo>
                    <a:pt x="23876" y="74129"/>
                  </a:lnTo>
                  <a:lnTo>
                    <a:pt x="24625" y="77622"/>
                  </a:lnTo>
                  <a:lnTo>
                    <a:pt x="26123" y="77622"/>
                  </a:lnTo>
                  <a:lnTo>
                    <a:pt x="26123" y="76936"/>
                  </a:lnTo>
                  <a:lnTo>
                    <a:pt x="27609" y="76936"/>
                  </a:lnTo>
                  <a:lnTo>
                    <a:pt x="28359" y="76225"/>
                  </a:lnTo>
                  <a:lnTo>
                    <a:pt x="29108" y="76225"/>
                  </a:lnTo>
                  <a:lnTo>
                    <a:pt x="29108" y="75526"/>
                  </a:lnTo>
                  <a:lnTo>
                    <a:pt x="29857" y="75526"/>
                  </a:lnTo>
                  <a:lnTo>
                    <a:pt x="29857" y="74815"/>
                  </a:lnTo>
                  <a:lnTo>
                    <a:pt x="30594" y="74815"/>
                  </a:lnTo>
                  <a:lnTo>
                    <a:pt x="30594" y="74129"/>
                  </a:lnTo>
                  <a:lnTo>
                    <a:pt x="31343" y="73431"/>
                  </a:lnTo>
                  <a:lnTo>
                    <a:pt x="31343" y="72732"/>
                  </a:lnTo>
                  <a:lnTo>
                    <a:pt x="32092" y="72034"/>
                  </a:lnTo>
                  <a:lnTo>
                    <a:pt x="32092" y="66433"/>
                  </a:lnTo>
                  <a:close/>
                </a:path>
                <a:path w="32385" h="78739">
                  <a:moveTo>
                    <a:pt x="32092" y="20980"/>
                  </a:moveTo>
                  <a:lnTo>
                    <a:pt x="31343" y="20980"/>
                  </a:lnTo>
                  <a:lnTo>
                    <a:pt x="31343" y="19583"/>
                  </a:lnTo>
                  <a:lnTo>
                    <a:pt x="30594" y="19583"/>
                  </a:lnTo>
                  <a:lnTo>
                    <a:pt x="30594" y="18884"/>
                  </a:lnTo>
                  <a:lnTo>
                    <a:pt x="29845" y="18884"/>
                  </a:lnTo>
                  <a:lnTo>
                    <a:pt x="29845" y="18186"/>
                  </a:lnTo>
                  <a:lnTo>
                    <a:pt x="29108" y="17475"/>
                  </a:lnTo>
                  <a:lnTo>
                    <a:pt x="29108" y="22377"/>
                  </a:lnTo>
                  <a:lnTo>
                    <a:pt x="29108" y="25171"/>
                  </a:lnTo>
                  <a:lnTo>
                    <a:pt x="28359" y="25869"/>
                  </a:lnTo>
                  <a:lnTo>
                    <a:pt x="28359" y="26568"/>
                  </a:lnTo>
                  <a:lnTo>
                    <a:pt x="26860" y="27978"/>
                  </a:lnTo>
                  <a:lnTo>
                    <a:pt x="26123" y="27978"/>
                  </a:lnTo>
                  <a:lnTo>
                    <a:pt x="26123" y="28676"/>
                  </a:lnTo>
                  <a:lnTo>
                    <a:pt x="25374" y="28676"/>
                  </a:lnTo>
                  <a:lnTo>
                    <a:pt x="24625" y="29362"/>
                  </a:lnTo>
                  <a:lnTo>
                    <a:pt x="20904" y="29362"/>
                  </a:lnTo>
                  <a:lnTo>
                    <a:pt x="20904" y="30060"/>
                  </a:lnTo>
                  <a:lnTo>
                    <a:pt x="11938" y="30060"/>
                  </a:lnTo>
                  <a:lnTo>
                    <a:pt x="11201" y="29362"/>
                  </a:lnTo>
                  <a:lnTo>
                    <a:pt x="8216" y="29362"/>
                  </a:lnTo>
                  <a:lnTo>
                    <a:pt x="7467" y="28676"/>
                  </a:lnTo>
                  <a:lnTo>
                    <a:pt x="5969" y="28676"/>
                  </a:lnTo>
                  <a:lnTo>
                    <a:pt x="5969" y="27978"/>
                  </a:lnTo>
                  <a:lnTo>
                    <a:pt x="5232" y="27978"/>
                  </a:lnTo>
                  <a:lnTo>
                    <a:pt x="5232" y="27266"/>
                  </a:lnTo>
                  <a:lnTo>
                    <a:pt x="4483" y="27266"/>
                  </a:lnTo>
                  <a:lnTo>
                    <a:pt x="3733" y="26568"/>
                  </a:lnTo>
                  <a:lnTo>
                    <a:pt x="3733" y="25171"/>
                  </a:lnTo>
                  <a:lnTo>
                    <a:pt x="2984" y="25171"/>
                  </a:lnTo>
                  <a:lnTo>
                    <a:pt x="2984" y="23075"/>
                  </a:lnTo>
                  <a:lnTo>
                    <a:pt x="3733" y="23075"/>
                  </a:lnTo>
                  <a:lnTo>
                    <a:pt x="3733" y="21678"/>
                  </a:lnTo>
                  <a:lnTo>
                    <a:pt x="4483" y="21678"/>
                  </a:lnTo>
                  <a:lnTo>
                    <a:pt x="4483" y="20980"/>
                  </a:lnTo>
                  <a:lnTo>
                    <a:pt x="5969" y="19583"/>
                  </a:lnTo>
                  <a:lnTo>
                    <a:pt x="6731" y="19583"/>
                  </a:lnTo>
                  <a:lnTo>
                    <a:pt x="7467" y="18884"/>
                  </a:lnTo>
                  <a:lnTo>
                    <a:pt x="9715" y="18884"/>
                  </a:lnTo>
                  <a:lnTo>
                    <a:pt x="10452" y="18186"/>
                  </a:lnTo>
                  <a:lnTo>
                    <a:pt x="21640" y="18186"/>
                  </a:lnTo>
                  <a:lnTo>
                    <a:pt x="22390" y="18884"/>
                  </a:lnTo>
                  <a:lnTo>
                    <a:pt x="24625" y="18884"/>
                  </a:lnTo>
                  <a:lnTo>
                    <a:pt x="25374" y="19583"/>
                  </a:lnTo>
                  <a:lnTo>
                    <a:pt x="26123" y="19583"/>
                  </a:lnTo>
                  <a:lnTo>
                    <a:pt x="27609" y="20980"/>
                  </a:lnTo>
                  <a:lnTo>
                    <a:pt x="28359" y="20980"/>
                  </a:lnTo>
                  <a:lnTo>
                    <a:pt x="28359" y="22377"/>
                  </a:lnTo>
                  <a:lnTo>
                    <a:pt x="29108" y="22377"/>
                  </a:lnTo>
                  <a:lnTo>
                    <a:pt x="29108" y="17475"/>
                  </a:lnTo>
                  <a:lnTo>
                    <a:pt x="28359" y="17475"/>
                  </a:lnTo>
                  <a:lnTo>
                    <a:pt x="28359" y="16789"/>
                  </a:lnTo>
                  <a:lnTo>
                    <a:pt x="27609" y="16789"/>
                  </a:lnTo>
                  <a:lnTo>
                    <a:pt x="27609" y="16078"/>
                  </a:lnTo>
                  <a:lnTo>
                    <a:pt x="26123" y="16078"/>
                  </a:lnTo>
                  <a:lnTo>
                    <a:pt x="25374" y="15379"/>
                  </a:lnTo>
                  <a:lnTo>
                    <a:pt x="23139" y="15379"/>
                  </a:lnTo>
                  <a:lnTo>
                    <a:pt x="23139" y="14681"/>
                  </a:lnTo>
                  <a:lnTo>
                    <a:pt x="9715" y="14681"/>
                  </a:lnTo>
                  <a:lnTo>
                    <a:pt x="8953" y="15379"/>
                  </a:lnTo>
                  <a:lnTo>
                    <a:pt x="6731" y="15379"/>
                  </a:lnTo>
                  <a:lnTo>
                    <a:pt x="5969" y="16078"/>
                  </a:lnTo>
                  <a:lnTo>
                    <a:pt x="5232" y="16078"/>
                  </a:lnTo>
                  <a:lnTo>
                    <a:pt x="4483" y="16789"/>
                  </a:lnTo>
                  <a:lnTo>
                    <a:pt x="3733" y="16789"/>
                  </a:lnTo>
                  <a:lnTo>
                    <a:pt x="3733" y="17475"/>
                  </a:lnTo>
                  <a:lnTo>
                    <a:pt x="2984" y="17475"/>
                  </a:lnTo>
                  <a:lnTo>
                    <a:pt x="2984" y="18186"/>
                  </a:lnTo>
                  <a:lnTo>
                    <a:pt x="2247" y="18186"/>
                  </a:lnTo>
                  <a:lnTo>
                    <a:pt x="2247" y="18884"/>
                  </a:lnTo>
                  <a:lnTo>
                    <a:pt x="1498" y="18884"/>
                  </a:lnTo>
                  <a:lnTo>
                    <a:pt x="1498" y="19583"/>
                  </a:lnTo>
                  <a:lnTo>
                    <a:pt x="749" y="19583"/>
                  </a:lnTo>
                  <a:lnTo>
                    <a:pt x="749" y="21678"/>
                  </a:lnTo>
                  <a:lnTo>
                    <a:pt x="0" y="21678"/>
                  </a:lnTo>
                  <a:lnTo>
                    <a:pt x="0" y="26568"/>
                  </a:lnTo>
                  <a:lnTo>
                    <a:pt x="749" y="26568"/>
                  </a:lnTo>
                  <a:lnTo>
                    <a:pt x="749" y="27978"/>
                  </a:lnTo>
                  <a:lnTo>
                    <a:pt x="1498" y="28676"/>
                  </a:lnTo>
                  <a:lnTo>
                    <a:pt x="1498" y="29362"/>
                  </a:lnTo>
                  <a:lnTo>
                    <a:pt x="2247" y="29362"/>
                  </a:lnTo>
                  <a:lnTo>
                    <a:pt x="2247" y="30060"/>
                  </a:lnTo>
                  <a:lnTo>
                    <a:pt x="2984" y="30060"/>
                  </a:lnTo>
                  <a:lnTo>
                    <a:pt x="2984" y="30772"/>
                  </a:lnTo>
                  <a:lnTo>
                    <a:pt x="3733" y="30772"/>
                  </a:lnTo>
                  <a:lnTo>
                    <a:pt x="4483" y="31470"/>
                  </a:lnTo>
                  <a:lnTo>
                    <a:pt x="5232" y="31470"/>
                  </a:lnTo>
                  <a:lnTo>
                    <a:pt x="5232" y="32169"/>
                  </a:lnTo>
                  <a:lnTo>
                    <a:pt x="6731" y="32169"/>
                  </a:lnTo>
                  <a:lnTo>
                    <a:pt x="7467" y="32867"/>
                  </a:lnTo>
                  <a:lnTo>
                    <a:pt x="9715" y="32867"/>
                  </a:lnTo>
                  <a:lnTo>
                    <a:pt x="9715" y="33566"/>
                  </a:lnTo>
                  <a:lnTo>
                    <a:pt x="22390" y="33566"/>
                  </a:lnTo>
                  <a:lnTo>
                    <a:pt x="22390" y="32867"/>
                  </a:lnTo>
                  <a:lnTo>
                    <a:pt x="25374" y="32867"/>
                  </a:lnTo>
                  <a:lnTo>
                    <a:pt x="25374" y="32169"/>
                  </a:lnTo>
                  <a:lnTo>
                    <a:pt x="26860" y="32169"/>
                  </a:lnTo>
                  <a:lnTo>
                    <a:pt x="27609" y="31470"/>
                  </a:lnTo>
                  <a:lnTo>
                    <a:pt x="28359" y="31470"/>
                  </a:lnTo>
                  <a:lnTo>
                    <a:pt x="28359" y="30772"/>
                  </a:lnTo>
                  <a:lnTo>
                    <a:pt x="29108" y="30772"/>
                  </a:lnTo>
                  <a:lnTo>
                    <a:pt x="29845" y="30060"/>
                  </a:lnTo>
                  <a:lnTo>
                    <a:pt x="29845" y="29362"/>
                  </a:lnTo>
                  <a:lnTo>
                    <a:pt x="30594" y="29362"/>
                  </a:lnTo>
                  <a:lnTo>
                    <a:pt x="30594" y="28676"/>
                  </a:lnTo>
                  <a:lnTo>
                    <a:pt x="31343" y="28676"/>
                  </a:lnTo>
                  <a:lnTo>
                    <a:pt x="31343" y="27266"/>
                  </a:lnTo>
                  <a:lnTo>
                    <a:pt x="32092" y="27266"/>
                  </a:lnTo>
                  <a:lnTo>
                    <a:pt x="32092" y="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961121" y="6516024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2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961121" y="6450287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2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982014" y="6450286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901431" y="6455892"/>
              <a:ext cx="32384" cy="54610"/>
            </a:xfrm>
            <a:custGeom>
              <a:avLst/>
              <a:gdLst/>
              <a:ahLst/>
              <a:cxnLst/>
              <a:rect l="l" t="t" r="r" b="b"/>
              <a:pathLst>
                <a:path w="32385" h="54609">
                  <a:moveTo>
                    <a:pt x="11188" y="7683"/>
                  </a:moveTo>
                  <a:lnTo>
                    <a:pt x="5219" y="6997"/>
                  </a:lnTo>
                  <a:lnTo>
                    <a:pt x="0" y="6997"/>
                  </a:lnTo>
                  <a:lnTo>
                    <a:pt x="0" y="11188"/>
                  </a:lnTo>
                  <a:lnTo>
                    <a:pt x="5219" y="11188"/>
                  </a:lnTo>
                  <a:lnTo>
                    <a:pt x="11188" y="9779"/>
                  </a:lnTo>
                  <a:lnTo>
                    <a:pt x="11188" y="7683"/>
                  </a:lnTo>
                  <a:close/>
                </a:path>
                <a:path w="32385" h="54609">
                  <a:moveTo>
                    <a:pt x="11188" y="1384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19" y="4191"/>
                  </a:lnTo>
                  <a:lnTo>
                    <a:pt x="11188" y="3492"/>
                  </a:lnTo>
                  <a:lnTo>
                    <a:pt x="11188" y="1384"/>
                  </a:lnTo>
                  <a:close/>
                </a:path>
                <a:path w="32385" h="54609">
                  <a:moveTo>
                    <a:pt x="31330" y="43357"/>
                  </a:moveTo>
                  <a:lnTo>
                    <a:pt x="0" y="43357"/>
                  </a:lnTo>
                  <a:lnTo>
                    <a:pt x="0" y="46151"/>
                  </a:lnTo>
                  <a:lnTo>
                    <a:pt x="736" y="46151"/>
                  </a:lnTo>
                  <a:lnTo>
                    <a:pt x="1485" y="46850"/>
                  </a:lnTo>
                  <a:lnTo>
                    <a:pt x="2235" y="46850"/>
                  </a:lnTo>
                  <a:lnTo>
                    <a:pt x="2235" y="47548"/>
                  </a:lnTo>
                  <a:lnTo>
                    <a:pt x="2984" y="47548"/>
                  </a:lnTo>
                  <a:lnTo>
                    <a:pt x="2984" y="48247"/>
                  </a:lnTo>
                  <a:lnTo>
                    <a:pt x="3721" y="48247"/>
                  </a:lnTo>
                  <a:lnTo>
                    <a:pt x="3721" y="48958"/>
                  </a:lnTo>
                  <a:lnTo>
                    <a:pt x="4470" y="49644"/>
                  </a:lnTo>
                  <a:lnTo>
                    <a:pt x="5219" y="49644"/>
                  </a:lnTo>
                  <a:lnTo>
                    <a:pt x="5219" y="50342"/>
                  </a:lnTo>
                  <a:lnTo>
                    <a:pt x="5956" y="51054"/>
                  </a:lnTo>
                  <a:lnTo>
                    <a:pt x="5956" y="51739"/>
                  </a:lnTo>
                  <a:lnTo>
                    <a:pt x="6705" y="51739"/>
                  </a:lnTo>
                  <a:lnTo>
                    <a:pt x="6705" y="53136"/>
                  </a:lnTo>
                  <a:lnTo>
                    <a:pt x="7454" y="53136"/>
                  </a:lnTo>
                  <a:lnTo>
                    <a:pt x="7454" y="54546"/>
                  </a:lnTo>
                  <a:lnTo>
                    <a:pt x="11176" y="54546"/>
                  </a:lnTo>
                  <a:lnTo>
                    <a:pt x="11176" y="53136"/>
                  </a:lnTo>
                  <a:lnTo>
                    <a:pt x="10439" y="52438"/>
                  </a:lnTo>
                  <a:lnTo>
                    <a:pt x="10439" y="51739"/>
                  </a:lnTo>
                  <a:lnTo>
                    <a:pt x="9690" y="51054"/>
                  </a:lnTo>
                  <a:lnTo>
                    <a:pt x="9690" y="50342"/>
                  </a:lnTo>
                  <a:lnTo>
                    <a:pt x="8953" y="50342"/>
                  </a:lnTo>
                  <a:lnTo>
                    <a:pt x="8953" y="49644"/>
                  </a:lnTo>
                  <a:lnTo>
                    <a:pt x="8191" y="48958"/>
                  </a:lnTo>
                  <a:lnTo>
                    <a:pt x="8191" y="48247"/>
                  </a:lnTo>
                  <a:lnTo>
                    <a:pt x="7454" y="48247"/>
                  </a:lnTo>
                  <a:lnTo>
                    <a:pt x="7454" y="47548"/>
                  </a:lnTo>
                  <a:lnTo>
                    <a:pt x="6705" y="47548"/>
                  </a:lnTo>
                  <a:lnTo>
                    <a:pt x="6705" y="46850"/>
                  </a:lnTo>
                  <a:lnTo>
                    <a:pt x="31330" y="46850"/>
                  </a:lnTo>
                  <a:lnTo>
                    <a:pt x="31330" y="43357"/>
                  </a:lnTo>
                  <a:close/>
                </a:path>
                <a:path w="32385" h="54609">
                  <a:moveTo>
                    <a:pt x="32080" y="22377"/>
                  </a:moveTo>
                  <a:lnTo>
                    <a:pt x="31330" y="22377"/>
                  </a:lnTo>
                  <a:lnTo>
                    <a:pt x="31330" y="20980"/>
                  </a:lnTo>
                  <a:lnTo>
                    <a:pt x="30581" y="20269"/>
                  </a:lnTo>
                  <a:lnTo>
                    <a:pt x="30581" y="19570"/>
                  </a:lnTo>
                  <a:lnTo>
                    <a:pt x="29095" y="18173"/>
                  </a:lnTo>
                  <a:lnTo>
                    <a:pt x="28346" y="18173"/>
                  </a:lnTo>
                  <a:lnTo>
                    <a:pt x="28346" y="22377"/>
                  </a:lnTo>
                  <a:lnTo>
                    <a:pt x="28346" y="26568"/>
                  </a:lnTo>
                  <a:lnTo>
                    <a:pt x="26847" y="27965"/>
                  </a:lnTo>
                  <a:lnTo>
                    <a:pt x="26847" y="28676"/>
                  </a:lnTo>
                  <a:lnTo>
                    <a:pt x="25361" y="28676"/>
                  </a:lnTo>
                  <a:lnTo>
                    <a:pt x="25361" y="29362"/>
                  </a:lnTo>
                  <a:lnTo>
                    <a:pt x="23876" y="29362"/>
                  </a:lnTo>
                  <a:lnTo>
                    <a:pt x="23126" y="30060"/>
                  </a:lnTo>
                  <a:lnTo>
                    <a:pt x="8940" y="30060"/>
                  </a:lnTo>
                  <a:lnTo>
                    <a:pt x="8204" y="29362"/>
                  </a:lnTo>
                  <a:lnTo>
                    <a:pt x="5956" y="29362"/>
                  </a:lnTo>
                  <a:lnTo>
                    <a:pt x="5956" y="28676"/>
                  </a:lnTo>
                  <a:lnTo>
                    <a:pt x="5219" y="28676"/>
                  </a:lnTo>
                  <a:lnTo>
                    <a:pt x="5219" y="27965"/>
                  </a:lnTo>
                  <a:lnTo>
                    <a:pt x="4470" y="27965"/>
                  </a:lnTo>
                  <a:lnTo>
                    <a:pt x="3721" y="27266"/>
                  </a:lnTo>
                  <a:lnTo>
                    <a:pt x="3721" y="26568"/>
                  </a:lnTo>
                  <a:lnTo>
                    <a:pt x="2984" y="25869"/>
                  </a:lnTo>
                  <a:lnTo>
                    <a:pt x="2984" y="23075"/>
                  </a:lnTo>
                  <a:lnTo>
                    <a:pt x="3721" y="22377"/>
                  </a:lnTo>
                  <a:lnTo>
                    <a:pt x="3721" y="21666"/>
                  </a:lnTo>
                  <a:lnTo>
                    <a:pt x="4470" y="21666"/>
                  </a:lnTo>
                  <a:lnTo>
                    <a:pt x="4470" y="20980"/>
                  </a:lnTo>
                  <a:lnTo>
                    <a:pt x="5219" y="20269"/>
                  </a:lnTo>
                  <a:lnTo>
                    <a:pt x="5956" y="20269"/>
                  </a:lnTo>
                  <a:lnTo>
                    <a:pt x="5956" y="19570"/>
                  </a:lnTo>
                  <a:lnTo>
                    <a:pt x="8204" y="19570"/>
                  </a:lnTo>
                  <a:lnTo>
                    <a:pt x="8940" y="18872"/>
                  </a:lnTo>
                  <a:lnTo>
                    <a:pt x="23126" y="18872"/>
                  </a:lnTo>
                  <a:lnTo>
                    <a:pt x="23876" y="19570"/>
                  </a:lnTo>
                  <a:lnTo>
                    <a:pt x="25361" y="19570"/>
                  </a:lnTo>
                  <a:lnTo>
                    <a:pt x="25361" y="20269"/>
                  </a:lnTo>
                  <a:lnTo>
                    <a:pt x="26111" y="20269"/>
                  </a:lnTo>
                  <a:lnTo>
                    <a:pt x="28346" y="22377"/>
                  </a:lnTo>
                  <a:lnTo>
                    <a:pt x="28346" y="18173"/>
                  </a:lnTo>
                  <a:lnTo>
                    <a:pt x="28346" y="17475"/>
                  </a:lnTo>
                  <a:lnTo>
                    <a:pt x="27597" y="17475"/>
                  </a:lnTo>
                  <a:lnTo>
                    <a:pt x="27597" y="16776"/>
                  </a:lnTo>
                  <a:lnTo>
                    <a:pt x="26111" y="16776"/>
                  </a:lnTo>
                  <a:lnTo>
                    <a:pt x="25361" y="16078"/>
                  </a:lnTo>
                  <a:lnTo>
                    <a:pt x="23876" y="16078"/>
                  </a:lnTo>
                  <a:lnTo>
                    <a:pt x="23876" y="15379"/>
                  </a:lnTo>
                  <a:lnTo>
                    <a:pt x="20142" y="15379"/>
                  </a:lnTo>
                  <a:lnTo>
                    <a:pt x="19392" y="14681"/>
                  </a:lnTo>
                  <a:lnTo>
                    <a:pt x="11925" y="14681"/>
                  </a:lnTo>
                  <a:lnTo>
                    <a:pt x="11925" y="15379"/>
                  </a:lnTo>
                  <a:lnTo>
                    <a:pt x="8204" y="15379"/>
                  </a:lnTo>
                  <a:lnTo>
                    <a:pt x="7454" y="16078"/>
                  </a:lnTo>
                  <a:lnTo>
                    <a:pt x="5956" y="16078"/>
                  </a:lnTo>
                  <a:lnTo>
                    <a:pt x="5219" y="16776"/>
                  </a:lnTo>
                  <a:lnTo>
                    <a:pt x="4470" y="16776"/>
                  </a:lnTo>
                  <a:lnTo>
                    <a:pt x="3721" y="17475"/>
                  </a:lnTo>
                  <a:lnTo>
                    <a:pt x="2984" y="17475"/>
                  </a:lnTo>
                  <a:lnTo>
                    <a:pt x="2984" y="18173"/>
                  </a:lnTo>
                  <a:lnTo>
                    <a:pt x="2235" y="18173"/>
                  </a:lnTo>
                  <a:lnTo>
                    <a:pt x="2235" y="18872"/>
                  </a:lnTo>
                  <a:lnTo>
                    <a:pt x="1485" y="18872"/>
                  </a:lnTo>
                  <a:lnTo>
                    <a:pt x="1485" y="19570"/>
                  </a:lnTo>
                  <a:lnTo>
                    <a:pt x="736" y="20269"/>
                  </a:lnTo>
                  <a:lnTo>
                    <a:pt x="736" y="20980"/>
                  </a:lnTo>
                  <a:lnTo>
                    <a:pt x="0" y="20980"/>
                  </a:lnTo>
                  <a:lnTo>
                    <a:pt x="0" y="27965"/>
                  </a:lnTo>
                  <a:lnTo>
                    <a:pt x="736" y="27965"/>
                  </a:lnTo>
                  <a:lnTo>
                    <a:pt x="736" y="28676"/>
                  </a:lnTo>
                  <a:lnTo>
                    <a:pt x="1485" y="29362"/>
                  </a:lnTo>
                  <a:lnTo>
                    <a:pt x="1485" y="30060"/>
                  </a:lnTo>
                  <a:lnTo>
                    <a:pt x="2235" y="30060"/>
                  </a:lnTo>
                  <a:lnTo>
                    <a:pt x="2235" y="30759"/>
                  </a:lnTo>
                  <a:lnTo>
                    <a:pt x="2984" y="30759"/>
                  </a:lnTo>
                  <a:lnTo>
                    <a:pt x="2984" y="31470"/>
                  </a:lnTo>
                  <a:lnTo>
                    <a:pt x="3721" y="31470"/>
                  </a:lnTo>
                  <a:lnTo>
                    <a:pt x="4470" y="32156"/>
                  </a:lnTo>
                  <a:lnTo>
                    <a:pt x="5219" y="32156"/>
                  </a:lnTo>
                  <a:lnTo>
                    <a:pt x="5219" y="32867"/>
                  </a:lnTo>
                  <a:lnTo>
                    <a:pt x="7454" y="32867"/>
                  </a:lnTo>
                  <a:lnTo>
                    <a:pt x="7454" y="33566"/>
                  </a:lnTo>
                  <a:lnTo>
                    <a:pt x="11188" y="33566"/>
                  </a:lnTo>
                  <a:lnTo>
                    <a:pt x="11925" y="34264"/>
                  </a:lnTo>
                  <a:lnTo>
                    <a:pt x="20142" y="34264"/>
                  </a:lnTo>
                  <a:lnTo>
                    <a:pt x="20891" y="33566"/>
                  </a:lnTo>
                  <a:lnTo>
                    <a:pt x="23876" y="33566"/>
                  </a:lnTo>
                  <a:lnTo>
                    <a:pt x="24612" y="32867"/>
                  </a:lnTo>
                  <a:lnTo>
                    <a:pt x="26111" y="32867"/>
                  </a:lnTo>
                  <a:lnTo>
                    <a:pt x="26111" y="32156"/>
                  </a:lnTo>
                  <a:lnTo>
                    <a:pt x="27597" y="32156"/>
                  </a:lnTo>
                  <a:lnTo>
                    <a:pt x="27597" y="31470"/>
                  </a:lnTo>
                  <a:lnTo>
                    <a:pt x="28346" y="31470"/>
                  </a:lnTo>
                  <a:lnTo>
                    <a:pt x="30581" y="29362"/>
                  </a:lnTo>
                  <a:lnTo>
                    <a:pt x="30581" y="28676"/>
                  </a:lnTo>
                  <a:lnTo>
                    <a:pt x="31330" y="28676"/>
                  </a:lnTo>
                  <a:lnTo>
                    <a:pt x="31330" y="26568"/>
                  </a:lnTo>
                  <a:lnTo>
                    <a:pt x="32080" y="25869"/>
                  </a:lnTo>
                  <a:lnTo>
                    <a:pt x="32080" y="22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964852" y="6499240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30071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964853" y="6434201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5">
                  <a:moveTo>
                    <a:pt x="31337" y="32169"/>
                  </a:moveTo>
                  <a:lnTo>
                    <a:pt x="0" y="2797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961122" y="7223061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49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961122" y="6516024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4">
                  <a:moveTo>
                    <a:pt x="49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982014" y="6516026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90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964852" y="720627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3496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964853" y="6499242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30071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931263" y="6830034"/>
              <a:ext cx="32384" cy="78740"/>
            </a:xfrm>
            <a:custGeom>
              <a:avLst/>
              <a:gdLst/>
              <a:ahLst/>
              <a:cxnLst/>
              <a:rect l="l" t="t" r="r" b="b"/>
              <a:pathLst>
                <a:path w="32385" h="78740">
                  <a:moveTo>
                    <a:pt x="11201" y="52451"/>
                  </a:moveTo>
                  <a:lnTo>
                    <a:pt x="5232" y="51054"/>
                  </a:lnTo>
                  <a:lnTo>
                    <a:pt x="0" y="51054"/>
                  </a:lnTo>
                  <a:lnTo>
                    <a:pt x="0" y="55245"/>
                  </a:lnTo>
                  <a:lnTo>
                    <a:pt x="5232" y="55245"/>
                  </a:lnTo>
                  <a:lnTo>
                    <a:pt x="11201" y="54546"/>
                  </a:lnTo>
                  <a:lnTo>
                    <a:pt x="11201" y="52451"/>
                  </a:lnTo>
                  <a:close/>
                </a:path>
                <a:path w="32385" h="78740">
                  <a:moveTo>
                    <a:pt x="11201" y="7683"/>
                  </a:moveTo>
                  <a:lnTo>
                    <a:pt x="5232" y="6997"/>
                  </a:lnTo>
                  <a:lnTo>
                    <a:pt x="0" y="6997"/>
                  </a:lnTo>
                  <a:lnTo>
                    <a:pt x="0" y="11188"/>
                  </a:lnTo>
                  <a:lnTo>
                    <a:pt x="5232" y="11188"/>
                  </a:lnTo>
                  <a:lnTo>
                    <a:pt x="11201" y="9791"/>
                  </a:lnTo>
                  <a:lnTo>
                    <a:pt x="11201" y="7683"/>
                  </a:lnTo>
                  <a:close/>
                </a:path>
                <a:path w="32385" h="78740">
                  <a:moveTo>
                    <a:pt x="11201" y="1397"/>
                  </a:moveTo>
                  <a:lnTo>
                    <a:pt x="5232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32" y="4191"/>
                  </a:lnTo>
                  <a:lnTo>
                    <a:pt x="11201" y="3492"/>
                  </a:lnTo>
                  <a:lnTo>
                    <a:pt x="11201" y="1397"/>
                  </a:lnTo>
                  <a:close/>
                </a:path>
                <a:path w="32385" h="78740">
                  <a:moveTo>
                    <a:pt x="22390" y="37058"/>
                  </a:moveTo>
                  <a:lnTo>
                    <a:pt x="18656" y="37058"/>
                  </a:lnTo>
                  <a:lnTo>
                    <a:pt x="18656" y="48247"/>
                  </a:lnTo>
                  <a:lnTo>
                    <a:pt x="22390" y="48247"/>
                  </a:lnTo>
                  <a:lnTo>
                    <a:pt x="22390" y="37058"/>
                  </a:lnTo>
                  <a:close/>
                </a:path>
                <a:path w="32385" h="78740">
                  <a:moveTo>
                    <a:pt x="32080" y="21678"/>
                  </a:moveTo>
                  <a:lnTo>
                    <a:pt x="31343" y="20980"/>
                  </a:lnTo>
                  <a:lnTo>
                    <a:pt x="31343" y="20294"/>
                  </a:lnTo>
                  <a:lnTo>
                    <a:pt x="30594" y="19583"/>
                  </a:lnTo>
                  <a:lnTo>
                    <a:pt x="30594" y="18884"/>
                  </a:lnTo>
                  <a:lnTo>
                    <a:pt x="29845" y="18884"/>
                  </a:lnTo>
                  <a:lnTo>
                    <a:pt x="29845" y="18173"/>
                  </a:lnTo>
                  <a:lnTo>
                    <a:pt x="29108" y="18173"/>
                  </a:lnTo>
                  <a:lnTo>
                    <a:pt x="29108" y="23075"/>
                  </a:lnTo>
                  <a:lnTo>
                    <a:pt x="29108" y="25882"/>
                  </a:lnTo>
                  <a:lnTo>
                    <a:pt x="28359" y="25882"/>
                  </a:lnTo>
                  <a:lnTo>
                    <a:pt x="28359" y="27279"/>
                  </a:lnTo>
                  <a:lnTo>
                    <a:pt x="27609" y="27279"/>
                  </a:lnTo>
                  <a:lnTo>
                    <a:pt x="27609" y="27965"/>
                  </a:lnTo>
                  <a:lnTo>
                    <a:pt x="26860" y="27965"/>
                  </a:lnTo>
                  <a:lnTo>
                    <a:pt x="26123" y="28676"/>
                  </a:lnTo>
                  <a:lnTo>
                    <a:pt x="25374" y="28676"/>
                  </a:lnTo>
                  <a:lnTo>
                    <a:pt x="25374" y="29375"/>
                  </a:lnTo>
                  <a:lnTo>
                    <a:pt x="23139" y="29375"/>
                  </a:lnTo>
                  <a:lnTo>
                    <a:pt x="23139" y="30073"/>
                  </a:lnTo>
                  <a:lnTo>
                    <a:pt x="9702" y="30073"/>
                  </a:lnTo>
                  <a:lnTo>
                    <a:pt x="8966" y="29375"/>
                  </a:lnTo>
                  <a:lnTo>
                    <a:pt x="6718" y="29375"/>
                  </a:lnTo>
                  <a:lnTo>
                    <a:pt x="6718" y="28676"/>
                  </a:lnTo>
                  <a:lnTo>
                    <a:pt x="5219" y="28676"/>
                  </a:lnTo>
                  <a:lnTo>
                    <a:pt x="5219" y="27965"/>
                  </a:lnTo>
                  <a:lnTo>
                    <a:pt x="4483" y="27965"/>
                  </a:lnTo>
                  <a:lnTo>
                    <a:pt x="4483" y="27279"/>
                  </a:lnTo>
                  <a:lnTo>
                    <a:pt x="3733" y="27279"/>
                  </a:lnTo>
                  <a:lnTo>
                    <a:pt x="3733" y="25882"/>
                  </a:lnTo>
                  <a:lnTo>
                    <a:pt x="2984" y="25171"/>
                  </a:lnTo>
                  <a:lnTo>
                    <a:pt x="2984" y="23774"/>
                  </a:lnTo>
                  <a:lnTo>
                    <a:pt x="3733" y="23075"/>
                  </a:lnTo>
                  <a:lnTo>
                    <a:pt x="3733" y="21678"/>
                  </a:lnTo>
                  <a:lnTo>
                    <a:pt x="4483" y="21678"/>
                  </a:lnTo>
                  <a:lnTo>
                    <a:pt x="4483" y="20980"/>
                  </a:lnTo>
                  <a:lnTo>
                    <a:pt x="5219" y="20980"/>
                  </a:lnTo>
                  <a:lnTo>
                    <a:pt x="5219" y="20294"/>
                  </a:lnTo>
                  <a:lnTo>
                    <a:pt x="5969" y="20294"/>
                  </a:lnTo>
                  <a:lnTo>
                    <a:pt x="6718" y="19583"/>
                  </a:lnTo>
                  <a:lnTo>
                    <a:pt x="8204" y="19583"/>
                  </a:lnTo>
                  <a:lnTo>
                    <a:pt x="8204" y="18884"/>
                  </a:lnTo>
                  <a:lnTo>
                    <a:pt x="13436" y="18884"/>
                  </a:lnTo>
                  <a:lnTo>
                    <a:pt x="14173" y="18173"/>
                  </a:lnTo>
                  <a:lnTo>
                    <a:pt x="17919" y="18173"/>
                  </a:lnTo>
                  <a:lnTo>
                    <a:pt x="17919" y="18884"/>
                  </a:lnTo>
                  <a:lnTo>
                    <a:pt x="23876" y="18884"/>
                  </a:lnTo>
                  <a:lnTo>
                    <a:pt x="23876" y="19583"/>
                  </a:lnTo>
                  <a:lnTo>
                    <a:pt x="26123" y="19583"/>
                  </a:lnTo>
                  <a:lnTo>
                    <a:pt x="26123" y="20294"/>
                  </a:lnTo>
                  <a:lnTo>
                    <a:pt x="26860" y="20294"/>
                  </a:lnTo>
                  <a:lnTo>
                    <a:pt x="26860" y="20980"/>
                  </a:lnTo>
                  <a:lnTo>
                    <a:pt x="27609" y="20980"/>
                  </a:lnTo>
                  <a:lnTo>
                    <a:pt x="28359" y="21678"/>
                  </a:lnTo>
                  <a:lnTo>
                    <a:pt x="28359" y="22377"/>
                  </a:lnTo>
                  <a:lnTo>
                    <a:pt x="29108" y="23075"/>
                  </a:lnTo>
                  <a:lnTo>
                    <a:pt x="29108" y="18173"/>
                  </a:lnTo>
                  <a:lnTo>
                    <a:pt x="29108" y="17487"/>
                  </a:lnTo>
                  <a:lnTo>
                    <a:pt x="28359" y="17487"/>
                  </a:lnTo>
                  <a:lnTo>
                    <a:pt x="28359" y="16789"/>
                  </a:lnTo>
                  <a:lnTo>
                    <a:pt x="26860" y="16789"/>
                  </a:lnTo>
                  <a:lnTo>
                    <a:pt x="26123" y="16078"/>
                  </a:lnTo>
                  <a:lnTo>
                    <a:pt x="24625" y="16078"/>
                  </a:lnTo>
                  <a:lnTo>
                    <a:pt x="24625" y="15379"/>
                  </a:lnTo>
                  <a:lnTo>
                    <a:pt x="20904" y="15379"/>
                  </a:lnTo>
                  <a:lnTo>
                    <a:pt x="20904" y="14681"/>
                  </a:lnTo>
                  <a:lnTo>
                    <a:pt x="11188" y="14681"/>
                  </a:lnTo>
                  <a:lnTo>
                    <a:pt x="11188" y="15379"/>
                  </a:lnTo>
                  <a:lnTo>
                    <a:pt x="8204" y="15379"/>
                  </a:lnTo>
                  <a:lnTo>
                    <a:pt x="7467" y="16078"/>
                  </a:lnTo>
                  <a:lnTo>
                    <a:pt x="5969" y="16078"/>
                  </a:lnTo>
                  <a:lnTo>
                    <a:pt x="5219" y="16789"/>
                  </a:lnTo>
                  <a:lnTo>
                    <a:pt x="4483" y="16789"/>
                  </a:lnTo>
                  <a:lnTo>
                    <a:pt x="3733" y="17487"/>
                  </a:lnTo>
                  <a:lnTo>
                    <a:pt x="2984" y="17487"/>
                  </a:lnTo>
                  <a:lnTo>
                    <a:pt x="2984" y="18173"/>
                  </a:lnTo>
                  <a:lnTo>
                    <a:pt x="2247" y="18884"/>
                  </a:lnTo>
                  <a:lnTo>
                    <a:pt x="1498" y="18884"/>
                  </a:lnTo>
                  <a:lnTo>
                    <a:pt x="1498" y="19583"/>
                  </a:lnTo>
                  <a:lnTo>
                    <a:pt x="749" y="20294"/>
                  </a:lnTo>
                  <a:lnTo>
                    <a:pt x="749" y="21678"/>
                  </a:lnTo>
                  <a:lnTo>
                    <a:pt x="0" y="22377"/>
                  </a:lnTo>
                  <a:lnTo>
                    <a:pt x="0" y="26581"/>
                  </a:lnTo>
                  <a:lnTo>
                    <a:pt x="749" y="27279"/>
                  </a:lnTo>
                  <a:lnTo>
                    <a:pt x="749" y="28676"/>
                  </a:lnTo>
                  <a:lnTo>
                    <a:pt x="1498" y="28676"/>
                  </a:lnTo>
                  <a:lnTo>
                    <a:pt x="1498" y="29375"/>
                  </a:lnTo>
                  <a:lnTo>
                    <a:pt x="2247" y="29375"/>
                  </a:lnTo>
                  <a:lnTo>
                    <a:pt x="2247" y="30073"/>
                  </a:lnTo>
                  <a:lnTo>
                    <a:pt x="3733" y="31470"/>
                  </a:lnTo>
                  <a:lnTo>
                    <a:pt x="4483" y="31470"/>
                  </a:lnTo>
                  <a:lnTo>
                    <a:pt x="4483" y="32169"/>
                  </a:lnTo>
                  <a:lnTo>
                    <a:pt x="5969" y="32169"/>
                  </a:lnTo>
                  <a:lnTo>
                    <a:pt x="5969" y="32867"/>
                  </a:lnTo>
                  <a:lnTo>
                    <a:pt x="8204" y="32867"/>
                  </a:lnTo>
                  <a:lnTo>
                    <a:pt x="8204" y="33566"/>
                  </a:lnTo>
                  <a:lnTo>
                    <a:pt x="13436" y="33566"/>
                  </a:lnTo>
                  <a:lnTo>
                    <a:pt x="13436" y="34264"/>
                  </a:lnTo>
                  <a:lnTo>
                    <a:pt x="18656" y="34264"/>
                  </a:lnTo>
                  <a:lnTo>
                    <a:pt x="19405" y="33566"/>
                  </a:lnTo>
                  <a:lnTo>
                    <a:pt x="23876" y="33566"/>
                  </a:lnTo>
                  <a:lnTo>
                    <a:pt x="24625" y="32867"/>
                  </a:lnTo>
                  <a:lnTo>
                    <a:pt x="26123" y="32867"/>
                  </a:lnTo>
                  <a:lnTo>
                    <a:pt x="26860" y="32169"/>
                  </a:lnTo>
                  <a:lnTo>
                    <a:pt x="27609" y="32169"/>
                  </a:lnTo>
                  <a:lnTo>
                    <a:pt x="27609" y="31470"/>
                  </a:lnTo>
                  <a:lnTo>
                    <a:pt x="28359" y="31470"/>
                  </a:lnTo>
                  <a:lnTo>
                    <a:pt x="29108" y="30772"/>
                  </a:lnTo>
                  <a:lnTo>
                    <a:pt x="29845" y="30772"/>
                  </a:lnTo>
                  <a:lnTo>
                    <a:pt x="29845" y="30073"/>
                  </a:lnTo>
                  <a:lnTo>
                    <a:pt x="30594" y="29375"/>
                  </a:lnTo>
                  <a:lnTo>
                    <a:pt x="30594" y="28676"/>
                  </a:lnTo>
                  <a:lnTo>
                    <a:pt x="31343" y="28676"/>
                  </a:lnTo>
                  <a:lnTo>
                    <a:pt x="31343" y="27965"/>
                  </a:lnTo>
                  <a:lnTo>
                    <a:pt x="32080" y="27279"/>
                  </a:lnTo>
                  <a:lnTo>
                    <a:pt x="32080" y="21678"/>
                  </a:lnTo>
                  <a:close/>
                </a:path>
                <a:path w="32385" h="78740">
                  <a:moveTo>
                    <a:pt x="32092" y="66433"/>
                  </a:moveTo>
                  <a:lnTo>
                    <a:pt x="31343" y="66433"/>
                  </a:lnTo>
                  <a:lnTo>
                    <a:pt x="31343" y="65036"/>
                  </a:lnTo>
                  <a:lnTo>
                    <a:pt x="30594" y="64338"/>
                  </a:lnTo>
                  <a:lnTo>
                    <a:pt x="30594" y="63639"/>
                  </a:lnTo>
                  <a:lnTo>
                    <a:pt x="29845" y="63639"/>
                  </a:lnTo>
                  <a:lnTo>
                    <a:pt x="29845" y="62941"/>
                  </a:lnTo>
                  <a:lnTo>
                    <a:pt x="29108" y="62941"/>
                  </a:lnTo>
                  <a:lnTo>
                    <a:pt x="29108" y="62242"/>
                  </a:lnTo>
                  <a:lnTo>
                    <a:pt x="28359" y="62242"/>
                  </a:lnTo>
                  <a:lnTo>
                    <a:pt x="28359" y="61544"/>
                  </a:lnTo>
                  <a:lnTo>
                    <a:pt x="26860" y="61544"/>
                  </a:lnTo>
                  <a:lnTo>
                    <a:pt x="26860" y="60845"/>
                  </a:lnTo>
                  <a:lnTo>
                    <a:pt x="26123" y="60845"/>
                  </a:lnTo>
                  <a:lnTo>
                    <a:pt x="25374" y="60147"/>
                  </a:lnTo>
                  <a:lnTo>
                    <a:pt x="23139" y="60147"/>
                  </a:lnTo>
                  <a:lnTo>
                    <a:pt x="23139" y="59448"/>
                  </a:lnTo>
                  <a:lnTo>
                    <a:pt x="17170" y="59448"/>
                  </a:lnTo>
                  <a:lnTo>
                    <a:pt x="16421" y="58750"/>
                  </a:lnTo>
                  <a:lnTo>
                    <a:pt x="14185" y="58750"/>
                  </a:lnTo>
                  <a:lnTo>
                    <a:pt x="13436" y="59448"/>
                  </a:lnTo>
                  <a:lnTo>
                    <a:pt x="8216" y="59448"/>
                  </a:lnTo>
                  <a:lnTo>
                    <a:pt x="7467" y="60147"/>
                  </a:lnTo>
                  <a:lnTo>
                    <a:pt x="6731" y="60147"/>
                  </a:lnTo>
                  <a:lnTo>
                    <a:pt x="5969" y="60845"/>
                  </a:lnTo>
                  <a:lnTo>
                    <a:pt x="4483" y="60845"/>
                  </a:lnTo>
                  <a:lnTo>
                    <a:pt x="4483" y="61544"/>
                  </a:lnTo>
                  <a:lnTo>
                    <a:pt x="3733" y="61544"/>
                  </a:lnTo>
                  <a:lnTo>
                    <a:pt x="3733" y="62242"/>
                  </a:lnTo>
                  <a:lnTo>
                    <a:pt x="2984" y="62242"/>
                  </a:lnTo>
                  <a:lnTo>
                    <a:pt x="2984" y="62941"/>
                  </a:lnTo>
                  <a:lnTo>
                    <a:pt x="2247" y="62941"/>
                  </a:lnTo>
                  <a:lnTo>
                    <a:pt x="2247" y="63639"/>
                  </a:lnTo>
                  <a:lnTo>
                    <a:pt x="1498" y="63639"/>
                  </a:lnTo>
                  <a:lnTo>
                    <a:pt x="1498" y="65036"/>
                  </a:lnTo>
                  <a:lnTo>
                    <a:pt x="749" y="65036"/>
                  </a:lnTo>
                  <a:lnTo>
                    <a:pt x="749" y="66433"/>
                  </a:lnTo>
                  <a:lnTo>
                    <a:pt x="0" y="67132"/>
                  </a:lnTo>
                  <a:lnTo>
                    <a:pt x="0" y="71335"/>
                  </a:lnTo>
                  <a:lnTo>
                    <a:pt x="749" y="72034"/>
                  </a:lnTo>
                  <a:lnTo>
                    <a:pt x="749" y="73431"/>
                  </a:lnTo>
                  <a:lnTo>
                    <a:pt x="1498" y="73431"/>
                  </a:lnTo>
                  <a:lnTo>
                    <a:pt x="1498" y="74828"/>
                  </a:lnTo>
                  <a:lnTo>
                    <a:pt x="2247" y="74828"/>
                  </a:lnTo>
                  <a:lnTo>
                    <a:pt x="2247" y="75526"/>
                  </a:lnTo>
                  <a:lnTo>
                    <a:pt x="2984" y="75526"/>
                  </a:lnTo>
                  <a:lnTo>
                    <a:pt x="2984" y="76225"/>
                  </a:lnTo>
                  <a:lnTo>
                    <a:pt x="3733" y="76225"/>
                  </a:lnTo>
                  <a:lnTo>
                    <a:pt x="4483" y="76923"/>
                  </a:lnTo>
                  <a:lnTo>
                    <a:pt x="5232" y="76923"/>
                  </a:lnTo>
                  <a:lnTo>
                    <a:pt x="5232" y="77635"/>
                  </a:lnTo>
                  <a:lnTo>
                    <a:pt x="6731" y="77635"/>
                  </a:lnTo>
                  <a:lnTo>
                    <a:pt x="7467" y="78320"/>
                  </a:lnTo>
                  <a:lnTo>
                    <a:pt x="14185" y="78320"/>
                  </a:lnTo>
                  <a:lnTo>
                    <a:pt x="14935" y="77635"/>
                  </a:lnTo>
                  <a:lnTo>
                    <a:pt x="15671" y="77635"/>
                  </a:lnTo>
                  <a:lnTo>
                    <a:pt x="16421" y="76923"/>
                  </a:lnTo>
                  <a:lnTo>
                    <a:pt x="17170" y="76923"/>
                  </a:lnTo>
                  <a:lnTo>
                    <a:pt x="17919" y="76225"/>
                  </a:lnTo>
                  <a:lnTo>
                    <a:pt x="17919" y="75526"/>
                  </a:lnTo>
                  <a:lnTo>
                    <a:pt x="18656" y="75526"/>
                  </a:lnTo>
                  <a:lnTo>
                    <a:pt x="19405" y="74828"/>
                  </a:lnTo>
                  <a:lnTo>
                    <a:pt x="19405" y="74129"/>
                  </a:lnTo>
                  <a:lnTo>
                    <a:pt x="20154" y="74129"/>
                  </a:lnTo>
                  <a:lnTo>
                    <a:pt x="20154" y="72732"/>
                  </a:lnTo>
                  <a:lnTo>
                    <a:pt x="20904" y="72732"/>
                  </a:lnTo>
                  <a:lnTo>
                    <a:pt x="20904" y="67132"/>
                  </a:lnTo>
                  <a:lnTo>
                    <a:pt x="20154" y="66433"/>
                  </a:lnTo>
                  <a:lnTo>
                    <a:pt x="20154" y="65735"/>
                  </a:lnTo>
                  <a:lnTo>
                    <a:pt x="19405" y="65036"/>
                  </a:lnTo>
                  <a:lnTo>
                    <a:pt x="19405" y="64338"/>
                  </a:lnTo>
                  <a:lnTo>
                    <a:pt x="18656" y="64338"/>
                  </a:lnTo>
                  <a:lnTo>
                    <a:pt x="18656" y="63639"/>
                  </a:lnTo>
                  <a:lnTo>
                    <a:pt x="17919" y="63639"/>
                  </a:lnTo>
                  <a:lnTo>
                    <a:pt x="17919" y="67830"/>
                  </a:lnTo>
                  <a:lnTo>
                    <a:pt x="17919" y="69240"/>
                  </a:lnTo>
                  <a:lnTo>
                    <a:pt x="17170" y="69938"/>
                  </a:lnTo>
                  <a:lnTo>
                    <a:pt x="17170" y="71335"/>
                  </a:lnTo>
                  <a:lnTo>
                    <a:pt x="16421" y="72034"/>
                  </a:lnTo>
                  <a:lnTo>
                    <a:pt x="16421" y="72732"/>
                  </a:lnTo>
                  <a:lnTo>
                    <a:pt x="15671" y="72732"/>
                  </a:lnTo>
                  <a:lnTo>
                    <a:pt x="15671" y="73431"/>
                  </a:lnTo>
                  <a:lnTo>
                    <a:pt x="14935" y="73431"/>
                  </a:lnTo>
                  <a:lnTo>
                    <a:pt x="14935" y="74129"/>
                  </a:lnTo>
                  <a:lnTo>
                    <a:pt x="13436" y="74129"/>
                  </a:lnTo>
                  <a:lnTo>
                    <a:pt x="12700" y="74828"/>
                  </a:lnTo>
                  <a:lnTo>
                    <a:pt x="8953" y="74828"/>
                  </a:lnTo>
                  <a:lnTo>
                    <a:pt x="8216" y="74129"/>
                  </a:lnTo>
                  <a:lnTo>
                    <a:pt x="6731" y="74129"/>
                  </a:lnTo>
                  <a:lnTo>
                    <a:pt x="6731" y="73431"/>
                  </a:lnTo>
                  <a:lnTo>
                    <a:pt x="5969" y="73431"/>
                  </a:lnTo>
                  <a:lnTo>
                    <a:pt x="3733" y="71335"/>
                  </a:lnTo>
                  <a:lnTo>
                    <a:pt x="3733" y="69938"/>
                  </a:lnTo>
                  <a:lnTo>
                    <a:pt x="2984" y="69240"/>
                  </a:lnTo>
                  <a:lnTo>
                    <a:pt x="2984" y="68529"/>
                  </a:lnTo>
                  <a:lnTo>
                    <a:pt x="3733" y="67830"/>
                  </a:lnTo>
                  <a:lnTo>
                    <a:pt x="3733" y="65735"/>
                  </a:lnTo>
                  <a:lnTo>
                    <a:pt x="4483" y="65735"/>
                  </a:lnTo>
                  <a:lnTo>
                    <a:pt x="4483" y="65036"/>
                  </a:lnTo>
                  <a:lnTo>
                    <a:pt x="5232" y="65036"/>
                  </a:lnTo>
                  <a:lnTo>
                    <a:pt x="5232" y="64338"/>
                  </a:lnTo>
                  <a:lnTo>
                    <a:pt x="5969" y="64338"/>
                  </a:lnTo>
                  <a:lnTo>
                    <a:pt x="6731" y="63639"/>
                  </a:lnTo>
                  <a:lnTo>
                    <a:pt x="8216" y="63639"/>
                  </a:lnTo>
                  <a:lnTo>
                    <a:pt x="8953" y="62941"/>
                  </a:lnTo>
                  <a:lnTo>
                    <a:pt x="12700" y="62941"/>
                  </a:lnTo>
                  <a:lnTo>
                    <a:pt x="12700" y="63639"/>
                  </a:lnTo>
                  <a:lnTo>
                    <a:pt x="14185" y="63639"/>
                  </a:lnTo>
                  <a:lnTo>
                    <a:pt x="14935" y="64338"/>
                  </a:lnTo>
                  <a:lnTo>
                    <a:pt x="15671" y="64338"/>
                  </a:lnTo>
                  <a:lnTo>
                    <a:pt x="15671" y="65036"/>
                  </a:lnTo>
                  <a:lnTo>
                    <a:pt x="16421" y="65036"/>
                  </a:lnTo>
                  <a:lnTo>
                    <a:pt x="16421" y="65735"/>
                  </a:lnTo>
                  <a:lnTo>
                    <a:pt x="17170" y="66433"/>
                  </a:lnTo>
                  <a:lnTo>
                    <a:pt x="17170" y="67830"/>
                  </a:lnTo>
                  <a:lnTo>
                    <a:pt x="17919" y="67830"/>
                  </a:lnTo>
                  <a:lnTo>
                    <a:pt x="17919" y="63639"/>
                  </a:lnTo>
                  <a:lnTo>
                    <a:pt x="17919" y="62941"/>
                  </a:lnTo>
                  <a:lnTo>
                    <a:pt x="22390" y="62941"/>
                  </a:lnTo>
                  <a:lnTo>
                    <a:pt x="23139" y="63639"/>
                  </a:lnTo>
                  <a:lnTo>
                    <a:pt x="24625" y="63639"/>
                  </a:lnTo>
                  <a:lnTo>
                    <a:pt x="25374" y="64338"/>
                  </a:lnTo>
                  <a:lnTo>
                    <a:pt x="26123" y="64338"/>
                  </a:lnTo>
                  <a:lnTo>
                    <a:pt x="26123" y="65036"/>
                  </a:lnTo>
                  <a:lnTo>
                    <a:pt x="26860" y="65036"/>
                  </a:lnTo>
                  <a:lnTo>
                    <a:pt x="28359" y="66433"/>
                  </a:lnTo>
                  <a:lnTo>
                    <a:pt x="28359" y="67830"/>
                  </a:lnTo>
                  <a:lnTo>
                    <a:pt x="29108" y="67830"/>
                  </a:lnTo>
                  <a:lnTo>
                    <a:pt x="29108" y="71335"/>
                  </a:lnTo>
                  <a:lnTo>
                    <a:pt x="28359" y="71335"/>
                  </a:lnTo>
                  <a:lnTo>
                    <a:pt x="28359" y="72732"/>
                  </a:lnTo>
                  <a:lnTo>
                    <a:pt x="27609" y="72732"/>
                  </a:lnTo>
                  <a:lnTo>
                    <a:pt x="27609" y="73431"/>
                  </a:lnTo>
                  <a:lnTo>
                    <a:pt x="26123" y="73431"/>
                  </a:lnTo>
                  <a:lnTo>
                    <a:pt x="26123" y="74129"/>
                  </a:lnTo>
                  <a:lnTo>
                    <a:pt x="23876" y="74129"/>
                  </a:lnTo>
                  <a:lnTo>
                    <a:pt x="24625" y="77635"/>
                  </a:lnTo>
                  <a:lnTo>
                    <a:pt x="26860" y="77635"/>
                  </a:lnTo>
                  <a:lnTo>
                    <a:pt x="26860" y="76923"/>
                  </a:lnTo>
                  <a:lnTo>
                    <a:pt x="28359" y="76923"/>
                  </a:lnTo>
                  <a:lnTo>
                    <a:pt x="28359" y="76225"/>
                  </a:lnTo>
                  <a:lnTo>
                    <a:pt x="29108" y="76225"/>
                  </a:lnTo>
                  <a:lnTo>
                    <a:pt x="30594" y="74828"/>
                  </a:lnTo>
                  <a:lnTo>
                    <a:pt x="30594" y="74129"/>
                  </a:lnTo>
                  <a:lnTo>
                    <a:pt x="31343" y="74129"/>
                  </a:lnTo>
                  <a:lnTo>
                    <a:pt x="31343" y="72732"/>
                  </a:lnTo>
                  <a:lnTo>
                    <a:pt x="32092" y="72732"/>
                  </a:lnTo>
                  <a:lnTo>
                    <a:pt x="32092" y="66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961121" y="7307681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2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961121" y="7223061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2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982014" y="722306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846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901431" y="7227265"/>
              <a:ext cx="32384" cy="75565"/>
            </a:xfrm>
            <a:custGeom>
              <a:avLst/>
              <a:gdLst/>
              <a:ahLst/>
              <a:cxnLst/>
              <a:rect l="l" t="t" r="r" b="b"/>
              <a:pathLst>
                <a:path w="32385" h="75565">
                  <a:moveTo>
                    <a:pt x="11925" y="52451"/>
                  </a:moveTo>
                  <a:lnTo>
                    <a:pt x="5956" y="51752"/>
                  </a:lnTo>
                  <a:lnTo>
                    <a:pt x="736" y="51752"/>
                  </a:lnTo>
                  <a:lnTo>
                    <a:pt x="736" y="55943"/>
                  </a:lnTo>
                  <a:lnTo>
                    <a:pt x="5956" y="55943"/>
                  </a:lnTo>
                  <a:lnTo>
                    <a:pt x="11925" y="54546"/>
                  </a:lnTo>
                  <a:lnTo>
                    <a:pt x="11925" y="52451"/>
                  </a:lnTo>
                  <a:close/>
                </a:path>
                <a:path w="32385" h="75565">
                  <a:moveTo>
                    <a:pt x="11925" y="7696"/>
                  </a:moveTo>
                  <a:lnTo>
                    <a:pt x="5219" y="6997"/>
                  </a:lnTo>
                  <a:lnTo>
                    <a:pt x="736" y="6997"/>
                  </a:lnTo>
                  <a:lnTo>
                    <a:pt x="736" y="11188"/>
                  </a:lnTo>
                  <a:lnTo>
                    <a:pt x="5219" y="11188"/>
                  </a:lnTo>
                  <a:lnTo>
                    <a:pt x="11925" y="9791"/>
                  </a:lnTo>
                  <a:lnTo>
                    <a:pt x="11925" y="7696"/>
                  </a:lnTo>
                  <a:close/>
                </a:path>
                <a:path w="32385" h="75565">
                  <a:moveTo>
                    <a:pt x="11925" y="1397"/>
                  </a:moveTo>
                  <a:lnTo>
                    <a:pt x="5219" y="0"/>
                  </a:lnTo>
                  <a:lnTo>
                    <a:pt x="736" y="0"/>
                  </a:lnTo>
                  <a:lnTo>
                    <a:pt x="736" y="4191"/>
                  </a:lnTo>
                  <a:lnTo>
                    <a:pt x="5219" y="4191"/>
                  </a:lnTo>
                  <a:lnTo>
                    <a:pt x="11925" y="3492"/>
                  </a:lnTo>
                  <a:lnTo>
                    <a:pt x="11925" y="1397"/>
                  </a:lnTo>
                  <a:close/>
                </a:path>
                <a:path w="32385" h="75565">
                  <a:moveTo>
                    <a:pt x="22377" y="37058"/>
                  </a:moveTo>
                  <a:lnTo>
                    <a:pt x="18656" y="37058"/>
                  </a:lnTo>
                  <a:lnTo>
                    <a:pt x="18656" y="48247"/>
                  </a:lnTo>
                  <a:lnTo>
                    <a:pt x="22377" y="48247"/>
                  </a:lnTo>
                  <a:lnTo>
                    <a:pt x="22377" y="37058"/>
                  </a:lnTo>
                  <a:close/>
                </a:path>
                <a:path w="32385" h="75565">
                  <a:moveTo>
                    <a:pt x="32080" y="65036"/>
                  </a:moveTo>
                  <a:lnTo>
                    <a:pt x="0" y="65036"/>
                  </a:lnTo>
                  <a:lnTo>
                    <a:pt x="0" y="67132"/>
                  </a:lnTo>
                  <a:lnTo>
                    <a:pt x="736" y="67132"/>
                  </a:lnTo>
                  <a:lnTo>
                    <a:pt x="736" y="67830"/>
                  </a:lnTo>
                  <a:lnTo>
                    <a:pt x="1485" y="67830"/>
                  </a:lnTo>
                  <a:lnTo>
                    <a:pt x="2984" y="69227"/>
                  </a:lnTo>
                  <a:lnTo>
                    <a:pt x="3721" y="69227"/>
                  </a:lnTo>
                  <a:lnTo>
                    <a:pt x="3721" y="69938"/>
                  </a:lnTo>
                  <a:lnTo>
                    <a:pt x="4470" y="69938"/>
                  </a:lnTo>
                  <a:lnTo>
                    <a:pt x="4470" y="70624"/>
                  </a:lnTo>
                  <a:lnTo>
                    <a:pt x="5219" y="70624"/>
                  </a:lnTo>
                  <a:lnTo>
                    <a:pt x="5219" y="71323"/>
                  </a:lnTo>
                  <a:lnTo>
                    <a:pt x="5956" y="72021"/>
                  </a:lnTo>
                  <a:lnTo>
                    <a:pt x="5956" y="72720"/>
                  </a:lnTo>
                  <a:lnTo>
                    <a:pt x="6718" y="72720"/>
                  </a:lnTo>
                  <a:lnTo>
                    <a:pt x="6718" y="73418"/>
                  </a:lnTo>
                  <a:lnTo>
                    <a:pt x="7454" y="74129"/>
                  </a:lnTo>
                  <a:lnTo>
                    <a:pt x="7454" y="74828"/>
                  </a:lnTo>
                  <a:lnTo>
                    <a:pt x="8204" y="75526"/>
                  </a:lnTo>
                  <a:lnTo>
                    <a:pt x="11925" y="75526"/>
                  </a:lnTo>
                  <a:lnTo>
                    <a:pt x="11925" y="74828"/>
                  </a:lnTo>
                  <a:lnTo>
                    <a:pt x="11188" y="74828"/>
                  </a:lnTo>
                  <a:lnTo>
                    <a:pt x="11188" y="73418"/>
                  </a:lnTo>
                  <a:lnTo>
                    <a:pt x="10439" y="73418"/>
                  </a:lnTo>
                  <a:lnTo>
                    <a:pt x="10439" y="72720"/>
                  </a:lnTo>
                  <a:lnTo>
                    <a:pt x="9702" y="72021"/>
                  </a:lnTo>
                  <a:lnTo>
                    <a:pt x="9702" y="71323"/>
                  </a:lnTo>
                  <a:lnTo>
                    <a:pt x="8204" y="69938"/>
                  </a:lnTo>
                  <a:lnTo>
                    <a:pt x="8204" y="69227"/>
                  </a:lnTo>
                  <a:lnTo>
                    <a:pt x="7454" y="69227"/>
                  </a:lnTo>
                  <a:lnTo>
                    <a:pt x="7454" y="68529"/>
                  </a:lnTo>
                  <a:lnTo>
                    <a:pt x="32080" y="68529"/>
                  </a:lnTo>
                  <a:lnTo>
                    <a:pt x="32080" y="65036"/>
                  </a:lnTo>
                  <a:close/>
                </a:path>
                <a:path w="32385" h="75565">
                  <a:moveTo>
                    <a:pt x="32080" y="20269"/>
                  </a:moveTo>
                  <a:lnTo>
                    <a:pt x="0" y="20269"/>
                  </a:lnTo>
                  <a:lnTo>
                    <a:pt x="0" y="23075"/>
                  </a:lnTo>
                  <a:lnTo>
                    <a:pt x="736" y="23075"/>
                  </a:lnTo>
                  <a:lnTo>
                    <a:pt x="1485" y="23774"/>
                  </a:lnTo>
                  <a:lnTo>
                    <a:pt x="2235" y="23774"/>
                  </a:lnTo>
                  <a:lnTo>
                    <a:pt x="2235" y="24472"/>
                  </a:lnTo>
                  <a:lnTo>
                    <a:pt x="2984" y="24472"/>
                  </a:lnTo>
                  <a:lnTo>
                    <a:pt x="4470" y="25869"/>
                  </a:lnTo>
                  <a:lnTo>
                    <a:pt x="4470" y="26568"/>
                  </a:lnTo>
                  <a:lnTo>
                    <a:pt x="5219" y="26568"/>
                  </a:lnTo>
                  <a:lnTo>
                    <a:pt x="5219" y="27266"/>
                  </a:lnTo>
                  <a:lnTo>
                    <a:pt x="5956" y="27266"/>
                  </a:lnTo>
                  <a:lnTo>
                    <a:pt x="5956" y="27965"/>
                  </a:lnTo>
                  <a:lnTo>
                    <a:pt x="6718" y="28663"/>
                  </a:lnTo>
                  <a:lnTo>
                    <a:pt x="6718" y="29375"/>
                  </a:lnTo>
                  <a:lnTo>
                    <a:pt x="7454" y="29375"/>
                  </a:lnTo>
                  <a:lnTo>
                    <a:pt x="7454" y="30759"/>
                  </a:lnTo>
                  <a:lnTo>
                    <a:pt x="8204" y="30759"/>
                  </a:lnTo>
                  <a:lnTo>
                    <a:pt x="8204" y="31470"/>
                  </a:lnTo>
                  <a:lnTo>
                    <a:pt x="11925" y="31470"/>
                  </a:lnTo>
                  <a:lnTo>
                    <a:pt x="11925" y="30759"/>
                  </a:lnTo>
                  <a:lnTo>
                    <a:pt x="11188" y="30073"/>
                  </a:lnTo>
                  <a:lnTo>
                    <a:pt x="11188" y="29375"/>
                  </a:lnTo>
                  <a:lnTo>
                    <a:pt x="10439" y="28663"/>
                  </a:lnTo>
                  <a:lnTo>
                    <a:pt x="10439" y="27965"/>
                  </a:lnTo>
                  <a:lnTo>
                    <a:pt x="9702" y="27266"/>
                  </a:lnTo>
                  <a:lnTo>
                    <a:pt x="9702" y="26568"/>
                  </a:lnTo>
                  <a:lnTo>
                    <a:pt x="8940" y="26568"/>
                  </a:lnTo>
                  <a:lnTo>
                    <a:pt x="8940" y="25869"/>
                  </a:lnTo>
                  <a:lnTo>
                    <a:pt x="8204" y="25869"/>
                  </a:lnTo>
                  <a:lnTo>
                    <a:pt x="8204" y="25171"/>
                  </a:lnTo>
                  <a:lnTo>
                    <a:pt x="7454" y="24472"/>
                  </a:lnTo>
                  <a:lnTo>
                    <a:pt x="32080" y="24472"/>
                  </a:lnTo>
                  <a:lnTo>
                    <a:pt x="32080" y="202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964852" y="729159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2984" y="0"/>
                  </a:moveTo>
                  <a:lnTo>
                    <a:pt x="34321" y="29372"/>
                  </a:lnTo>
                  <a:lnTo>
                    <a:pt x="31337" y="328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964853" y="7206275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961121" y="4971176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2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961121" y="4872570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4">
                  <a:moveTo>
                    <a:pt x="4327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982014" y="4872569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9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901431" y="4884470"/>
              <a:ext cx="32384" cy="75565"/>
            </a:xfrm>
            <a:custGeom>
              <a:avLst/>
              <a:gdLst/>
              <a:ahLst/>
              <a:cxnLst/>
              <a:rect l="l" t="t" r="r" b="b"/>
              <a:pathLst>
                <a:path w="32385" h="75564">
                  <a:moveTo>
                    <a:pt x="11188" y="51752"/>
                  </a:moveTo>
                  <a:lnTo>
                    <a:pt x="5219" y="51041"/>
                  </a:lnTo>
                  <a:lnTo>
                    <a:pt x="0" y="51041"/>
                  </a:lnTo>
                  <a:lnTo>
                    <a:pt x="0" y="55232"/>
                  </a:lnTo>
                  <a:lnTo>
                    <a:pt x="5219" y="55232"/>
                  </a:lnTo>
                  <a:lnTo>
                    <a:pt x="11188" y="53848"/>
                  </a:lnTo>
                  <a:lnTo>
                    <a:pt x="11188" y="51752"/>
                  </a:lnTo>
                  <a:close/>
                </a:path>
                <a:path w="32385" h="75564">
                  <a:moveTo>
                    <a:pt x="11188" y="6985"/>
                  </a:moveTo>
                  <a:lnTo>
                    <a:pt x="5219" y="6286"/>
                  </a:lnTo>
                  <a:lnTo>
                    <a:pt x="0" y="6286"/>
                  </a:lnTo>
                  <a:lnTo>
                    <a:pt x="0" y="10490"/>
                  </a:lnTo>
                  <a:lnTo>
                    <a:pt x="5219" y="10490"/>
                  </a:lnTo>
                  <a:lnTo>
                    <a:pt x="11188" y="9791"/>
                  </a:lnTo>
                  <a:lnTo>
                    <a:pt x="11188" y="6985"/>
                  </a:lnTo>
                  <a:close/>
                </a:path>
                <a:path w="32385" h="75564">
                  <a:moveTo>
                    <a:pt x="11188" y="685"/>
                  </a:moveTo>
                  <a:lnTo>
                    <a:pt x="5219" y="0"/>
                  </a:lnTo>
                  <a:lnTo>
                    <a:pt x="0" y="0"/>
                  </a:lnTo>
                  <a:lnTo>
                    <a:pt x="0" y="4191"/>
                  </a:lnTo>
                  <a:lnTo>
                    <a:pt x="5219" y="4191"/>
                  </a:lnTo>
                  <a:lnTo>
                    <a:pt x="11188" y="2794"/>
                  </a:lnTo>
                  <a:lnTo>
                    <a:pt x="11188" y="685"/>
                  </a:lnTo>
                  <a:close/>
                </a:path>
                <a:path w="32385" h="75564">
                  <a:moveTo>
                    <a:pt x="21628" y="36360"/>
                  </a:moveTo>
                  <a:lnTo>
                    <a:pt x="17894" y="36360"/>
                  </a:lnTo>
                  <a:lnTo>
                    <a:pt x="17894" y="47548"/>
                  </a:lnTo>
                  <a:lnTo>
                    <a:pt x="21628" y="47548"/>
                  </a:lnTo>
                  <a:lnTo>
                    <a:pt x="21628" y="36360"/>
                  </a:lnTo>
                  <a:close/>
                </a:path>
                <a:path w="32385" h="75564">
                  <a:moveTo>
                    <a:pt x="31330" y="64338"/>
                  </a:moveTo>
                  <a:lnTo>
                    <a:pt x="0" y="64338"/>
                  </a:lnTo>
                  <a:lnTo>
                    <a:pt x="0" y="67132"/>
                  </a:lnTo>
                  <a:lnTo>
                    <a:pt x="736" y="67132"/>
                  </a:lnTo>
                  <a:lnTo>
                    <a:pt x="1485" y="67830"/>
                  </a:lnTo>
                  <a:lnTo>
                    <a:pt x="2235" y="67830"/>
                  </a:lnTo>
                  <a:lnTo>
                    <a:pt x="2235" y="68529"/>
                  </a:lnTo>
                  <a:lnTo>
                    <a:pt x="5956" y="72021"/>
                  </a:lnTo>
                  <a:lnTo>
                    <a:pt x="5956" y="72720"/>
                  </a:lnTo>
                  <a:lnTo>
                    <a:pt x="6705" y="72720"/>
                  </a:lnTo>
                  <a:lnTo>
                    <a:pt x="6705" y="74117"/>
                  </a:lnTo>
                  <a:lnTo>
                    <a:pt x="7454" y="74828"/>
                  </a:lnTo>
                  <a:lnTo>
                    <a:pt x="7454" y="75526"/>
                  </a:lnTo>
                  <a:lnTo>
                    <a:pt x="11176" y="75526"/>
                  </a:lnTo>
                  <a:lnTo>
                    <a:pt x="11176" y="74117"/>
                  </a:lnTo>
                  <a:lnTo>
                    <a:pt x="10439" y="73418"/>
                  </a:lnTo>
                  <a:lnTo>
                    <a:pt x="10439" y="72720"/>
                  </a:lnTo>
                  <a:lnTo>
                    <a:pt x="9690" y="72021"/>
                  </a:lnTo>
                  <a:lnTo>
                    <a:pt x="9690" y="71323"/>
                  </a:lnTo>
                  <a:lnTo>
                    <a:pt x="8953" y="71323"/>
                  </a:lnTo>
                  <a:lnTo>
                    <a:pt x="8953" y="70624"/>
                  </a:lnTo>
                  <a:lnTo>
                    <a:pt x="8191" y="69926"/>
                  </a:lnTo>
                  <a:lnTo>
                    <a:pt x="8191" y="69227"/>
                  </a:lnTo>
                  <a:lnTo>
                    <a:pt x="7454" y="69227"/>
                  </a:lnTo>
                  <a:lnTo>
                    <a:pt x="7454" y="68529"/>
                  </a:lnTo>
                  <a:lnTo>
                    <a:pt x="6705" y="68529"/>
                  </a:lnTo>
                  <a:lnTo>
                    <a:pt x="6705" y="67830"/>
                  </a:lnTo>
                  <a:lnTo>
                    <a:pt x="31330" y="67830"/>
                  </a:lnTo>
                  <a:lnTo>
                    <a:pt x="31330" y="64338"/>
                  </a:lnTo>
                  <a:close/>
                </a:path>
                <a:path w="32385" h="75564">
                  <a:moveTo>
                    <a:pt x="32080" y="22377"/>
                  </a:moveTo>
                  <a:lnTo>
                    <a:pt x="31330" y="21678"/>
                  </a:lnTo>
                  <a:lnTo>
                    <a:pt x="31330" y="20269"/>
                  </a:lnTo>
                  <a:lnTo>
                    <a:pt x="30581" y="19570"/>
                  </a:lnTo>
                  <a:lnTo>
                    <a:pt x="30581" y="18872"/>
                  </a:lnTo>
                  <a:lnTo>
                    <a:pt x="29832" y="18173"/>
                  </a:lnTo>
                  <a:lnTo>
                    <a:pt x="29832" y="17487"/>
                  </a:lnTo>
                  <a:lnTo>
                    <a:pt x="29095" y="17487"/>
                  </a:lnTo>
                  <a:lnTo>
                    <a:pt x="29095" y="16776"/>
                  </a:lnTo>
                  <a:lnTo>
                    <a:pt x="28346" y="16776"/>
                  </a:lnTo>
                  <a:lnTo>
                    <a:pt x="27597" y="16078"/>
                  </a:lnTo>
                  <a:lnTo>
                    <a:pt x="27597" y="15379"/>
                  </a:lnTo>
                  <a:lnTo>
                    <a:pt x="26111" y="15379"/>
                  </a:lnTo>
                  <a:lnTo>
                    <a:pt x="26111" y="14681"/>
                  </a:lnTo>
                  <a:lnTo>
                    <a:pt x="23126" y="14681"/>
                  </a:lnTo>
                  <a:lnTo>
                    <a:pt x="23126" y="13982"/>
                  </a:lnTo>
                  <a:lnTo>
                    <a:pt x="21640" y="13982"/>
                  </a:lnTo>
                  <a:lnTo>
                    <a:pt x="20891" y="14681"/>
                  </a:lnTo>
                  <a:lnTo>
                    <a:pt x="18656" y="14681"/>
                  </a:lnTo>
                  <a:lnTo>
                    <a:pt x="17907" y="15379"/>
                  </a:lnTo>
                  <a:lnTo>
                    <a:pt x="17157" y="15379"/>
                  </a:lnTo>
                  <a:lnTo>
                    <a:pt x="15671" y="16776"/>
                  </a:lnTo>
                  <a:lnTo>
                    <a:pt x="15671" y="17487"/>
                  </a:lnTo>
                  <a:lnTo>
                    <a:pt x="14922" y="17487"/>
                  </a:lnTo>
                  <a:lnTo>
                    <a:pt x="14922" y="18872"/>
                  </a:lnTo>
                  <a:lnTo>
                    <a:pt x="14173" y="18872"/>
                  </a:lnTo>
                  <a:lnTo>
                    <a:pt x="13423" y="18872"/>
                  </a:lnTo>
                  <a:lnTo>
                    <a:pt x="13423" y="18173"/>
                  </a:lnTo>
                  <a:lnTo>
                    <a:pt x="12687" y="17487"/>
                  </a:lnTo>
                  <a:lnTo>
                    <a:pt x="11925" y="17487"/>
                  </a:lnTo>
                  <a:lnTo>
                    <a:pt x="11925" y="16776"/>
                  </a:lnTo>
                  <a:lnTo>
                    <a:pt x="11188" y="16776"/>
                  </a:lnTo>
                  <a:lnTo>
                    <a:pt x="11188" y="16078"/>
                  </a:lnTo>
                  <a:lnTo>
                    <a:pt x="8204" y="16078"/>
                  </a:lnTo>
                  <a:lnTo>
                    <a:pt x="8204" y="15379"/>
                  </a:lnTo>
                  <a:lnTo>
                    <a:pt x="7454" y="16078"/>
                  </a:lnTo>
                  <a:lnTo>
                    <a:pt x="4470" y="16078"/>
                  </a:lnTo>
                  <a:lnTo>
                    <a:pt x="4470" y="16776"/>
                  </a:lnTo>
                  <a:lnTo>
                    <a:pt x="2984" y="16776"/>
                  </a:lnTo>
                  <a:lnTo>
                    <a:pt x="2984" y="17487"/>
                  </a:lnTo>
                  <a:lnTo>
                    <a:pt x="2235" y="18173"/>
                  </a:lnTo>
                  <a:lnTo>
                    <a:pt x="1485" y="18173"/>
                  </a:lnTo>
                  <a:lnTo>
                    <a:pt x="1485" y="18872"/>
                  </a:lnTo>
                  <a:lnTo>
                    <a:pt x="736" y="19570"/>
                  </a:lnTo>
                  <a:lnTo>
                    <a:pt x="736" y="20967"/>
                  </a:lnTo>
                  <a:lnTo>
                    <a:pt x="0" y="20967"/>
                  </a:lnTo>
                  <a:lnTo>
                    <a:pt x="0" y="27266"/>
                  </a:lnTo>
                  <a:lnTo>
                    <a:pt x="736" y="27978"/>
                  </a:lnTo>
                  <a:lnTo>
                    <a:pt x="736" y="28663"/>
                  </a:lnTo>
                  <a:lnTo>
                    <a:pt x="1485" y="29362"/>
                  </a:lnTo>
                  <a:lnTo>
                    <a:pt x="1485" y="30060"/>
                  </a:lnTo>
                  <a:lnTo>
                    <a:pt x="2235" y="30060"/>
                  </a:lnTo>
                  <a:lnTo>
                    <a:pt x="2235" y="30759"/>
                  </a:lnTo>
                  <a:lnTo>
                    <a:pt x="2984" y="30759"/>
                  </a:lnTo>
                  <a:lnTo>
                    <a:pt x="2984" y="31457"/>
                  </a:lnTo>
                  <a:lnTo>
                    <a:pt x="3721" y="31457"/>
                  </a:lnTo>
                  <a:lnTo>
                    <a:pt x="3721" y="32169"/>
                  </a:lnTo>
                  <a:lnTo>
                    <a:pt x="5219" y="32169"/>
                  </a:lnTo>
                  <a:lnTo>
                    <a:pt x="5956" y="32867"/>
                  </a:lnTo>
                  <a:lnTo>
                    <a:pt x="8204" y="32867"/>
                  </a:lnTo>
                  <a:lnTo>
                    <a:pt x="8940" y="29362"/>
                  </a:lnTo>
                  <a:lnTo>
                    <a:pt x="6718" y="29362"/>
                  </a:lnTo>
                  <a:lnTo>
                    <a:pt x="5956" y="28663"/>
                  </a:lnTo>
                  <a:lnTo>
                    <a:pt x="5219" y="28663"/>
                  </a:lnTo>
                  <a:lnTo>
                    <a:pt x="5219" y="27978"/>
                  </a:lnTo>
                  <a:lnTo>
                    <a:pt x="4470" y="27978"/>
                  </a:lnTo>
                  <a:lnTo>
                    <a:pt x="4470" y="27266"/>
                  </a:lnTo>
                  <a:lnTo>
                    <a:pt x="3721" y="27266"/>
                  </a:lnTo>
                  <a:lnTo>
                    <a:pt x="3721" y="26568"/>
                  </a:lnTo>
                  <a:lnTo>
                    <a:pt x="2984" y="26568"/>
                  </a:lnTo>
                  <a:lnTo>
                    <a:pt x="2984" y="22377"/>
                  </a:lnTo>
                  <a:lnTo>
                    <a:pt x="3721" y="22377"/>
                  </a:lnTo>
                  <a:lnTo>
                    <a:pt x="3721" y="20967"/>
                  </a:lnTo>
                  <a:lnTo>
                    <a:pt x="4470" y="20967"/>
                  </a:lnTo>
                  <a:lnTo>
                    <a:pt x="4470" y="20269"/>
                  </a:lnTo>
                  <a:lnTo>
                    <a:pt x="5219" y="20269"/>
                  </a:lnTo>
                  <a:lnTo>
                    <a:pt x="5956" y="19570"/>
                  </a:lnTo>
                  <a:lnTo>
                    <a:pt x="9702" y="19570"/>
                  </a:lnTo>
                  <a:lnTo>
                    <a:pt x="10439" y="20269"/>
                  </a:lnTo>
                  <a:lnTo>
                    <a:pt x="11188" y="20269"/>
                  </a:lnTo>
                  <a:lnTo>
                    <a:pt x="11188" y="20967"/>
                  </a:lnTo>
                  <a:lnTo>
                    <a:pt x="11925" y="20967"/>
                  </a:lnTo>
                  <a:lnTo>
                    <a:pt x="11925" y="21678"/>
                  </a:lnTo>
                  <a:lnTo>
                    <a:pt x="12687" y="22377"/>
                  </a:lnTo>
                  <a:lnTo>
                    <a:pt x="12687" y="24472"/>
                  </a:lnTo>
                  <a:lnTo>
                    <a:pt x="13423" y="25171"/>
                  </a:lnTo>
                  <a:lnTo>
                    <a:pt x="13423" y="25869"/>
                  </a:lnTo>
                  <a:lnTo>
                    <a:pt x="12687" y="25869"/>
                  </a:lnTo>
                  <a:lnTo>
                    <a:pt x="16408" y="26568"/>
                  </a:lnTo>
                  <a:lnTo>
                    <a:pt x="16408" y="24472"/>
                  </a:lnTo>
                  <a:lnTo>
                    <a:pt x="15671" y="24472"/>
                  </a:lnTo>
                  <a:lnTo>
                    <a:pt x="15671" y="23075"/>
                  </a:lnTo>
                  <a:lnTo>
                    <a:pt x="16408" y="23075"/>
                  </a:lnTo>
                  <a:lnTo>
                    <a:pt x="16408" y="20967"/>
                  </a:lnTo>
                  <a:lnTo>
                    <a:pt x="17157" y="20967"/>
                  </a:lnTo>
                  <a:lnTo>
                    <a:pt x="17157" y="20269"/>
                  </a:lnTo>
                  <a:lnTo>
                    <a:pt x="18656" y="18872"/>
                  </a:lnTo>
                  <a:lnTo>
                    <a:pt x="19392" y="18872"/>
                  </a:lnTo>
                  <a:lnTo>
                    <a:pt x="20142" y="18173"/>
                  </a:lnTo>
                  <a:lnTo>
                    <a:pt x="24612" y="18173"/>
                  </a:lnTo>
                  <a:lnTo>
                    <a:pt x="24612" y="18872"/>
                  </a:lnTo>
                  <a:lnTo>
                    <a:pt x="26111" y="18872"/>
                  </a:lnTo>
                  <a:lnTo>
                    <a:pt x="26111" y="19570"/>
                  </a:lnTo>
                  <a:lnTo>
                    <a:pt x="26847" y="19570"/>
                  </a:lnTo>
                  <a:lnTo>
                    <a:pt x="26847" y="20269"/>
                  </a:lnTo>
                  <a:lnTo>
                    <a:pt x="27597" y="20269"/>
                  </a:lnTo>
                  <a:lnTo>
                    <a:pt x="27597" y="20967"/>
                  </a:lnTo>
                  <a:lnTo>
                    <a:pt x="28346" y="21678"/>
                  </a:lnTo>
                  <a:lnTo>
                    <a:pt x="28346" y="26568"/>
                  </a:lnTo>
                  <a:lnTo>
                    <a:pt x="27597" y="27266"/>
                  </a:lnTo>
                  <a:lnTo>
                    <a:pt x="27597" y="27978"/>
                  </a:lnTo>
                  <a:lnTo>
                    <a:pt x="26847" y="27978"/>
                  </a:lnTo>
                  <a:lnTo>
                    <a:pt x="26847" y="28663"/>
                  </a:lnTo>
                  <a:lnTo>
                    <a:pt x="25361" y="28663"/>
                  </a:lnTo>
                  <a:lnTo>
                    <a:pt x="25361" y="29362"/>
                  </a:lnTo>
                  <a:lnTo>
                    <a:pt x="23876" y="29362"/>
                  </a:lnTo>
                  <a:lnTo>
                    <a:pt x="23876" y="30060"/>
                  </a:lnTo>
                  <a:lnTo>
                    <a:pt x="22377" y="30060"/>
                  </a:lnTo>
                  <a:lnTo>
                    <a:pt x="23126" y="33566"/>
                  </a:lnTo>
                  <a:lnTo>
                    <a:pt x="24612" y="33566"/>
                  </a:lnTo>
                  <a:lnTo>
                    <a:pt x="25361" y="32867"/>
                  </a:lnTo>
                  <a:lnTo>
                    <a:pt x="26847" y="32867"/>
                  </a:lnTo>
                  <a:lnTo>
                    <a:pt x="26847" y="32169"/>
                  </a:lnTo>
                  <a:lnTo>
                    <a:pt x="27597" y="32169"/>
                  </a:lnTo>
                  <a:lnTo>
                    <a:pt x="28346" y="31457"/>
                  </a:lnTo>
                  <a:lnTo>
                    <a:pt x="29095" y="31457"/>
                  </a:lnTo>
                  <a:lnTo>
                    <a:pt x="29095" y="30759"/>
                  </a:lnTo>
                  <a:lnTo>
                    <a:pt x="29832" y="30759"/>
                  </a:lnTo>
                  <a:lnTo>
                    <a:pt x="29832" y="30060"/>
                  </a:lnTo>
                  <a:lnTo>
                    <a:pt x="30581" y="29362"/>
                  </a:lnTo>
                  <a:lnTo>
                    <a:pt x="30581" y="28663"/>
                  </a:lnTo>
                  <a:lnTo>
                    <a:pt x="31330" y="27978"/>
                  </a:lnTo>
                  <a:lnTo>
                    <a:pt x="31330" y="26568"/>
                  </a:lnTo>
                  <a:lnTo>
                    <a:pt x="32080" y="25869"/>
                  </a:lnTo>
                  <a:lnTo>
                    <a:pt x="32080" y="223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964852" y="4955093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5">
                  <a:moveTo>
                    <a:pt x="2984" y="0"/>
                  </a:moveTo>
                  <a:lnTo>
                    <a:pt x="34321" y="29372"/>
                  </a:lnTo>
                  <a:lnTo>
                    <a:pt x="31337" y="32169"/>
                  </a:lnTo>
                  <a:lnTo>
                    <a:pt x="0" y="2797"/>
                  </a:lnTo>
                  <a:lnTo>
                    <a:pt x="29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964853" y="4856487"/>
              <a:ext cx="34925" cy="33020"/>
            </a:xfrm>
            <a:custGeom>
              <a:avLst/>
              <a:gdLst/>
              <a:ahLst/>
              <a:cxnLst/>
              <a:rect l="l" t="t" r="r" b="b"/>
              <a:pathLst>
                <a:path w="34925" h="33020">
                  <a:moveTo>
                    <a:pt x="31337" y="32869"/>
                  </a:moveTo>
                  <a:lnTo>
                    <a:pt x="0" y="3496"/>
                  </a:lnTo>
                  <a:lnTo>
                    <a:pt x="2984" y="0"/>
                  </a:lnTo>
                  <a:lnTo>
                    <a:pt x="34321" y="29372"/>
                  </a:lnTo>
                  <a:lnTo>
                    <a:pt x="31337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947692" y="7388805"/>
              <a:ext cx="44450" cy="10160"/>
            </a:xfrm>
            <a:custGeom>
              <a:avLst/>
              <a:gdLst/>
              <a:ahLst/>
              <a:cxnLst/>
              <a:rect l="l" t="t" r="r" b="b"/>
              <a:pathLst>
                <a:path w="44450" h="10159">
                  <a:moveTo>
                    <a:pt x="44021" y="0"/>
                  </a:moveTo>
                  <a:lnTo>
                    <a:pt x="15668" y="4895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872334" y="7406988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30" h="24765">
                  <a:moveTo>
                    <a:pt x="49243" y="0"/>
                  </a:moveTo>
                  <a:lnTo>
                    <a:pt x="37305" y="4196"/>
                  </a:lnTo>
                  <a:lnTo>
                    <a:pt x="12684" y="16784"/>
                  </a:lnTo>
                  <a:lnTo>
                    <a:pt x="0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808913" y="7446150"/>
              <a:ext cx="40640" cy="36830"/>
            </a:xfrm>
            <a:custGeom>
              <a:avLst/>
              <a:gdLst/>
              <a:ahLst/>
              <a:cxnLst/>
              <a:rect l="l" t="t" r="r" b="b"/>
              <a:pathLst>
                <a:path w="40639" h="36829">
                  <a:moveTo>
                    <a:pt x="40290" y="0"/>
                  </a:moveTo>
                  <a:lnTo>
                    <a:pt x="29844" y="8392"/>
                  </a:lnTo>
                  <a:lnTo>
                    <a:pt x="8953" y="26575"/>
                  </a:lnTo>
                  <a:lnTo>
                    <a:pt x="0" y="363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764146" y="7503495"/>
              <a:ext cx="27940" cy="45720"/>
            </a:xfrm>
            <a:custGeom>
              <a:avLst/>
              <a:gdLst/>
              <a:ahLst/>
              <a:cxnLst/>
              <a:rect l="l" t="t" r="r" b="b"/>
              <a:pathLst>
                <a:path w="27939" h="45720">
                  <a:moveTo>
                    <a:pt x="27606" y="0"/>
                  </a:moveTo>
                  <a:lnTo>
                    <a:pt x="19399" y="11189"/>
                  </a:lnTo>
                  <a:lnTo>
                    <a:pt x="5222" y="34967"/>
                  </a:lnTo>
                  <a:lnTo>
                    <a:pt x="0" y="454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742509" y="7573429"/>
              <a:ext cx="12065" cy="40640"/>
            </a:xfrm>
            <a:custGeom>
              <a:avLst/>
              <a:gdLst/>
              <a:ahLst/>
              <a:cxnLst/>
              <a:rect l="l" t="t" r="r" b="b"/>
              <a:pathLst>
                <a:path w="12064" h="40640">
                  <a:moveTo>
                    <a:pt x="11937" y="0"/>
                  </a:moveTo>
                  <a:lnTo>
                    <a:pt x="6715" y="14686"/>
                  </a:lnTo>
                  <a:lnTo>
                    <a:pt x="0" y="405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824583" y="7460138"/>
              <a:ext cx="215265" cy="201930"/>
            </a:xfrm>
            <a:custGeom>
              <a:avLst/>
              <a:gdLst/>
              <a:ahLst/>
              <a:cxnLst/>
              <a:rect l="l" t="t" r="r" b="b"/>
              <a:pathLst>
                <a:path w="215264" h="201929">
                  <a:moveTo>
                    <a:pt x="214882" y="194417"/>
                  </a:moveTo>
                  <a:lnTo>
                    <a:pt x="207421" y="201410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214882" y="1944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2032004" y="765455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2032004" y="737971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982757" y="4715916"/>
              <a:ext cx="42545" cy="3142615"/>
            </a:xfrm>
            <a:custGeom>
              <a:avLst/>
              <a:gdLst/>
              <a:ahLst/>
              <a:cxnLst/>
              <a:rect l="l" t="t" r="r" b="b"/>
              <a:pathLst>
                <a:path w="42544" h="3142615">
                  <a:moveTo>
                    <a:pt x="0" y="3142144"/>
                  </a:moveTo>
                  <a:lnTo>
                    <a:pt x="42528" y="3142144"/>
                  </a:lnTo>
                  <a:lnTo>
                    <a:pt x="42528" y="3063119"/>
                  </a:lnTo>
                  <a:lnTo>
                    <a:pt x="0" y="3063119"/>
                  </a:lnTo>
                  <a:lnTo>
                    <a:pt x="0" y="3142144"/>
                  </a:lnTo>
                  <a:close/>
                </a:path>
                <a:path w="42544" h="3142615">
                  <a:moveTo>
                    <a:pt x="0" y="78326"/>
                  </a:moveTo>
                  <a:lnTo>
                    <a:pt x="42528" y="78326"/>
                  </a:lnTo>
                  <a:lnTo>
                    <a:pt x="42528" y="0"/>
                  </a:lnTo>
                  <a:lnTo>
                    <a:pt x="0" y="0"/>
                  </a:lnTo>
                  <a:lnTo>
                    <a:pt x="0" y="78326"/>
                  </a:lnTo>
                  <a:close/>
                </a:path>
                <a:path w="42544" h="3142615">
                  <a:moveTo>
                    <a:pt x="28352" y="156652"/>
                  </a:moveTo>
                  <a:lnTo>
                    <a:pt x="42528" y="156652"/>
                  </a:lnTo>
                  <a:lnTo>
                    <a:pt x="42528" y="130777"/>
                  </a:lnTo>
                  <a:lnTo>
                    <a:pt x="28352" y="130777"/>
                  </a:lnTo>
                  <a:lnTo>
                    <a:pt x="28352" y="156652"/>
                  </a:lnTo>
                  <a:close/>
                </a:path>
                <a:path w="42544" h="3142615">
                  <a:moveTo>
                    <a:pt x="28352" y="3037243"/>
                  </a:moveTo>
                  <a:lnTo>
                    <a:pt x="42528" y="3037243"/>
                  </a:lnTo>
                  <a:lnTo>
                    <a:pt x="42528" y="3010668"/>
                  </a:lnTo>
                  <a:lnTo>
                    <a:pt x="28352" y="3010668"/>
                  </a:lnTo>
                  <a:lnTo>
                    <a:pt x="28352" y="303724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1" name="object 305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2020812" y="8140946"/>
              <a:ext cx="1184091" cy="104201"/>
            </a:xfrm>
            <a:prstGeom prst="rect">
              <a:avLst/>
            </a:prstGeom>
          </p:spPr>
        </p:pic>
        <p:sp>
          <p:nvSpPr>
            <p:cNvPr id="3052" name="object 3052"/>
            <p:cNvSpPr/>
            <p:nvPr/>
          </p:nvSpPr>
          <p:spPr>
            <a:xfrm>
              <a:off x="5238821" y="7307678"/>
              <a:ext cx="1637030" cy="236220"/>
            </a:xfrm>
            <a:custGeom>
              <a:avLst/>
              <a:gdLst/>
              <a:ahLst/>
              <a:cxnLst/>
              <a:rect l="l" t="t" r="r" b="b"/>
              <a:pathLst>
                <a:path w="1637029" h="236220">
                  <a:moveTo>
                    <a:pt x="0" y="235678"/>
                  </a:moveTo>
                  <a:lnTo>
                    <a:pt x="126094" y="235678"/>
                  </a:lnTo>
                  <a:lnTo>
                    <a:pt x="126094" y="0"/>
                  </a:lnTo>
                  <a:lnTo>
                    <a:pt x="0" y="0"/>
                  </a:lnTo>
                  <a:lnTo>
                    <a:pt x="0" y="235678"/>
                  </a:lnTo>
                  <a:close/>
                </a:path>
                <a:path w="1637029" h="236220">
                  <a:moveTo>
                    <a:pt x="377536" y="235678"/>
                  </a:moveTo>
                  <a:lnTo>
                    <a:pt x="503630" y="235678"/>
                  </a:lnTo>
                  <a:lnTo>
                    <a:pt x="503630" y="0"/>
                  </a:lnTo>
                  <a:lnTo>
                    <a:pt x="377536" y="0"/>
                  </a:lnTo>
                  <a:lnTo>
                    <a:pt x="377536" y="235678"/>
                  </a:lnTo>
                  <a:close/>
                </a:path>
                <a:path w="1637029" h="236220">
                  <a:moveTo>
                    <a:pt x="755072" y="235678"/>
                  </a:moveTo>
                  <a:lnTo>
                    <a:pt x="881166" y="235678"/>
                  </a:lnTo>
                  <a:lnTo>
                    <a:pt x="881166" y="0"/>
                  </a:lnTo>
                  <a:lnTo>
                    <a:pt x="755072" y="0"/>
                  </a:lnTo>
                  <a:lnTo>
                    <a:pt x="755072" y="235678"/>
                  </a:lnTo>
                  <a:close/>
                </a:path>
                <a:path w="1637029" h="236220">
                  <a:moveTo>
                    <a:pt x="1133354" y="235678"/>
                  </a:moveTo>
                  <a:lnTo>
                    <a:pt x="1258703" y="235678"/>
                  </a:lnTo>
                  <a:lnTo>
                    <a:pt x="1258703" y="0"/>
                  </a:lnTo>
                  <a:lnTo>
                    <a:pt x="1133354" y="0"/>
                  </a:lnTo>
                  <a:lnTo>
                    <a:pt x="1133354" y="235678"/>
                  </a:lnTo>
                  <a:close/>
                </a:path>
                <a:path w="1637029" h="236220">
                  <a:moveTo>
                    <a:pt x="1510891" y="235678"/>
                  </a:moveTo>
                  <a:lnTo>
                    <a:pt x="1636985" y="235678"/>
                  </a:lnTo>
                  <a:lnTo>
                    <a:pt x="1636985" y="0"/>
                  </a:lnTo>
                  <a:lnTo>
                    <a:pt x="1510891" y="0"/>
                  </a:lnTo>
                  <a:lnTo>
                    <a:pt x="1510891" y="2356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3949530" y="5410366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3955498" y="5394980"/>
              <a:ext cx="41910" cy="78105"/>
            </a:xfrm>
            <a:custGeom>
              <a:avLst/>
              <a:gdLst/>
              <a:ahLst/>
              <a:cxnLst/>
              <a:rect l="l" t="t" r="r" b="b"/>
              <a:pathLst>
                <a:path w="41910" h="78104">
                  <a:moveTo>
                    <a:pt x="41782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3981612" y="5423652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4788913" y="5410366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4794883" y="5394980"/>
              <a:ext cx="41910" cy="78105"/>
            </a:xfrm>
            <a:custGeom>
              <a:avLst/>
              <a:gdLst/>
              <a:ahLst/>
              <a:cxnLst/>
              <a:rect l="l" t="t" r="r" b="b"/>
              <a:pathLst>
                <a:path w="41910" h="78104">
                  <a:moveTo>
                    <a:pt x="41782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4820997" y="5423652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6467681" y="5410366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6473651" y="5394980"/>
              <a:ext cx="41910" cy="78105"/>
            </a:xfrm>
            <a:custGeom>
              <a:avLst/>
              <a:gdLst/>
              <a:ahLst/>
              <a:cxnLst/>
              <a:rect l="l" t="t" r="r" b="b"/>
              <a:pathLst>
                <a:path w="41909" h="78104">
                  <a:moveTo>
                    <a:pt x="41782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6499765" y="5423652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7307065" y="5410366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7313035" y="5394980"/>
              <a:ext cx="41910" cy="78105"/>
            </a:xfrm>
            <a:custGeom>
              <a:avLst/>
              <a:gdLst/>
              <a:ahLst/>
              <a:cxnLst/>
              <a:rect l="l" t="t" r="r" b="b"/>
              <a:pathLst>
                <a:path w="41909" h="78104">
                  <a:moveTo>
                    <a:pt x="41782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7339149" y="5423652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2500566" y="7301387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5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5004542" y="6247476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>
                  <a:moveTo>
                    <a:pt x="0" y="0"/>
                  </a:moveTo>
                  <a:lnTo>
                    <a:pt x="529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5085123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5169434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5253000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5337311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5420876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5505188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5588753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5673065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5756630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5840941" y="62474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6260260" y="6247476"/>
              <a:ext cx="53340" cy="0"/>
            </a:xfrm>
            <a:custGeom>
              <a:avLst/>
              <a:gdLst/>
              <a:ahLst/>
              <a:cxnLst/>
              <a:rect l="l" t="t" r="r" b="b"/>
              <a:pathLst>
                <a:path w="53339">
                  <a:moveTo>
                    <a:pt x="0" y="0"/>
                  </a:moveTo>
                  <a:lnTo>
                    <a:pt x="529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78" name="object 3078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924507" y="6144671"/>
              <a:ext cx="624498" cy="110695"/>
            </a:xfrm>
            <a:prstGeom prst="rect">
              <a:avLst/>
            </a:prstGeom>
          </p:spPr>
        </p:pic>
        <p:sp>
          <p:nvSpPr>
            <p:cNvPr id="3079" name="object 3079"/>
            <p:cNvSpPr/>
            <p:nvPr/>
          </p:nvSpPr>
          <p:spPr>
            <a:xfrm>
              <a:off x="6551991" y="616215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498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279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5511903" y="6241184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3081" name="object 3081"/>
          <p:cNvPicPr/>
          <p:nvPr/>
        </p:nvPicPr>
        <p:blipFill>
          <a:blip r:embed="rId83" cstate="print"/>
          <a:stretch>
            <a:fillRect/>
          </a:stretch>
        </p:blipFill>
        <p:spPr>
          <a:xfrm>
            <a:off x="2020812" y="3857475"/>
            <a:ext cx="1199759" cy="104201"/>
          </a:xfrm>
          <a:prstGeom prst="rect">
            <a:avLst/>
          </a:prstGeom>
        </p:spPr>
      </p:pic>
      <p:sp>
        <p:nvSpPr>
          <p:cNvPr id="3082" name="object 308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3083" name="object 308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3084" name="object 3084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77086" y="121157"/>
            <a:ext cx="145415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65" dirty="0">
                <a:solidFill>
                  <a:srgbClr val="76777A"/>
                </a:solidFill>
                <a:latin typeface="Trebuchet MS"/>
                <a:cs typeface="Trebuchet MS"/>
              </a:rPr>
              <a:t>22</a:t>
            </a:r>
            <a:endParaRPr sz="900">
              <a:latin typeface="Trebuchet MS"/>
              <a:cs typeface="Trebuchet MS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797949" y="0"/>
            <a:ext cx="2747695" cy="1705610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0" y="0"/>
            <a:ext cx="15544800" cy="8458200"/>
            <a:chOff x="0" y="0"/>
            <a:chExt cx="15544800" cy="845820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769363" y="687349"/>
              <a:ext cx="645922" cy="760552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4769358" y="687346"/>
              <a:ext cx="646430" cy="760730"/>
            </a:xfrm>
            <a:custGeom>
              <a:avLst/>
              <a:gdLst/>
              <a:ahLst/>
              <a:cxnLst/>
              <a:rect l="l" t="t" r="r" b="b"/>
              <a:pathLst>
                <a:path w="646430" h="760730">
                  <a:moveTo>
                    <a:pt x="0" y="760552"/>
                  </a:moveTo>
                  <a:lnTo>
                    <a:pt x="645922" y="514273"/>
                  </a:lnTo>
                  <a:lnTo>
                    <a:pt x="232079" y="0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pc="140" dirty="0"/>
              <a:t>INTERIOR</a:t>
            </a:r>
            <a:r>
              <a:rPr spc="260" dirty="0"/>
              <a:t> </a:t>
            </a:r>
            <a:r>
              <a:rPr spc="150" dirty="0"/>
              <a:t>CONCEPT:</a:t>
            </a:r>
            <a:r>
              <a:rPr spc="265" dirty="0"/>
              <a:t> </a:t>
            </a:r>
            <a:r>
              <a:rPr dirty="0"/>
              <a:t>LOUNGE</a:t>
            </a:r>
            <a:r>
              <a:rPr spc="265" dirty="0"/>
              <a:t> </a:t>
            </a:r>
            <a:r>
              <a:rPr spc="475" dirty="0"/>
              <a:t>-</a:t>
            </a:r>
            <a:r>
              <a:rPr spc="260" dirty="0"/>
              <a:t> </a:t>
            </a:r>
            <a:r>
              <a:rPr spc="130" dirty="0"/>
              <a:t>VIEW</a:t>
            </a:r>
            <a:r>
              <a:rPr spc="265" dirty="0"/>
              <a:t> </a:t>
            </a:r>
            <a:r>
              <a:rPr spc="434" dirty="0"/>
              <a:t>8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77771" y="121157"/>
            <a:ext cx="144145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65" dirty="0">
                <a:solidFill>
                  <a:srgbClr val="76777A"/>
                </a:solidFill>
                <a:latin typeface="Trebuchet MS"/>
                <a:cs typeface="Trebuchet MS"/>
              </a:rPr>
              <a:t>23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2801600" y="0"/>
            <a:ext cx="2743835" cy="1703070"/>
            <a:chOff x="12801600" y="0"/>
            <a:chExt cx="2743835" cy="1703070"/>
          </a:xfrm>
        </p:grpSpPr>
        <p:sp>
          <p:nvSpPr>
            <p:cNvPr id="4" name="object 4"/>
            <p:cNvSpPr/>
            <p:nvPr/>
          </p:nvSpPr>
          <p:spPr>
            <a:xfrm>
              <a:off x="12801600" y="0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962538" y="76680"/>
              <a:ext cx="699770" cy="0"/>
            </a:xfrm>
            <a:custGeom>
              <a:avLst/>
              <a:gdLst/>
              <a:ahLst/>
              <a:cxnLst/>
              <a:rect l="l" t="t" r="r" b="b"/>
              <a:pathLst>
                <a:path w="699769">
                  <a:moveTo>
                    <a:pt x="0" y="0"/>
                  </a:moveTo>
                  <a:lnTo>
                    <a:pt x="69934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3404335" y="957003"/>
              <a:ext cx="276860" cy="349250"/>
            </a:xfrm>
            <a:custGeom>
              <a:avLst/>
              <a:gdLst/>
              <a:ahLst/>
              <a:cxnLst/>
              <a:rect l="l" t="t" r="r" b="b"/>
              <a:pathLst>
                <a:path w="276859" h="349250">
                  <a:moveTo>
                    <a:pt x="0" y="0"/>
                  </a:moveTo>
                  <a:lnTo>
                    <a:pt x="0" y="349250"/>
                  </a:lnTo>
                </a:path>
                <a:path w="276859" h="349250">
                  <a:moveTo>
                    <a:pt x="276345" y="0"/>
                  </a:moveTo>
                  <a:lnTo>
                    <a:pt x="276345" y="349250"/>
                  </a:lnTo>
                </a:path>
              </a:pathLst>
            </a:custGeom>
            <a:ln w="3175">
              <a:solidFill>
                <a:srgbClr val="8080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56383" y="447967"/>
              <a:ext cx="144110" cy="13605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286079" y="43200"/>
              <a:ext cx="143687" cy="14368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897265" y="565796"/>
              <a:ext cx="158729" cy="313220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275636" y="706108"/>
              <a:ext cx="269588" cy="41150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275634" y="256839"/>
              <a:ext cx="269590" cy="411501"/>
            </a:xfrm>
            <a:prstGeom prst="rect">
              <a:avLst/>
            </a:prstGeom>
          </p:spPr>
        </p:pic>
      </p:grpSp>
      <p:grpSp>
        <p:nvGrpSpPr>
          <p:cNvPr id="12" name="object 12"/>
          <p:cNvGrpSpPr/>
          <p:nvPr/>
        </p:nvGrpSpPr>
        <p:grpSpPr>
          <a:xfrm>
            <a:off x="0" y="0"/>
            <a:ext cx="15546069" cy="8460740"/>
            <a:chOff x="0" y="0"/>
            <a:chExt cx="15546069" cy="84607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5395133" y="25893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5490497" y="258933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5299768" y="35429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5299768" y="44966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5299768" y="54460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299768" y="63997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99768" y="73491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299762" y="8302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5037" y="0"/>
                  </a:moveTo>
                  <a:lnTo>
                    <a:pt x="0" y="0"/>
                  </a:lnTo>
                  <a:lnTo>
                    <a:pt x="2450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5299768" y="925640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299768" y="102058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5299768" y="258939"/>
              <a:ext cx="245110" cy="857250"/>
            </a:xfrm>
            <a:custGeom>
              <a:avLst/>
              <a:gdLst/>
              <a:ahLst/>
              <a:cxnLst/>
              <a:rect l="l" t="t" r="r" b="b"/>
              <a:pathLst>
                <a:path w="245109" h="857250">
                  <a:moveTo>
                    <a:pt x="0" y="857008"/>
                  </a:moveTo>
                  <a:lnTo>
                    <a:pt x="245031" y="857008"/>
                  </a:lnTo>
                </a:path>
                <a:path w="245109" h="857250">
                  <a:moveTo>
                    <a:pt x="245031" y="0"/>
                  </a:moveTo>
                  <a:lnTo>
                    <a:pt x="0" y="0"/>
                  </a:ln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5395133" y="354295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48"/>
                  </a:moveTo>
                  <a:lnTo>
                    <a:pt x="292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395133" y="354302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5" h="62865">
                  <a:moveTo>
                    <a:pt x="0" y="62725"/>
                  </a:moveTo>
                  <a:lnTo>
                    <a:pt x="6272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395133" y="354295"/>
              <a:ext cx="97155" cy="96520"/>
            </a:xfrm>
            <a:custGeom>
              <a:avLst/>
              <a:gdLst/>
              <a:ahLst/>
              <a:cxnLst/>
              <a:rect l="l" t="t" r="r" b="b"/>
              <a:pathLst>
                <a:path w="97155" h="96520">
                  <a:moveTo>
                    <a:pt x="0" y="96215"/>
                  </a:moveTo>
                  <a:lnTo>
                    <a:pt x="9663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5395133" y="354294"/>
              <a:ext cx="130810" cy="130175"/>
            </a:xfrm>
            <a:custGeom>
              <a:avLst/>
              <a:gdLst/>
              <a:ahLst/>
              <a:cxnLst/>
              <a:rect l="l" t="t" r="r" b="b"/>
              <a:pathLst>
                <a:path w="130809" h="130175">
                  <a:moveTo>
                    <a:pt x="0" y="130124"/>
                  </a:moveTo>
                  <a:lnTo>
                    <a:pt x="1305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5395133" y="368629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272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395133" y="402460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49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395133" y="435897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95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5395133" y="469591"/>
              <a:ext cx="149860" cy="149225"/>
            </a:xfrm>
            <a:custGeom>
              <a:avLst/>
              <a:gdLst/>
              <a:ahLst/>
              <a:cxnLst/>
              <a:rect l="l" t="t" r="r" b="b"/>
              <a:pathLst>
                <a:path w="149859" h="149225">
                  <a:moveTo>
                    <a:pt x="0" y="149186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5395133" y="503229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456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395133" y="536879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289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5395133" y="570586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490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5395133" y="604211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48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5395133" y="638095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73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5395133" y="671556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94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5395133" y="705147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287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395133" y="738913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428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5395133" y="772494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32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5395133" y="806278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455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5395133" y="839850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68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5397252" y="873315"/>
              <a:ext cx="147955" cy="147320"/>
            </a:xfrm>
            <a:custGeom>
              <a:avLst/>
              <a:gdLst/>
              <a:ahLst/>
              <a:cxnLst/>
              <a:rect l="l" t="t" r="r" b="b"/>
              <a:pathLst>
                <a:path w="147955" h="147319">
                  <a:moveTo>
                    <a:pt x="0" y="147266"/>
                  </a:moveTo>
                  <a:lnTo>
                    <a:pt x="14754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5431160" y="907158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0" y="113423"/>
                  </a:moveTo>
                  <a:lnTo>
                    <a:pt x="1136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5464643" y="940578"/>
              <a:ext cx="80645" cy="80010"/>
            </a:xfrm>
            <a:custGeom>
              <a:avLst/>
              <a:gdLst/>
              <a:ahLst/>
              <a:cxnLst/>
              <a:rect l="l" t="t" r="r" b="b"/>
              <a:pathLst>
                <a:path w="80644" h="80009">
                  <a:moveTo>
                    <a:pt x="0" y="80003"/>
                  </a:moveTo>
                  <a:lnTo>
                    <a:pt x="8015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5498551" y="974421"/>
              <a:ext cx="46355" cy="46355"/>
            </a:xfrm>
            <a:custGeom>
              <a:avLst/>
              <a:gdLst/>
              <a:ahLst/>
              <a:cxnLst/>
              <a:rect l="l" t="t" r="r" b="b"/>
              <a:pathLst>
                <a:path w="46355" h="46355">
                  <a:moveTo>
                    <a:pt x="0" y="46160"/>
                  </a:moveTo>
                  <a:lnTo>
                    <a:pt x="462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5532459" y="100826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316"/>
                  </a:moveTo>
                  <a:lnTo>
                    <a:pt x="1234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395133" y="354302"/>
              <a:ext cx="149860" cy="666750"/>
            </a:xfrm>
            <a:custGeom>
              <a:avLst/>
              <a:gdLst/>
              <a:ahLst/>
              <a:cxnLst/>
              <a:rect l="l" t="t" r="r" b="b"/>
              <a:pathLst>
                <a:path w="149859" h="666750">
                  <a:moveTo>
                    <a:pt x="0" y="666280"/>
                  </a:moveTo>
                  <a:lnTo>
                    <a:pt x="149666" y="666280"/>
                  </a:lnTo>
                </a:path>
                <a:path w="149859" h="666750">
                  <a:moveTo>
                    <a:pt x="149666" y="0"/>
                  </a:moveTo>
                  <a:lnTo>
                    <a:pt x="0" y="0"/>
                  </a:lnTo>
                  <a:lnTo>
                    <a:pt x="0" y="666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5057328" y="161565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>
                  <a:moveTo>
                    <a:pt x="0" y="0"/>
                  </a:moveTo>
                  <a:lnTo>
                    <a:pt x="30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5103104" y="161565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150999" y="161565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198469" y="161565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5246363" y="161565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5293835" y="161565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5341728" y="161565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5389200" y="161565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5437093" y="161565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5484564" y="161565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5532459" y="161565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3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4963660" y="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4963660" y="4701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963660" y="94905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80" h="33655">
                  <a:moveTo>
                    <a:pt x="0" y="0"/>
                  </a:moveTo>
                  <a:lnTo>
                    <a:pt x="0" y="33477"/>
                  </a:lnTo>
                  <a:lnTo>
                    <a:pt x="17373" y="334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996718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5044613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5092084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5139978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187449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235342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282814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330709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5378180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426073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473545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521438" y="128389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3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520590" y="120707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472698" y="120707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425227" y="120707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377334" y="120707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5329861" y="120707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281966" y="120707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234496" y="120707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5186603" y="120707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139130" y="120707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5091236" y="120707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5057328" y="1207073"/>
              <a:ext cx="18415" cy="29845"/>
            </a:xfrm>
            <a:custGeom>
              <a:avLst/>
              <a:gdLst/>
              <a:ahLst/>
              <a:cxnLst/>
              <a:rect l="l" t="t" r="r" b="b"/>
              <a:pathLst>
                <a:path w="18415" h="29844">
                  <a:moveTo>
                    <a:pt x="18224" y="0"/>
                  </a:moveTo>
                  <a:lnTo>
                    <a:pt x="0" y="0"/>
                  </a:lnTo>
                  <a:lnTo>
                    <a:pt x="0" y="29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5057328" y="125242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5057328" y="130032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5057328" y="134779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5057328" y="13956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5057328" y="144315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5057328" y="1491049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5057328" y="153852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5057328" y="1586415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0" y="0"/>
                  </a:moveTo>
                  <a:lnTo>
                    <a:pt x="0" y="292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3914645" y="44891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1788" y="31788"/>
                  </a:moveTo>
                  <a:lnTo>
                    <a:pt x="0" y="3178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914643" y="0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09">
                  <a:moveTo>
                    <a:pt x="0" y="292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4947977" y="0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4947977" y="4701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4916188" y="94905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5">
                  <a:moveTo>
                    <a:pt x="31788" y="0"/>
                  </a:moveTo>
                  <a:lnTo>
                    <a:pt x="31788" y="33477"/>
                  </a:lnTo>
                  <a:lnTo>
                    <a:pt x="0" y="334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868295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4820825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4772929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4725459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4677564" y="12838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2969894" y="0"/>
              <a:ext cx="763270" cy="600710"/>
            </a:xfrm>
            <a:custGeom>
              <a:avLst/>
              <a:gdLst/>
              <a:ahLst/>
              <a:cxnLst/>
              <a:rect l="l" t="t" r="r" b="b"/>
              <a:pathLst>
                <a:path w="763269" h="600710">
                  <a:moveTo>
                    <a:pt x="0" y="600128"/>
                  </a:moveTo>
                  <a:lnTo>
                    <a:pt x="762927" y="600128"/>
                  </a:lnTo>
                  <a:lnTo>
                    <a:pt x="762927" y="0"/>
                  </a:lnTo>
                </a:path>
                <a:path w="763269" h="600710">
                  <a:moveTo>
                    <a:pt x="0" y="0"/>
                  </a:moveTo>
                  <a:lnTo>
                    <a:pt x="0" y="60012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2969894" y="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255"/>
                  </a:moveTo>
                  <a:lnTo>
                    <a:pt x="1225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2969894" y="0"/>
              <a:ext cx="46355" cy="46355"/>
            </a:xfrm>
            <a:custGeom>
              <a:avLst/>
              <a:gdLst/>
              <a:ahLst/>
              <a:cxnLst/>
              <a:rect l="l" t="t" r="r" b="b"/>
              <a:pathLst>
                <a:path w="46355" h="46355">
                  <a:moveTo>
                    <a:pt x="0" y="45740"/>
                  </a:moveTo>
                  <a:lnTo>
                    <a:pt x="459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2969894" y="0"/>
              <a:ext cx="80010" cy="80010"/>
            </a:xfrm>
            <a:custGeom>
              <a:avLst/>
              <a:gdLst/>
              <a:ahLst/>
              <a:cxnLst/>
              <a:rect l="l" t="t" r="r" b="b"/>
              <a:pathLst>
                <a:path w="80009" h="80010">
                  <a:moveTo>
                    <a:pt x="0" y="79647"/>
                  </a:moveTo>
                  <a:lnTo>
                    <a:pt x="7964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2969894" y="18186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2969894" y="51673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2969894" y="85158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2969894" y="119059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2969894" y="152549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969894" y="186451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2969894" y="219939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2969894" y="253842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2969894" y="287331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2969894" y="32081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969894" y="354718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969894" y="388207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969894" y="422109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2969894" y="455598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2969894" y="489082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2987695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3021602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3055085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637449" y="0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37"/>
                  </a:moveTo>
                  <a:lnTo>
                    <a:pt x="190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088993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637449" y="0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40" h="52705">
                  <a:moveTo>
                    <a:pt x="0" y="52520"/>
                  </a:moveTo>
                  <a:lnTo>
                    <a:pt x="527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122478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637449" y="0"/>
              <a:ext cx="86995" cy="86995"/>
            </a:xfrm>
            <a:custGeom>
              <a:avLst/>
              <a:gdLst/>
              <a:ahLst/>
              <a:cxnLst/>
              <a:rect l="l" t="t" r="r" b="b"/>
              <a:pathLst>
                <a:path w="86994" h="86995">
                  <a:moveTo>
                    <a:pt x="0" y="86428"/>
                  </a:moveTo>
                  <a:lnTo>
                    <a:pt x="864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156386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637449" y="24966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190292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3637449" y="5845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3223775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3637449" y="91939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3257683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3637449" y="125841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291168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3637449" y="159330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3325076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3637449" y="193233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3358559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3637449" y="226721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3392466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3637449" y="260206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3425949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3637449" y="294112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3459857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3637449" y="327597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3493765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3637449" y="361500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3527250" y="50476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3637449" y="394989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3561156" y="428894"/>
              <a:ext cx="172085" cy="171450"/>
            </a:xfrm>
            <a:custGeom>
              <a:avLst/>
              <a:gdLst/>
              <a:ahLst/>
              <a:cxnLst/>
              <a:rect l="l" t="t" r="r" b="b"/>
              <a:pathLst>
                <a:path w="172084" h="171450">
                  <a:moveTo>
                    <a:pt x="0" y="171234"/>
                  </a:moveTo>
                  <a:lnTo>
                    <a:pt x="1716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3594639" y="462384"/>
              <a:ext cx="138430" cy="137795"/>
            </a:xfrm>
            <a:custGeom>
              <a:avLst/>
              <a:gdLst/>
              <a:ahLst/>
              <a:cxnLst/>
              <a:rect l="l" t="t" r="r" b="b"/>
              <a:pathLst>
                <a:path w="138430" h="137795">
                  <a:moveTo>
                    <a:pt x="0" y="137744"/>
                  </a:moveTo>
                  <a:lnTo>
                    <a:pt x="138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3628547" y="495861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104775" h="104775">
                  <a:moveTo>
                    <a:pt x="0" y="104267"/>
                  </a:moveTo>
                  <a:lnTo>
                    <a:pt x="1042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3662032" y="529770"/>
              <a:ext cx="71120" cy="70485"/>
            </a:xfrm>
            <a:custGeom>
              <a:avLst/>
              <a:gdLst/>
              <a:ahLst/>
              <a:cxnLst/>
              <a:rect l="l" t="t" r="r" b="b"/>
              <a:pathLst>
                <a:path w="71119" h="70484">
                  <a:moveTo>
                    <a:pt x="0" y="70357"/>
                  </a:moveTo>
                  <a:lnTo>
                    <a:pt x="707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3695940" y="563247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6880"/>
                  </a:moveTo>
                  <a:lnTo>
                    <a:pt x="368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3729423" y="59715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2971"/>
                  </a:moveTo>
                  <a:lnTo>
                    <a:pt x="339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3065258" y="0"/>
              <a:ext cx="572770" cy="504825"/>
            </a:xfrm>
            <a:custGeom>
              <a:avLst/>
              <a:gdLst/>
              <a:ahLst/>
              <a:cxnLst/>
              <a:rect l="l" t="t" r="r" b="b"/>
              <a:pathLst>
                <a:path w="572769" h="504825">
                  <a:moveTo>
                    <a:pt x="0" y="504762"/>
                  </a:moveTo>
                  <a:lnTo>
                    <a:pt x="572185" y="504762"/>
                  </a:lnTo>
                  <a:lnTo>
                    <a:pt x="572185" y="0"/>
                  </a:lnTo>
                </a:path>
                <a:path w="572769" h="504825">
                  <a:moveTo>
                    <a:pt x="0" y="0"/>
                  </a:moveTo>
                  <a:lnTo>
                    <a:pt x="0" y="50476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2868171" y="36998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15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2868171" y="1409673"/>
              <a:ext cx="2677160" cy="229870"/>
            </a:xfrm>
            <a:custGeom>
              <a:avLst/>
              <a:gdLst/>
              <a:ahLst/>
              <a:cxnLst/>
              <a:rect l="l" t="t" r="r" b="b"/>
              <a:pathLst>
                <a:path w="2677159" h="229869">
                  <a:moveTo>
                    <a:pt x="2676628" y="229717"/>
                  </a:moveTo>
                  <a:lnTo>
                    <a:pt x="0" y="22971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2868171" y="854011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15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3384414" y="957004"/>
              <a:ext cx="316230" cy="349250"/>
            </a:xfrm>
            <a:custGeom>
              <a:avLst/>
              <a:gdLst/>
              <a:ahLst/>
              <a:cxnLst/>
              <a:rect l="l" t="t" r="r" b="b"/>
              <a:pathLst>
                <a:path w="316230" h="349250">
                  <a:moveTo>
                    <a:pt x="0" y="0"/>
                  </a:moveTo>
                  <a:lnTo>
                    <a:pt x="0" y="349250"/>
                  </a:lnTo>
                  <a:lnTo>
                    <a:pt x="316191" y="349250"/>
                  </a:lnTo>
                  <a:lnTo>
                    <a:pt x="316191" y="1864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3384409" y="956999"/>
              <a:ext cx="316230" cy="43815"/>
            </a:xfrm>
            <a:custGeom>
              <a:avLst/>
              <a:gdLst/>
              <a:ahLst/>
              <a:cxnLst/>
              <a:rect l="l" t="t" r="r" b="b"/>
              <a:pathLst>
                <a:path w="316230" h="43815">
                  <a:moveTo>
                    <a:pt x="316191" y="43662"/>
                  </a:moveTo>
                  <a:lnTo>
                    <a:pt x="31619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3369156" y="941324"/>
              <a:ext cx="347345" cy="381000"/>
            </a:xfrm>
            <a:custGeom>
              <a:avLst/>
              <a:gdLst/>
              <a:ahLst/>
              <a:cxnLst/>
              <a:rect l="l" t="t" r="r" b="b"/>
              <a:pathLst>
                <a:path w="347344" h="381000">
                  <a:moveTo>
                    <a:pt x="0" y="0"/>
                  </a:moveTo>
                  <a:lnTo>
                    <a:pt x="0" y="380606"/>
                  </a:lnTo>
                  <a:lnTo>
                    <a:pt x="347129" y="380606"/>
                  </a:lnTo>
                  <a:lnTo>
                    <a:pt x="347129" y="2021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3716283" y="941327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3695519" y="1143495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69" h="12700">
                  <a:moveTo>
                    <a:pt x="20764" y="12293"/>
                  </a:moveTo>
                  <a:lnTo>
                    <a:pt x="26276" y="12293"/>
                  </a:lnTo>
                  <a:lnTo>
                    <a:pt x="26276" y="0"/>
                  </a:lnTo>
                  <a:lnTo>
                    <a:pt x="0" y="0"/>
                  </a:lnTo>
                  <a:lnTo>
                    <a:pt x="0" y="12293"/>
                  </a:lnTo>
                  <a:lnTo>
                    <a:pt x="5079" y="122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3694671" y="988371"/>
              <a:ext cx="27305" cy="12700"/>
            </a:xfrm>
            <a:custGeom>
              <a:avLst/>
              <a:gdLst/>
              <a:ahLst/>
              <a:cxnLst/>
              <a:rect l="l" t="t" r="r" b="b"/>
              <a:pathLst>
                <a:path w="27305" h="12700">
                  <a:moveTo>
                    <a:pt x="5930" y="0"/>
                  </a:moveTo>
                  <a:lnTo>
                    <a:pt x="0" y="0"/>
                  </a:lnTo>
                  <a:lnTo>
                    <a:pt x="0" y="12293"/>
                  </a:lnTo>
                  <a:lnTo>
                    <a:pt x="26695" y="12293"/>
                  </a:lnTo>
                  <a:lnTo>
                    <a:pt x="26695" y="0"/>
                  </a:lnTo>
                  <a:lnTo>
                    <a:pt x="216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3440356" y="1151975"/>
              <a:ext cx="224790" cy="114935"/>
            </a:xfrm>
            <a:custGeom>
              <a:avLst/>
              <a:gdLst/>
              <a:ahLst/>
              <a:cxnLst/>
              <a:rect l="l" t="t" r="r" b="b"/>
              <a:pathLst>
                <a:path w="224790" h="114934">
                  <a:moveTo>
                    <a:pt x="224218" y="0"/>
                  </a:moveTo>
                  <a:lnTo>
                    <a:pt x="204723" y="0"/>
                  </a:lnTo>
                  <a:lnTo>
                    <a:pt x="204723" y="114858"/>
                  </a:lnTo>
                  <a:lnTo>
                    <a:pt x="0" y="1148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3440361" y="99641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3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3440356" y="996417"/>
              <a:ext cx="224790" cy="6985"/>
            </a:xfrm>
            <a:custGeom>
              <a:avLst/>
              <a:gdLst/>
              <a:ahLst/>
              <a:cxnLst/>
              <a:rect l="l" t="t" r="r" b="b"/>
              <a:pathLst>
                <a:path w="224790" h="6984">
                  <a:moveTo>
                    <a:pt x="224218" y="6362"/>
                  </a:moveTo>
                  <a:lnTo>
                    <a:pt x="204723" y="6362"/>
                  </a:lnTo>
                  <a:lnTo>
                    <a:pt x="2047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3597608" y="127997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3409420" y="988794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3675596" y="1059149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3409417" y="988792"/>
              <a:ext cx="266700" cy="55880"/>
            </a:xfrm>
            <a:custGeom>
              <a:avLst/>
              <a:gdLst/>
              <a:ahLst/>
              <a:cxnLst/>
              <a:rect l="l" t="t" r="r" b="b"/>
              <a:pathLst>
                <a:path w="266700" h="55880">
                  <a:moveTo>
                    <a:pt x="266179" y="55524"/>
                  </a:moveTo>
                  <a:lnTo>
                    <a:pt x="2661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3664578" y="996429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69">
                  <a:moveTo>
                    <a:pt x="5930" y="166141"/>
                  </a:moveTo>
                  <a:lnTo>
                    <a:pt x="5930" y="157670"/>
                  </a:lnTo>
                  <a:lnTo>
                    <a:pt x="0" y="157670"/>
                  </a:lnTo>
                  <a:lnTo>
                    <a:pt x="0" y="0"/>
                  </a:lnTo>
                  <a:lnTo>
                    <a:pt x="5930" y="0"/>
                  </a:lnTo>
                  <a:lnTo>
                    <a:pt x="5930" y="157670"/>
                  </a:lnTo>
                  <a:lnTo>
                    <a:pt x="0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3670508" y="117062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3670508" y="119435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3670508" y="121809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3670508" y="124225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3664578" y="1265989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5930" y="0"/>
                  </a:moveTo>
                  <a:lnTo>
                    <a:pt x="5930" y="8470"/>
                  </a:lnTo>
                  <a:lnTo>
                    <a:pt x="0" y="8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3664575" y="124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3664575" y="121809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3664575" y="119436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3664575" y="117062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3664575" y="115409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3673049" y="1044318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12293" y="14833"/>
                  </a:moveTo>
                  <a:lnTo>
                    <a:pt x="0" y="14833"/>
                  </a:lnTo>
                  <a:lnTo>
                    <a:pt x="0" y="0"/>
                  </a:lnTo>
                  <a:lnTo>
                    <a:pt x="12293" y="0"/>
                  </a:lnTo>
                  <a:lnTo>
                    <a:pt x="12293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3676447" y="105660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676447" y="105491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676447" y="105321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676447" y="1051523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676447" y="104982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676447" y="104855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676447" y="104685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675596" y="104431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532761" y="127997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494" y="16103"/>
                  </a:moveTo>
                  <a:lnTo>
                    <a:pt x="13131" y="16103"/>
                  </a:lnTo>
                  <a:lnTo>
                    <a:pt x="13131" y="3390"/>
                  </a:lnTo>
                  <a:lnTo>
                    <a:pt x="6781" y="3390"/>
                  </a:lnTo>
                  <a:lnTo>
                    <a:pt x="6781" y="16103"/>
                  </a:lnTo>
                  <a:lnTo>
                    <a:pt x="0" y="16103"/>
                  </a:lnTo>
                  <a:lnTo>
                    <a:pt x="0" y="12293"/>
                  </a:lnTo>
                  <a:lnTo>
                    <a:pt x="2959" y="12293"/>
                  </a:lnTo>
                  <a:lnTo>
                    <a:pt x="2959" y="0"/>
                  </a:lnTo>
                  <a:lnTo>
                    <a:pt x="16522" y="0"/>
                  </a:lnTo>
                  <a:lnTo>
                    <a:pt x="16522" y="12293"/>
                  </a:lnTo>
                  <a:lnTo>
                    <a:pt x="19494" y="12293"/>
                  </a:lnTo>
                  <a:lnTo>
                    <a:pt x="19494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3597608" y="96802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3532761" y="967178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494" y="0"/>
                  </a:moveTo>
                  <a:lnTo>
                    <a:pt x="13131" y="0"/>
                  </a:lnTo>
                  <a:lnTo>
                    <a:pt x="13131" y="12712"/>
                  </a:lnTo>
                  <a:lnTo>
                    <a:pt x="6781" y="12712"/>
                  </a:lnTo>
                  <a:lnTo>
                    <a:pt x="6781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2959" y="3810"/>
                  </a:lnTo>
                  <a:lnTo>
                    <a:pt x="2959" y="16103"/>
                  </a:lnTo>
                  <a:lnTo>
                    <a:pt x="16522" y="16103"/>
                  </a:lnTo>
                  <a:lnTo>
                    <a:pt x="16522" y="3810"/>
                  </a:lnTo>
                  <a:lnTo>
                    <a:pt x="19494" y="3810"/>
                  </a:lnTo>
                  <a:lnTo>
                    <a:pt x="1949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3369154" y="941324"/>
              <a:ext cx="347345" cy="0"/>
            </a:xfrm>
            <a:custGeom>
              <a:avLst/>
              <a:gdLst/>
              <a:ahLst/>
              <a:cxnLst/>
              <a:rect l="l" t="t" r="r" b="b"/>
              <a:pathLst>
                <a:path w="347344">
                  <a:moveTo>
                    <a:pt x="3471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3688734" y="995998"/>
              <a:ext cx="6350" cy="158115"/>
            </a:xfrm>
            <a:custGeom>
              <a:avLst/>
              <a:gdLst/>
              <a:ahLst/>
              <a:cxnLst/>
              <a:rect l="l" t="t" r="r" b="b"/>
              <a:pathLst>
                <a:path w="6350" h="158115">
                  <a:moveTo>
                    <a:pt x="0" y="157670"/>
                  </a:moveTo>
                  <a:lnTo>
                    <a:pt x="5930" y="157670"/>
                  </a:lnTo>
                  <a:lnTo>
                    <a:pt x="5930" y="0"/>
                  </a:lnTo>
                  <a:lnTo>
                    <a:pt x="0" y="0"/>
                  </a:lnTo>
                  <a:lnTo>
                    <a:pt x="0" y="15767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685349" y="984979"/>
              <a:ext cx="15875" cy="247650"/>
            </a:xfrm>
            <a:custGeom>
              <a:avLst/>
              <a:gdLst/>
              <a:ahLst/>
              <a:cxnLst/>
              <a:rect l="l" t="t" r="r" b="b"/>
              <a:pathLst>
                <a:path w="15875" h="247650">
                  <a:moveTo>
                    <a:pt x="15252" y="0"/>
                  </a:moveTo>
                  <a:lnTo>
                    <a:pt x="0" y="0"/>
                  </a:lnTo>
                  <a:lnTo>
                    <a:pt x="0" y="247522"/>
                  </a:lnTo>
                  <a:lnTo>
                    <a:pt x="15252" y="247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3409417" y="1274465"/>
              <a:ext cx="266700" cy="0"/>
            </a:xfrm>
            <a:custGeom>
              <a:avLst/>
              <a:gdLst/>
              <a:ahLst/>
              <a:cxnLst/>
              <a:rect l="l" t="t" r="r" b="b"/>
              <a:pathLst>
                <a:path w="266700">
                  <a:moveTo>
                    <a:pt x="2661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420864" y="1151975"/>
              <a:ext cx="19685" cy="114935"/>
            </a:xfrm>
            <a:custGeom>
              <a:avLst/>
              <a:gdLst/>
              <a:ahLst/>
              <a:cxnLst/>
              <a:rect l="l" t="t" r="r" b="b"/>
              <a:pathLst>
                <a:path w="19684" h="114934">
                  <a:moveTo>
                    <a:pt x="0" y="0"/>
                  </a:moveTo>
                  <a:lnTo>
                    <a:pt x="19494" y="0"/>
                  </a:lnTo>
                  <a:lnTo>
                    <a:pt x="19494" y="1148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420864" y="996417"/>
              <a:ext cx="19685" cy="6985"/>
            </a:xfrm>
            <a:custGeom>
              <a:avLst/>
              <a:gdLst/>
              <a:ahLst/>
              <a:cxnLst/>
              <a:rect l="l" t="t" r="r" b="b"/>
              <a:pathLst>
                <a:path w="19684" h="6984">
                  <a:moveTo>
                    <a:pt x="0" y="6362"/>
                  </a:moveTo>
                  <a:lnTo>
                    <a:pt x="19494" y="6362"/>
                  </a:lnTo>
                  <a:lnTo>
                    <a:pt x="1949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3409420" y="1059149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409420" y="988792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3414506" y="996429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69">
                  <a:moveTo>
                    <a:pt x="0" y="166141"/>
                  </a:moveTo>
                  <a:lnTo>
                    <a:pt x="0" y="157670"/>
                  </a:lnTo>
                  <a:lnTo>
                    <a:pt x="6362" y="157670"/>
                  </a:lnTo>
                  <a:lnTo>
                    <a:pt x="6362" y="0"/>
                  </a:lnTo>
                  <a:lnTo>
                    <a:pt x="0" y="0"/>
                  </a:lnTo>
                  <a:lnTo>
                    <a:pt x="0" y="157670"/>
                  </a:lnTo>
                  <a:lnTo>
                    <a:pt x="6362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414506" y="117062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3414506" y="119435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3414506" y="121809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3414506" y="124225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3414506" y="1265989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0" y="0"/>
                  </a:moveTo>
                  <a:lnTo>
                    <a:pt x="0" y="8470"/>
                  </a:lnTo>
                  <a:lnTo>
                    <a:pt x="6362" y="8470"/>
                  </a:lnTo>
                  <a:lnTo>
                    <a:pt x="63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3420864" y="124225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3420864" y="121809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3420864" y="119436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3420864" y="117062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3420864" y="115409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3399672" y="1044318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4833"/>
                  </a:moveTo>
                  <a:lnTo>
                    <a:pt x="12293" y="14833"/>
                  </a:lnTo>
                  <a:lnTo>
                    <a:pt x="12293" y="0"/>
                  </a:lnTo>
                  <a:lnTo>
                    <a:pt x="0" y="0"/>
                  </a:lnTo>
                  <a:lnTo>
                    <a:pt x="0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3401368" y="105660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3401368" y="105491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3401368" y="105321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3401368" y="1051523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3401368" y="104982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3401368" y="104855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3401368" y="104685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3409420" y="104431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5524405" y="758710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0" y="15618"/>
                  </a:moveTo>
                  <a:lnTo>
                    <a:pt x="20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5533730" y="777563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0" y="9056"/>
                  </a:moveTo>
                  <a:lnTo>
                    <a:pt x="110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5523956" y="774112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0" y="0"/>
                  </a:moveTo>
                  <a:lnTo>
                    <a:pt x="1143" y="5384"/>
                  </a:lnTo>
                  <a:lnTo>
                    <a:pt x="4622" y="9982"/>
                  </a:lnTo>
                  <a:lnTo>
                    <a:pt x="9499" y="125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5533287" y="786692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0"/>
                  </a:moveTo>
                  <a:lnTo>
                    <a:pt x="11512" y="154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5524401" y="1049831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20398" y="155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533732" y="1037111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1067" y="9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523906" y="1036666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9550" y="0"/>
                  </a:moveTo>
                  <a:lnTo>
                    <a:pt x="4584" y="2590"/>
                  </a:lnTo>
                  <a:lnTo>
                    <a:pt x="1066" y="7302"/>
                  </a:lnTo>
                  <a:lnTo>
                    <a:pt x="0" y="128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533650" y="1022118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40">
                  <a:moveTo>
                    <a:pt x="11148" y="0"/>
                  </a:moveTo>
                  <a:lnTo>
                    <a:pt x="0" y="150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524405" y="600552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0" y="0"/>
                  </a:moveTo>
                  <a:lnTo>
                    <a:pt x="20394" y="156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533730" y="588261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0" y="0"/>
                  </a:moveTo>
                  <a:lnTo>
                    <a:pt x="11069" y="90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523956" y="587815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9499" y="0"/>
                  </a:moveTo>
                  <a:lnTo>
                    <a:pt x="4622" y="2552"/>
                  </a:lnTo>
                  <a:lnTo>
                    <a:pt x="1130" y="7150"/>
                  </a:lnTo>
                  <a:lnTo>
                    <a:pt x="0" y="125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33287" y="572268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512" y="0"/>
                  </a:moveTo>
                  <a:lnTo>
                    <a:pt x="0" y="15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524401" y="309529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20398" y="0"/>
                  </a:moveTo>
                  <a:lnTo>
                    <a:pt x="0" y="155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533732" y="328713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1067" y="0"/>
                  </a:moveTo>
                  <a:lnTo>
                    <a:pt x="0" y="9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523902" y="324990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5">
                  <a:moveTo>
                    <a:pt x="0" y="0"/>
                  </a:moveTo>
                  <a:lnTo>
                    <a:pt x="1066" y="5499"/>
                  </a:lnTo>
                  <a:lnTo>
                    <a:pt x="4597" y="10210"/>
                  </a:lnTo>
                  <a:lnTo>
                    <a:pt x="9550" y="128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533654" y="337756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0"/>
                  </a:moveTo>
                  <a:lnTo>
                    <a:pt x="11145" y="150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3898962" y="0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20">
                  <a:moveTo>
                    <a:pt x="0" y="7170"/>
                  </a:moveTo>
                  <a:lnTo>
                    <a:pt x="69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3898962" y="801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3898962" y="2496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3898962" y="41503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3898962" y="5845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3898962" y="7540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3898962" y="76674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369"/>
                  </a:moveTo>
                  <a:lnTo>
                    <a:pt x="313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3898962" y="10889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3931172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3898962" y="12584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3948126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3898962" y="14279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3965080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3898962" y="159331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3982034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3898962" y="17628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3998565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3898962" y="19323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4015518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3898962" y="2097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4032472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3898962" y="22672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4049426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3898962" y="2436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4066380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3898962" y="26062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4082909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3898962" y="277160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4099863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3898962" y="29411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4116817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3898962" y="31106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4133771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3898962" y="32759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4150302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898962" y="34454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4167254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898962" y="36150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4184208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3898962" y="378037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4201162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3360677" y="93327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4833"/>
                  </a:moveTo>
                  <a:lnTo>
                    <a:pt x="148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4218116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3898962" y="394990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3360677" y="95658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4234645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3384414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3898962" y="41193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3360677" y="97354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4251599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3401368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3901928" y="42889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712"/>
                  </a:moveTo>
                  <a:lnTo>
                    <a:pt x="127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3360677" y="990490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4268553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3418322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3360677" y="1007444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4285507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3435274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3360677" y="102397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4302037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3451805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3360677" y="1040928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4318991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3468759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3360677" y="1057882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4335945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3485713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3360677" y="107441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4352899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3502665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3360677" y="109137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4369853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3519619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3360677" y="1108320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4386383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3536150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3360677" y="1125273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4403336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3553104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3360677" y="11418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4420290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3570058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3360677" y="1158758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4437244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3587010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3360677" y="1175711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4453773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3603541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3360677" y="1192245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4470727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3620495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3360677" y="120919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4487681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3637449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3360677" y="122614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3654403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4504635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3360677" y="1243102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3670932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4521589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3360677" y="125963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3687886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4538118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3360677" y="1276586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3704839" y="93327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4555072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3360677" y="129353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4661881" y="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06"/>
                  </a:moveTo>
                  <a:lnTo>
                    <a:pt x="25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3716283" y="93326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0" y="13563"/>
                  </a:moveTo>
                  <a:lnTo>
                    <a:pt x="135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4572026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3360677" y="131007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4661881" y="377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3716283" y="933269"/>
              <a:ext cx="30480" cy="31115"/>
            </a:xfrm>
            <a:custGeom>
              <a:avLst/>
              <a:gdLst/>
              <a:ahLst/>
              <a:cxnLst/>
              <a:rect l="l" t="t" r="r" b="b"/>
              <a:pathLst>
                <a:path w="30480" h="31115">
                  <a:moveTo>
                    <a:pt x="0" y="30518"/>
                  </a:moveTo>
                  <a:lnTo>
                    <a:pt x="30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4588980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3360677" y="1321935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0" y="13563"/>
                  </a:moveTo>
                  <a:lnTo>
                    <a:pt x="135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4661881" y="20311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3716283" y="97269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4605510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3740020" y="93326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3360677" y="1321930"/>
              <a:ext cx="31115" cy="30480"/>
            </a:xfrm>
            <a:custGeom>
              <a:avLst/>
              <a:gdLst/>
              <a:ahLst/>
              <a:cxnLst/>
              <a:rect l="l" t="t" r="r" b="b"/>
              <a:pathLst>
                <a:path w="31115" h="30480">
                  <a:moveTo>
                    <a:pt x="0" y="30099"/>
                  </a:moveTo>
                  <a:lnTo>
                    <a:pt x="305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3721370" y="989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4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4661881" y="37265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3756549" y="93326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4622464" y="7667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3360677" y="134524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3399672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4661881" y="5421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3773503" y="93326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4639418" y="766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3360677" y="13622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3416626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4656372" y="71165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0" y="21196"/>
                  </a:moveTo>
                  <a:lnTo>
                    <a:pt x="21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3790457" y="93326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3360677" y="137873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3433155" y="1321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4672901" y="8770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4660"/>
                  </a:moveTo>
                  <a:lnTo>
                    <a:pt x="46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3807411" y="93326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3360677" y="139568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3450109" y="1321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3823940" y="93326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3360677" y="141263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3467063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3840894" y="93326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3360677" y="1429172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3484017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3857848" y="93326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3360677" y="144612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3500971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3874802" y="93326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3360677" y="146307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3517502" y="1321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3891756" y="93368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317"/>
                  </a:moveTo>
                  <a:lnTo>
                    <a:pt x="228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3360677" y="147960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3534454" y="1321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3908285" y="95064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362"/>
                  </a:moveTo>
                  <a:lnTo>
                    <a:pt x="63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3360677" y="149655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3551408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3716283" y="115790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3360677" y="15135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3568362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3716283" y="117444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3360677" y="153046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3584891" y="1321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3716283" y="119139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3360677" y="154699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3601845" y="1321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3716283" y="120834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3360677" y="156395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947977" y="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355"/>
                  </a:moveTo>
                  <a:lnTo>
                    <a:pt x="32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3618799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3716283" y="122487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3360677" y="158090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947977" y="419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3635753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3716283" y="12418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3366612" y="159743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5">
                  <a:moveTo>
                    <a:pt x="0" y="18224"/>
                  </a:moveTo>
                  <a:lnTo>
                    <a:pt x="178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4947977" y="2115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652707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3716283" y="125878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383142" y="161438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127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4947977" y="37688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669236" y="1321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3716283" y="127573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686190" y="1321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4947977" y="5463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3716283" y="129226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3703144" y="1321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4947977" y="7159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3716283" y="1306250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4" h="11430">
                  <a:moveTo>
                    <a:pt x="0" y="11023"/>
                  </a:moveTo>
                  <a:lnTo>
                    <a:pt x="105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3720098" y="130625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4947977" y="8812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3736628" y="1306253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4947977" y="105081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3753582" y="130625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4947977" y="12202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3770536" y="130625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4950519" y="13897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144"/>
                  </a:moveTo>
                  <a:lnTo>
                    <a:pt x="13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3787490" y="130625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3804444" y="1315156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4833"/>
                  </a:moveTo>
                  <a:lnTo>
                    <a:pt x="148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3970590" y="1306257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321"/>
                  </a:moveTo>
                  <a:lnTo>
                    <a:pt x="93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3972709" y="1306253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3986273" y="130964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3986273" y="132659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3986273" y="134355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3986273" y="136008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3986273" y="137703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3986273" y="13939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3986273" y="1410524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3986273" y="142747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3986273" y="144442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3986273" y="146138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3986273" y="147791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3986273" y="149486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3986273" y="15118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3986273" y="1528352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3986273" y="154530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3986273" y="156225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3986273" y="157920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3990087" y="1595733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0" y="19926"/>
                  </a:moveTo>
                  <a:lnTo>
                    <a:pt x="199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4007041" y="161268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71"/>
                  </a:moveTo>
                  <a:lnTo>
                    <a:pt x="29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5033593" y="1187149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0" y="9753"/>
                  </a:moveTo>
                  <a:lnTo>
                    <a:pt x="93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5033593" y="118969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5033593" y="120664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5033593" y="122360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5033593" y="1240138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5033593" y="125708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5033593" y="127404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5033593" y="129099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5033593" y="130752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5033593" y="132447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5033593" y="134143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5033593" y="1357966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5033593" y="137491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5033593" y="139187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5033593" y="1408403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5033593" y="142535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5033593" y="144230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5033593" y="145926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5033593" y="1475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5033593" y="149274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5033593" y="150969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5033593" y="1526232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5033593" y="154318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5033593" y="156013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5033593" y="157708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5035288" y="1593625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0" y="22034"/>
                  </a:moveTo>
                  <a:lnTo>
                    <a:pt x="220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5052242" y="161057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0" y="5079"/>
                  </a:moveTo>
                  <a:lnTo>
                    <a:pt x="50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3907014" y="449663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7830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3907014" y="877323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59">
                  <a:moveTo>
                    <a:pt x="0" y="0"/>
                  </a:moveTo>
                  <a:lnTo>
                    <a:pt x="0" y="47891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3914643" y="441610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4">
                  <a:moveTo>
                    <a:pt x="0" y="0"/>
                  </a:moveTo>
                  <a:lnTo>
                    <a:pt x="0" y="133934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3914643" y="869269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3995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3898962" y="441610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4">
                  <a:moveTo>
                    <a:pt x="0" y="0"/>
                  </a:moveTo>
                  <a:lnTo>
                    <a:pt x="0" y="133934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3898962" y="869269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3995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3898960" y="441610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3824788" y="127149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4" h="18415">
                  <a:moveTo>
                    <a:pt x="0" y="18224"/>
                  </a:moveTo>
                  <a:lnTo>
                    <a:pt x="2971" y="3809"/>
                  </a:lnTo>
                  <a:lnTo>
                    <a:pt x="42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3834113" y="1228686"/>
              <a:ext cx="15875" cy="28575"/>
            </a:xfrm>
            <a:custGeom>
              <a:avLst/>
              <a:gdLst/>
              <a:ahLst/>
              <a:cxnLst/>
              <a:rect l="l" t="t" r="r" b="b"/>
              <a:pathLst>
                <a:path w="15875" h="28575">
                  <a:moveTo>
                    <a:pt x="0" y="27978"/>
                  </a:moveTo>
                  <a:lnTo>
                    <a:pt x="3810" y="19075"/>
                  </a:lnTo>
                  <a:lnTo>
                    <a:pt x="11023" y="5943"/>
                  </a:lnTo>
                  <a:lnTo>
                    <a:pt x="152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3859119" y="1194782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4" h="22225">
                  <a:moveTo>
                    <a:pt x="0" y="21615"/>
                  </a:moveTo>
                  <a:lnTo>
                    <a:pt x="4241" y="16535"/>
                  </a:lnTo>
                  <a:lnTo>
                    <a:pt x="14833" y="6362"/>
                  </a:lnTo>
                  <a:lnTo>
                    <a:pt x="233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3895570" y="1173592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12"/>
                  </a:moveTo>
                  <a:lnTo>
                    <a:pt x="2971" y="11023"/>
                  </a:lnTo>
                  <a:lnTo>
                    <a:pt x="16103" y="4660"/>
                  </a:lnTo>
                  <a:lnTo>
                    <a:pt x="292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3861239" y="1209193"/>
              <a:ext cx="105410" cy="106045"/>
            </a:xfrm>
            <a:custGeom>
              <a:avLst/>
              <a:gdLst/>
              <a:ahLst/>
              <a:cxnLst/>
              <a:rect l="l" t="t" r="r" b="b"/>
              <a:pathLst>
                <a:path w="105409" h="106044">
                  <a:moveTo>
                    <a:pt x="100876" y="105536"/>
                  </a:moveTo>
                  <a:lnTo>
                    <a:pt x="105117" y="101295"/>
                  </a:lnTo>
                  <a:lnTo>
                    <a:pt x="4241" y="0"/>
                  </a:lnTo>
                  <a:lnTo>
                    <a:pt x="0" y="4241"/>
                  </a:lnTo>
                  <a:lnTo>
                    <a:pt x="100876" y="1055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3962538" y="1310492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8051" y="0"/>
                  </a:moveTo>
                  <a:lnTo>
                    <a:pt x="8051" y="15684"/>
                  </a:lnTo>
                  <a:lnTo>
                    <a:pt x="0" y="15684"/>
                  </a:lnTo>
                  <a:lnTo>
                    <a:pt x="0" y="7632"/>
                  </a:lnTo>
                  <a:lnTo>
                    <a:pt x="3810" y="7632"/>
                  </a:lnTo>
                  <a:lnTo>
                    <a:pt x="3810" y="0"/>
                  </a:ln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3819278" y="1310492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0" y="0"/>
                  </a:moveTo>
                  <a:lnTo>
                    <a:pt x="0" y="15684"/>
                  </a:lnTo>
                  <a:lnTo>
                    <a:pt x="8051" y="15684"/>
                  </a:lnTo>
                  <a:lnTo>
                    <a:pt x="8051" y="7632"/>
                  </a:lnTo>
                  <a:lnTo>
                    <a:pt x="4241" y="7632"/>
                  </a:lnTo>
                  <a:lnTo>
                    <a:pt x="424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4010006" y="1329989"/>
              <a:ext cx="666115" cy="0"/>
            </a:xfrm>
            <a:custGeom>
              <a:avLst/>
              <a:gdLst/>
              <a:ahLst/>
              <a:cxnLst/>
              <a:rect l="l" t="t" r="r" b="b"/>
              <a:pathLst>
                <a:path w="666115">
                  <a:moveTo>
                    <a:pt x="665861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4723763" y="133592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4723763" y="131812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4010008" y="1335923"/>
              <a:ext cx="714375" cy="0"/>
            </a:xfrm>
            <a:custGeom>
              <a:avLst/>
              <a:gdLst/>
              <a:ahLst/>
              <a:cxnLst/>
              <a:rect l="l" t="t" r="r" b="b"/>
              <a:pathLst>
                <a:path w="714375">
                  <a:moveTo>
                    <a:pt x="0" y="0"/>
                  </a:moveTo>
                  <a:lnTo>
                    <a:pt x="713752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4010009" y="1324055"/>
              <a:ext cx="714375" cy="0"/>
            </a:xfrm>
            <a:custGeom>
              <a:avLst/>
              <a:gdLst/>
              <a:ahLst/>
              <a:cxnLst/>
              <a:rect l="l" t="t" r="r" b="b"/>
              <a:pathLst>
                <a:path w="714375">
                  <a:moveTo>
                    <a:pt x="713752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3360677" y="933263"/>
              <a:ext cx="0" cy="682625"/>
            </a:xfrm>
            <a:custGeom>
              <a:avLst/>
              <a:gdLst/>
              <a:ahLst/>
              <a:cxnLst/>
              <a:rect l="l" t="t" r="r" b="b"/>
              <a:pathLst>
                <a:path h="682625">
                  <a:moveTo>
                    <a:pt x="0" y="6823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3986273" y="1329989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6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3970590" y="130625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3723914" y="1306253"/>
              <a:ext cx="95885" cy="0"/>
            </a:xfrm>
            <a:custGeom>
              <a:avLst/>
              <a:gdLst/>
              <a:ahLst/>
              <a:cxnLst/>
              <a:rect l="l" t="t" r="r" b="b"/>
              <a:pathLst>
                <a:path w="95884">
                  <a:moveTo>
                    <a:pt x="95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2868171" y="36998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8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2868171" y="854011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8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2868171" y="1409672"/>
              <a:ext cx="2677160" cy="229870"/>
            </a:xfrm>
            <a:custGeom>
              <a:avLst/>
              <a:gdLst/>
              <a:ahLst/>
              <a:cxnLst/>
              <a:rect l="l" t="t" r="r" b="b"/>
              <a:pathLst>
                <a:path w="2677159" h="229869">
                  <a:moveTo>
                    <a:pt x="0" y="0"/>
                  </a:moveTo>
                  <a:lnTo>
                    <a:pt x="0" y="229730"/>
                  </a:lnTo>
                  <a:lnTo>
                    <a:pt x="2676628" y="2297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2868169" y="369980"/>
              <a:ext cx="24130" cy="151130"/>
            </a:xfrm>
            <a:custGeom>
              <a:avLst/>
              <a:gdLst/>
              <a:ahLst/>
              <a:cxnLst/>
              <a:rect l="l" t="t" r="r" b="b"/>
              <a:pathLst>
                <a:path w="24129" h="151129">
                  <a:moveTo>
                    <a:pt x="0" y="0"/>
                  </a:moveTo>
                  <a:lnTo>
                    <a:pt x="0" y="150888"/>
                  </a:lnTo>
                  <a:lnTo>
                    <a:pt x="23736" y="150888"/>
                  </a:lnTo>
                  <a:lnTo>
                    <a:pt x="0" y="0"/>
                  </a:lnTo>
                  <a:close/>
                </a:path>
                <a:path w="24129" h="151129">
                  <a:moveTo>
                    <a:pt x="23736" y="0"/>
                  </a:moveTo>
                  <a:lnTo>
                    <a:pt x="0" y="0"/>
                  </a:lnTo>
                  <a:lnTo>
                    <a:pt x="23736" y="150888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2868169" y="369980"/>
              <a:ext cx="24130" cy="151130"/>
            </a:xfrm>
            <a:custGeom>
              <a:avLst/>
              <a:gdLst/>
              <a:ahLst/>
              <a:cxnLst/>
              <a:rect l="l" t="t" r="r" b="b"/>
              <a:pathLst>
                <a:path w="24129" h="151129">
                  <a:moveTo>
                    <a:pt x="23736" y="0"/>
                  </a:moveTo>
                  <a:lnTo>
                    <a:pt x="0" y="0"/>
                  </a:lnTo>
                  <a:lnTo>
                    <a:pt x="23736" y="150888"/>
                  </a:lnTo>
                  <a:lnTo>
                    <a:pt x="23736" y="0"/>
                  </a:lnTo>
                  <a:close/>
                </a:path>
                <a:path w="24129" h="151129">
                  <a:moveTo>
                    <a:pt x="0" y="0"/>
                  </a:moveTo>
                  <a:lnTo>
                    <a:pt x="23736" y="150888"/>
                  </a:lnTo>
                  <a:lnTo>
                    <a:pt x="0" y="1508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2868169" y="854011"/>
              <a:ext cx="24130" cy="151130"/>
            </a:xfrm>
            <a:custGeom>
              <a:avLst/>
              <a:gdLst/>
              <a:ahLst/>
              <a:cxnLst/>
              <a:rect l="l" t="t" r="r" b="b"/>
              <a:pathLst>
                <a:path w="24129" h="151130">
                  <a:moveTo>
                    <a:pt x="0" y="0"/>
                  </a:moveTo>
                  <a:lnTo>
                    <a:pt x="0" y="150888"/>
                  </a:lnTo>
                  <a:lnTo>
                    <a:pt x="23736" y="150888"/>
                  </a:lnTo>
                  <a:lnTo>
                    <a:pt x="0" y="0"/>
                  </a:lnTo>
                  <a:close/>
                </a:path>
                <a:path w="24129" h="151130">
                  <a:moveTo>
                    <a:pt x="23736" y="0"/>
                  </a:moveTo>
                  <a:lnTo>
                    <a:pt x="0" y="0"/>
                  </a:lnTo>
                  <a:lnTo>
                    <a:pt x="23736" y="150888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2868169" y="854011"/>
              <a:ext cx="24130" cy="151130"/>
            </a:xfrm>
            <a:custGeom>
              <a:avLst/>
              <a:gdLst/>
              <a:ahLst/>
              <a:cxnLst/>
              <a:rect l="l" t="t" r="r" b="b"/>
              <a:pathLst>
                <a:path w="24129" h="151130">
                  <a:moveTo>
                    <a:pt x="23736" y="0"/>
                  </a:moveTo>
                  <a:lnTo>
                    <a:pt x="0" y="0"/>
                  </a:lnTo>
                  <a:lnTo>
                    <a:pt x="23736" y="150888"/>
                  </a:lnTo>
                  <a:lnTo>
                    <a:pt x="23736" y="0"/>
                  </a:lnTo>
                  <a:close/>
                </a:path>
                <a:path w="24129" h="151130">
                  <a:moveTo>
                    <a:pt x="0" y="0"/>
                  </a:moveTo>
                  <a:lnTo>
                    <a:pt x="23736" y="150888"/>
                  </a:lnTo>
                  <a:lnTo>
                    <a:pt x="0" y="1508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2868169" y="1409672"/>
              <a:ext cx="24130" cy="206375"/>
            </a:xfrm>
            <a:custGeom>
              <a:avLst/>
              <a:gdLst/>
              <a:ahLst/>
              <a:cxnLst/>
              <a:rect l="l" t="t" r="r" b="b"/>
              <a:pathLst>
                <a:path w="24129" h="206375">
                  <a:moveTo>
                    <a:pt x="0" y="0"/>
                  </a:moveTo>
                  <a:lnTo>
                    <a:pt x="0" y="205994"/>
                  </a:lnTo>
                  <a:lnTo>
                    <a:pt x="23736" y="205994"/>
                  </a:lnTo>
                  <a:lnTo>
                    <a:pt x="0" y="0"/>
                  </a:lnTo>
                  <a:close/>
                </a:path>
                <a:path w="24129" h="206375">
                  <a:moveTo>
                    <a:pt x="23736" y="0"/>
                  </a:moveTo>
                  <a:lnTo>
                    <a:pt x="0" y="0"/>
                  </a:lnTo>
                  <a:lnTo>
                    <a:pt x="23736" y="205994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2868169" y="1409672"/>
              <a:ext cx="24130" cy="206375"/>
            </a:xfrm>
            <a:custGeom>
              <a:avLst/>
              <a:gdLst/>
              <a:ahLst/>
              <a:cxnLst/>
              <a:rect l="l" t="t" r="r" b="b"/>
              <a:pathLst>
                <a:path w="24129" h="206375">
                  <a:moveTo>
                    <a:pt x="23736" y="0"/>
                  </a:moveTo>
                  <a:lnTo>
                    <a:pt x="0" y="0"/>
                  </a:lnTo>
                  <a:lnTo>
                    <a:pt x="23736" y="205994"/>
                  </a:lnTo>
                  <a:lnTo>
                    <a:pt x="23736" y="0"/>
                  </a:lnTo>
                  <a:close/>
                </a:path>
                <a:path w="24129" h="206375">
                  <a:moveTo>
                    <a:pt x="0" y="0"/>
                  </a:moveTo>
                  <a:lnTo>
                    <a:pt x="23736" y="205994"/>
                  </a:lnTo>
                  <a:lnTo>
                    <a:pt x="0" y="2059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2868161" y="1615668"/>
              <a:ext cx="2542540" cy="1270"/>
            </a:xfrm>
            <a:custGeom>
              <a:avLst/>
              <a:gdLst/>
              <a:ahLst/>
              <a:cxnLst/>
              <a:rect l="l" t="t" r="r" b="b"/>
              <a:pathLst>
                <a:path w="2542540" h="1269">
                  <a:moveTo>
                    <a:pt x="2542222" y="850"/>
                  </a:moveTo>
                  <a:lnTo>
                    <a:pt x="23736" y="0"/>
                  </a:lnTo>
                  <a:lnTo>
                    <a:pt x="0" y="0"/>
                  </a:lnTo>
                  <a:lnTo>
                    <a:pt x="0" y="850"/>
                  </a:lnTo>
                  <a:lnTo>
                    <a:pt x="2542222" y="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2868169" y="1615659"/>
              <a:ext cx="2542540" cy="1270"/>
            </a:xfrm>
            <a:custGeom>
              <a:avLst/>
              <a:gdLst/>
              <a:ahLst/>
              <a:cxnLst/>
              <a:rect l="l" t="t" r="r" b="b"/>
              <a:pathLst>
                <a:path w="2542540" h="1269">
                  <a:moveTo>
                    <a:pt x="23736" y="0"/>
                  </a:moveTo>
                  <a:lnTo>
                    <a:pt x="0" y="0"/>
                  </a:lnTo>
                  <a:lnTo>
                    <a:pt x="2542222" y="850"/>
                  </a:lnTo>
                  <a:lnTo>
                    <a:pt x="23736" y="0"/>
                  </a:lnTo>
                  <a:close/>
                </a:path>
                <a:path w="2542540" h="1269">
                  <a:moveTo>
                    <a:pt x="0" y="0"/>
                  </a:moveTo>
                  <a:lnTo>
                    <a:pt x="2542222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2868161" y="1616519"/>
              <a:ext cx="2677160" cy="23495"/>
            </a:xfrm>
            <a:custGeom>
              <a:avLst/>
              <a:gdLst/>
              <a:ahLst/>
              <a:cxnLst/>
              <a:rect l="l" t="t" r="r" b="b"/>
              <a:pathLst>
                <a:path w="2677159" h="23494">
                  <a:moveTo>
                    <a:pt x="2676626" y="0"/>
                  </a:moveTo>
                  <a:lnTo>
                    <a:pt x="0" y="0"/>
                  </a:lnTo>
                  <a:lnTo>
                    <a:pt x="0" y="22885"/>
                  </a:lnTo>
                  <a:lnTo>
                    <a:pt x="2676626" y="22885"/>
                  </a:lnTo>
                  <a:lnTo>
                    <a:pt x="2676626" y="9880"/>
                  </a:lnTo>
                  <a:lnTo>
                    <a:pt x="26766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2868171" y="1616508"/>
              <a:ext cx="2677160" cy="23495"/>
            </a:xfrm>
            <a:custGeom>
              <a:avLst/>
              <a:gdLst/>
              <a:ahLst/>
              <a:cxnLst/>
              <a:rect l="l" t="t" r="r" b="b"/>
              <a:pathLst>
                <a:path w="2677159" h="23494">
                  <a:moveTo>
                    <a:pt x="2676629" y="0"/>
                  </a:moveTo>
                  <a:lnTo>
                    <a:pt x="0" y="0"/>
                  </a:lnTo>
                  <a:lnTo>
                    <a:pt x="2676629" y="9881"/>
                  </a:lnTo>
                </a:path>
                <a:path w="2677159" h="23494">
                  <a:moveTo>
                    <a:pt x="0" y="0"/>
                  </a:moveTo>
                  <a:lnTo>
                    <a:pt x="2676629" y="9881"/>
                  </a:lnTo>
                </a:path>
                <a:path w="2677159" h="23494">
                  <a:moveTo>
                    <a:pt x="2676629" y="22885"/>
                  </a:moveTo>
                  <a:lnTo>
                    <a:pt x="0" y="2288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2891906" y="36998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08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2891906" y="854011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8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2891906" y="1409672"/>
              <a:ext cx="0" cy="206375"/>
            </a:xfrm>
            <a:custGeom>
              <a:avLst/>
              <a:gdLst/>
              <a:ahLst/>
              <a:cxnLst/>
              <a:rect l="l" t="t" r="r" b="b"/>
              <a:pathLst>
                <a:path h="206375">
                  <a:moveTo>
                    <a:pt x="0" y="0"/>
                  </a:moveTo>
                  <a:lnTo>
                    <a:pt x="0" y="2059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3898962" y="0"/>
              <a:ext cx="0" cy="441959"/>
            </a:xfrm>
            <a:custGeom>
              <a:avLst/>
              <a:gdLst/>
              <a:ahLst/>
              <a:cxnLst/>
              <a:rect l="l" t="t" r="r" b="b"/>
              <a:pathLst>
                <a:path h="441959">
                  <a:moveTo>
                    <a:pt x="0" y="0"/>
                  </a:moveTo>
                  <a:lnTo>
                    <a:pt x="0" y="4416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3914643" y="0"/>
              <a:ext cx="0" cy="76835"/>
            </a:xfrm>
            <a:custGeom>
              <a:avLst/>
              <a:gdLst/>
              <a:ahLst/>
              <a:cxnLst/>
              <a:rect l="l" t="t" r="r" b="b"/>
              <a:pathLst>
                <a:path h="76835">
                  <a:moveTo>
                    <a:pt x="0" y="0"/>
                  </a:moveTo>
                  <a:lnTo>
                    <a:pt x="0" y="766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3914643" y="92362"/>
              <a:ext cx="0" cy="349250"/>
            </a:xfrm>
            <a:custGeom>
              <a:avLst/>
              <a:gdLst/>
              <a:ahLst/>
              <a:cxnLst/>
              <a:rect l="l" t="t" r="r" b="b"/>
              <a:pathLst>
                <a:path h="349250">
                  <a:moveTo>
                    <a:pt x="0" y="0"/>
                  </a:moveTo>
                  <a:lnTo>
                    <a:pt x="0" y="3492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4085453" y="330563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h="95250">
                  <a:moveTo>
                    <a:pt x="0" y="0"/>
                  </a:moveTo>
                  <a:lnTo>
                    <a:pt x="0" y="949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4677564" y="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h="92710">
                  <a:moveTo>
                    <a:pt x="0" y="0"/>
                  </a:moveTo>
                  <a:lnTo>
                    <a:pt x="0" y="923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4868294" y="0"/>
              <a:ext cx="0" cy="330835"/>
            </a:xfrm>
            <a:custGeom>
              <a:avLst/>
              <a:gdLst/>
              <a:ahLst/>
              <a:cxnLst/>
              <a:rect l="l" t="t" r="r" b="b"/>
              <a:pathLst>
                <a:path h="330835">
                  <a:moveTo>
                    <a:pt x="0" y="0"/>
                  </a:moveTo>
                  <a:lnTo>
                    <a:pt x="0" y="3305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4963660" y="0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4947977" y="0"/>
              <a:ext cx="0" cy="152400"/>
            </a:xfrm>
            <a:custGeom>
              <a:avLst/>
              <a:gdLst/>
              <a:ahLst/>
              <a:cxnLst/>
              <a:rect l="l" t="t" r="r" b="b"/>
              <a:pathLst>
                <a:path h="152400">
                  <a:moveTo>
                    <a:pt x="0" y="0"/>
                  </a:moveTo>
                  <a:lnTo>
                    <a:pt x="0" y="15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5033593" y="161565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4661881" y="0"/>
              <a:ext cx="0" cy="76835"/>
            </a:xfrm>
            <a:custGeom>
              <a:avLst/>
              <a:gdLst/>
              <a:ahLst/>
              <a:cxnLst/>
              <a:rect l="l" t="t" r="r" b="b"/>
              <a:pathLst>
                <a:path h="76835">
                  <a:moveTo>
                    <a:pt x="0" y="0"/>
                  </a:moveTo>
                  <a:lnTo>
                    <a:pt x="0" y="766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4010009" y="1341856"/>
              <a:ext cx="714375" cy="0"/>
            </a:xfrm>
            <a:custGeom>
              <a:avLst/>
              <a:gdLst/>
              <a:ahLst/>
              <a:cxnLst/>
              <a:rect l="l" t="t" r="r" b="b"/>
              <a:pathLst>
                <a:path w="714375">
                  <a:moveTo>
                    <a:pt x="713752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4010014" y="1603792"/>
              <a:ext cx="720090" cy="0"/>
            </a:xfrm>
            <a:custGeom>
              <a:avLst/>
              <a:gdLst/>
              <a:ahLst/>
              <a:cxnLst/>
              <a:rect l="l" t="t" r="r" b="b"/>
              <a:pathLst>
                <a:path w="720090">
                  <a:moveTo>
                    <a:pt x="719683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4010009" y="1609726"/>
              <a:ext cx="714375" cy="0"/>
            </a:xfrm>
            <a:custGeom>
              <a:avLst/>
              <a:gdLst/>
              <a:ahLst/>
              <a:cxnLst/>
              <a:rect l="l" t="t" r="r" b="b"/>
              <a:pathLst>
                <a:path w="714375">
                  <a:moveTo>
                    <a:pt x="713752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4020181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4020181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4020181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4729697" y="1603792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5">
                  <a:moveTo>
                    <a:pt x="0" y="0"/>
                  </a:moveTo>
                  <a:lnTo>
                    <a:pt x="0" y="11874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4723763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4064260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4064260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4064260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4107917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4107917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4107917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4151573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4151573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4151573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4195229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4195229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4195229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4238884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4238884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4238884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4282540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4282540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4282540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4326196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4326196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4326196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4369853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4369853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4369853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4413932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4413932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4413932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4457588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4457588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4457588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4501245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4501245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4501245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4544901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4544901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4544901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4588556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4588556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4588556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4632212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4632212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4632212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4675868" y="1329989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4675868" y="134185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5">
                  <a:moveTo>
                    <a:pt x="0" y="0"/>
                  </a:moveTo>
                  <a:lnTo>
                    <a:pt x="0" y="26193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4675868" y="1609726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3384414" y="1329985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285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4010009" y="1318121"/>
              <a:ext cx="714375" cy="0"/>
            </a:xfrm>
            <a:custGeom>
              <a:avLst/>
              <a:gdLst/>
              <a:ahLst/>
              <a:cxnLst/>
              <a:rect l="l" t="t" r="r" b="b"/>
              <a:pathLst>
                <a:path w="714375">
                  <a:moveTo>
                    <a:pt x="713752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3723912" y="1143497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4">
                  <a:moveTo>
                    <a:pt x="0" y="0"/>
                  </a:moveTo>
                  <a:lnTo>
                    <a:pt x="0" y="1627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3384409" y="1143497"/>
              <a:ext cx="316230" cy="163195"/>
            </a:xfrm>
            <a:custGeom>
              <a:avLst/>
              <a:gdLst/>
              <a:ahLst/>
              <a:cxnLst/>
              <a:rect l="l" t="t" r="r" b="b"/>
              <a:pathLst>
                <a:path w="316230" h="163194">
                  <a:moveTo>
                    <a:pt x="316191" y="0"/>
                  </a:moveTo>
                  <a:lnTo>
                    <a:pt x="316191" y="162750"/>
                  </a:lnTo>
                  <a:lnTo>
                    <a:pt x="0" y="1627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4010008" y="1306253"/>
              <a:ext cx="0" cy="309880"/>
            </a:xfrm>
            <a:custGeom>
              <a:avLst/>
              <a:gdLst/>
              <a:ahLst/>
              <a:cxnLst/>
              <a:rect l="l" t="t" r="r" b="b"/>
              <a:pathLst>
                <a:path h="309880">
                  <a:moveTo>
                    <a:pt x="0" y="0"/>
                  </a:moveTo>
                  <a:lnTo>
                    <a:pt x="0" y="30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3384414" y="957003"/>
              <a:ext cx="0" cy="349250"/>
            </a:xfrm>
            <a:custGeom>
              <a:avLst/>
              <a:gdLst/>
              <a:ahLst/>
              <a:cxnLst/>
              <a:rect l="l" t="t" r="r" b="b"/>
              <a:pathLst>
                <a:path h="349250">
                  <a:moveTo>
                    <a:pt x="0" y="349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3384418" y="1329989"/>
              <a:ext cx="434975" cy="0"/>
            </a:xfrm>
            <a:custGeom>
              <a:avLst/>
              <a:gdLst/>
              <a:ahLst/>
              <a:cxnLst/>
              <a:rect l="l" t="t" r="r" b="b"/>
              <a:pathLst>
                <a:path w="434975">
                  <a:moveTo>
                    <a:pt x="4348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3970589" y="1329989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6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3970587" y="130625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4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3700600" y="956999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5">
                  <a:moveTo>
                    <a:pt x="0" y="436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3700607" y="1143497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233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3700607" y="957004"/>
              <a:ext cx="23495" cy="43815"/>
            </a:xfrm>
            <a:custGeom>
              <a:avLst/>
              <a:gdLst/>
              <a:ahLst/>
              <a:cxnLst/>
              <a:rect l="l" t="t" r="r" b="b"/>
              <a:pathLst>
                <a:path w="23494" h="43815">
                  <a:moveTo>
                    <a:pt x="23304" y="0"/>
                  </a:moveTo>
                  <a:lnTo>
                    <a:pt x="23304" y="43662"/>
                  </a:lnTo>
                  <a:lnTo>
                    <a:pt x="0" y="436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3360682" y="933269"/>
              <a:ext cx="554355" cy="0"/>
            </a:xfrm>
            <a:custGeom>
              <a:avLst/>
              <a:gdLst/>
              <a:ahLst/>
              <a:cxnLst/>
              <a:rect l="l" t="t" r="r" b="b"/>
              <a:pathLst>
                <a:path w="554355">
                  <a:moveTo>
                    <a:pt x="5539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3723914" y="957004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3384409" y="957004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30">
                  <a:moveTo>
                    <a:pt x="316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3700600" y="1000660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3360677" y="161565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868171" y="36998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68171" y="520868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868171" y="85401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868171" y="100490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868171" y="140967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3986271" y="1615659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3819278" y="130625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3914643" y="933268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23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3898960" y="925216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4663579" y="146053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24155" y="12077"/>
                  </a:moveTo>
                  <a:lnTo>
                    <a:pt x="24155" y="5410"/>
                  </a:lnTo>
                  <a:lnTo>
                    <a:pt x="18745" y="0"/>
                  </a:lnTo>
                  <a:lnTo>
                    <a:pt x="12077" y="0"/>
                  </a:lnTo>
                  <a:lnTo>
                    <a:pt x="5410" y="0"/>
                  </a:lnTo>
                  <a:lnTo>
                    <a:pt x="0" y="5410"/>
                  </a:lnTo>
                  <a:lnTo>
                    <a:pt x="0" y="12077"/>
                  </a:lnTo>
                  <a:lnTo>
                    <a:pt x="0" y="18745"/>
                  </a:lnTo>
                  <a:lnTo>
                    <a:pt x="5410" y="24155"/>
                  </a:lnTo>
                  <a:lnTo>
                    <a:pt x="12077" y="24155"/>
                  </a:lnTo>
                  <a:lnTo>
                    <a:pt x="18745" y="24155"/>
                  </a:lnTo>
                  <a:lnTo>
                    <a:pt x="24155" y="18745"/>
                  </a:lnTo>
                  <a:lnTo>
                    <a:pt x="24155" y="12077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4038406" y="1457990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4833" y="0"/>
                  </a:moveTo>
                  <a:lnTo>
                    <a:pt x="0" y="14833"/>
                  </a:lnTo>
                  <a:lnTo>
                    <a:pt x="5079" y="14833"/>
                  </a:lnTo>
                  <a:lnTo>
                    <a:pt x="19913" y="0"/>
                  </a:lnTo>
                  <a:lnTo>
                    <a:pt x="14833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4039253" y="147282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0" y="0"/>
                  </a:moveTo>
                  <a:lnTo>
                    <a:pt x="19926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4038406" y="1472825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4833" y="14833"/>
                  </a:moveTo>
                  <a:lnTo>
                    <a:pt x="0" y="0"/>
                  </a:lnTo>
                  <a:lnTo>
                    <a:pt x="5079" y="0"/>
                  </a:lnTo>
                  <a:lnTo>
                    <a:pt x="19913" y="14833"/>
                  </a:lnTo>
                  <a:lnTo>
                    <a:pt x="14833" y="14833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4044339" y="1472825"/>
              <a:ext cx="619760" cy="0"/>
            </a:xfrm>
            <a:custGeom>
              <a:avLst/>
              <a:gdLst/>
              <a:ahLst/>
              <a:cxnLst/>
              <a:rect l="l" t="t" r="r" b="b"/>
              <a:pathLst>
                <a:path w="619759">
                  <a:moveTo>
                    <a:pt x="0" y="0"/>
                  </a:moveTo>
                  <a:lnTo>
                    <a:pt x="619658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3914637" y="92362"/>
              <a:ext cx="763270" cy="0"/>
            </a:xfrm>
            <a:custGeom>
              <a:avLst/>
              <a:gdLst/>
              <a:ahLst/>
              <a:cxnLst/>
              <a:rect l="l" t="t" r="r" b="b"/>
              <a:pathLst>
                <a:path w="763269">
                  <a:moveTo>
                    <a:pt x="7629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3914639" y="76680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4">
                  <a:moveTo>
                    <a:pt x="7472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3914639" y="139833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4">
                  <a:moveTo>
                    <a:pt x="7472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3898959" y="441610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6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4360954" y="330563"/>
              <a:ext cx="507365" cy="0"/>
            </a:xfrm>
            <a:custGeom>
              <a:avLst/>
              <a:gdLst/>
              <a:ahLst/>
              <a:cxnLst/>
              <a:rect l="l" t="t" r="r" b="b"/>
              <a:pathLst>
                <a:path w="507365">
                  <a:moveTo>
                    <a:pt x="5073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4085458" y="33056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5057328" y="1187149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4285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5033593" y="118715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4085458" y="425504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15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2891906" y="1615659"/>
              <a:ext cx="2653030" cy="0"/>
            </a:xfrm>
            <a:custGeom>
              <a:avLst/>
              <a:gdLst/>
              <a:ahLst/>
              <a:cxnLst/>
              <a:rect l="l" t="t" r="r" b="b"/>
              <a:pathLst>
                <a:path w="2653030">
                  <a:moveTo>
                    <a:pt x="0" y="0"/>
                  </a:moveTo>
                  <a:lnTo>
                    <a:pt x="26528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6" name="object 63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2827485" y="0"/>
              <a:ext cx="2717740" cy="1666556"/>
            </a:xfrm>
            <a:prstGeom prst="rect">
              <a:avLst/>
            </a:prstGeom>
          </p:spPr>
        </p:pic>
        <p:pic>
          <p:nvPicPr>
            <p:cNvPr id="637" name="object 6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024028" y="37388"/>
              <a:ext cx="742200" cy="642734"/>
            </a:xfrm>
            <a:prstGeom prst="rect">
              <a:avLst/>
            </a:prstGeom>
          </p:spPr>
        </p:pic>
        <p:sp>
          <p:nvSpPr>
            <p:cNvPr id="638" name="object 638"/>
            <p:cNvSpPr/>
            <p:nvPr/>
          </p:nvSpPr>
          <p:spPr>
            <a:xfrm>
              <a:off x="13024036" y="37388"/>
              <a:ext cx="742315" cy="643255"/>
            </a:xfrm>
            <a:custGeom>
              <a:avLst/>
              <a:gdLst/>
              <a:ahLst/>
              <a:cxnLst/>
              <a:rect l="l" t="t" r="r" b="b"/>
              <a:pathLst>
                <a:path w="742315" h="643255">
                  <a:moveTo>
                    <a:pt x="742188" y="357377"/>
                  </a:moveTo>
                  <a:lnTo>
                    <a:pt x="150456" y="0"/>
                  </a:lnTo>
                  <a:lnTo>
                    <a:pt x="0" y="642734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9" name="object 639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640" name="object 640"/>
          <p:cNvSpPr txBox="1"/>
          <p:nvPr/>
        </p:nvSpPr>
        <p:spPr>
          <a:xfrm>
            <a:off x="215900" y="8967071"/>
            <a:ext cx="8487410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spc="140" dirty="0">
                <a:solidFill>
                  <a:srgbClr val="FFFFFF"/>
                </a:solidFill>
                <a:latin typeface="Palatino Linotype"/>
                <a:cs typeface="Palatino Linotype"/>
              </a:rPr>
              <a:t>INTERIOR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0" dirty="0">
                <a:solidFill>
                  <a:srgbClr val="FFFFFF"/>
                </a:solidFill>
                <a:latin typeface="Palatino Linotype"/>
                <a:cs typeface="Palatino Linotype"/>
              </a:rPr>
              <a:t>CONCEPT: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5" dirty="0">
                <a:solidFill>
                  <a:srgbClr val="FFFFFF"/>
                </a:solidFill>
                <a:latin typeface="Palatino Linotype"/>
                <a:cs typeface="Palatino Linotype"/>
              </a:rPr>
              <a:t>VIP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475" dirty="0">
                <a:solidFill>
                  <a:srgbClr val="FFFFFF"/>
                </a:solidFill>
                <a:latin typeface="Palatino Linotype"/>
                <a:cs typeface="Palatino Linotype"/>
              </a:rPr>
              <a:t>-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VIEW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-375" dirty="0">
                <a:solidFill>
                  <a:srgbClr val="FFFFFF"/>
                </a:solidFill>
                <a:latin typeface="Palatino Linotype"/>
                <a:cs typeface="Palatino Linotype"/>
              </a:rPr>
              <a:t>1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641" name="object 64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642" name="object 642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643" name="object 643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83133" y="121157"/>
            <a:ext cx="135255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25" dirty="0">
                <a:solidFill>
                  <a:srgbClr val="76777A"/>
                </a:solidFill>
                <a:latin typeface="Trebuchet MS"/>
                <a:cs typeface="Trebuchet MS"/>
              </a:rPr>
              <a:t>24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900" y="9004575"/>
            <a:ext cx="851979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140" dirty="0">
                <a:solidFill>
                  <a:srgbClr val="FFFFFF"/>
                </a:solidFill>
                <a:latin typeface="Palatino Linotype"/>
                <a:cs typeface="Palatino Linotype"/>
              </a:rPr>
              <a:t>INTERIOR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0" dirty="0">
                <a:solidFill>
                  <a:srgbClr val="FFFFFF"/>
                </a:solidFill>
                <a:latin typeface="Palatino Linotype"/>
                <a:cs typeface="Palatino Linotype"/>
              </a:rPr>
              <a:t>CONCEPT: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5" dirty="0">
                <a:solidFill>
                  <a:srgbClr val="FFFFFF"/>
                </a:solidFill>
                <a:latin typeface="Palatino Linotype"/>
                <a:cs typeface="Palatino Linotype"/>
              </a:rPr>
              <a:t>VIP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475" dirty="0">
                <a:solidFill>
                  <a:srgbClr val="FFFFFF"/>
                </a:solidFill>
                <a:latin typeface="Palatino Linotype"/>
                <a:cs typeface="Palatino Linotype"/>
              </a:rPr>
              <a:t>-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VIEW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80" dirty="0">
                <a:solidFill>
                  <a:srgbClr val="FFFFFF"/>
                </a:solidFill>
                <a:latin typeface="Palatino Linotype"/>
                <a:cs typeface="Palatino Linotype"/>
              </a:rPr>
              <a:t>2</a:t>
            </a:r>
            <a:endParaRPr sz="3600">
              <a:latin typeface="Palatino Linotype"/>
              <a:cs typeface="Palatino Linotype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2801600" y="0"/>
            <a:ext cx="2743200" cy="1703070"/>
            <a:chOff x="12801600" y="0"/>
            <a:chExt cx="2743200" cy="1703070"/>
          </a:xfrm>
        </p:grpSpPr>
        <p:sp>
          <p:nvSpPr>
            <p:cNvPr id="6" name="object 6"/>
            <p:cNvSpPr/>
            <p:nvPr/>
          </p:nvSpPr>
          <p:spPr>
            <a:xfrm>
              <a:off x="12801600" y="0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3962538" y="408151"/>
              <a:ext cx="651510" cy="0"/>
            </a:xfrm>
            <a:custGeom>
              <a:avLst/>
              <a:gdLst/>
              <a:ahLst/>
              <a:cxnLst/>
              <a:rect l="l" t="t" r="r" b="b"/>
              <a:pathLst>
                <a:path w="651509">
                  <a:moveTo>
                    <a:pt x="0" y="0"/>
                  </a:moveTo>
                  <a:lnTo>
                    <a:pt x="651447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3962538" y="90691"/>
              <a:ext cx="937894" cy="0"/>
            </a:xfrm>
            <a:custGeom>
              <a:avLst/>
              <a:gdLst/>
              <a:ahLst/>
              <a:cxnLst/>
              <a:rect l="l" t="t" r="r" b="b"/>
              <a:pathLst>
                <a:path w="937894">
                  <a:moveTo>
                    <a:pt x="0" y="0"/>
                  </a:moveTo>
                  <a:lnTo>
                    <a:pt x="93754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3404335" y="1288474"/>
              <a:ext cx="276860" cy="349250"/>
            </a:xfrm>
            <a:custGeom>
              <a:avLst/>
              <a:gdLst/>
              <a:ahLst/>
              <a:cxnLst/>
              <a:rect l="l" t="t" r="r" b="b"/>
              <a:pathLst>
                <a:path w="276859" h="349250">
                  <a:moveTo>
                    <a:pt x="0" y="0"/>
                  </a:moveTo>
                  <a:lnTo>
                    <a:pt x="0" y="349250"/>
                  </a:lnTo>
                </a:path>
                <a:path w="276859" h="349250">
                  <a:moveTo>
                    <a:pt x="276345" y="0"/>
                  </a:moveTo>
                  <a:lnTo>
                    <a:pt x="276345" y="349250"/>
                  </a:lnTo>
                </a:path>
              </a:pathLst>
            </a:custGeom>
            <a:ln w="3175">
              <a:solidFill>
                <a:srgbClr val="8080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525195" y="105948"/>
              <a:ext cx="153644" cy="151739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156383" y="779438"/>
              <a:ext cx="144110" cy="13605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286079" y="374671"/>
              <a:ext cx="143687" cy="143687"/>
            </a:xfrm>
            <a:prstGeom prst="rect">
              <a:avLst/>
            </a:prstGeom>
          </p:spPr>
        </p:pic>
      </p:grpSp>
      <p:grpSp>
        <p:nvGrpSpPr>
          <p:cNvPr id="13" name="object 13"/>
          <p:cNvGrpSpPr/>
          <p:nvPr/>
        </p:nvGrpSpPr>
        <p:grpSpPr>
          <a:xfrm>
            <a:off x="0" y="0"/>
            <a:ext cx="15546069" cy="8458200"/>
            <a:chOff x="0" y="0"/>
            <a:chExt cx="15546069" cy="8458200"/>
          </a:xfrm>
        </p:grpSpPr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5395133" y="590405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5490497" y="590405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5299768" y="685769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5299768" y="78113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299768" y="876076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99768" y="97144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299768" y="106638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5299762" y="1161747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245037" y="0"/>
                  </a:moveTo>
                  <a:lnTo>
                    <a:pt x="0" y="0"/>
                  </a:lnTo>
                  <a:lnTo>
                    <a:pt x="2450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299768" y="1257112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5299768" y="1352053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09">
                  <a:moveTo>
                    <a:pt x="0" y="0"/>
                  </a:moveTo>
                  <a:lnTo>
                    <a:pt x="2450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5299768" y="590410"/>
              <a:ext cx="245110" cy="857250"/>
            </a:xfrm>
            <a:custGeom>
              <a:avLst/>
              <a:gdLst/>
              <a:ahLst/>
              <a:cxnLst/>
              <a:rect l="l" t="t" r="r" b="b"/>
              <a:pathLst>
                <a:path w="245109" h="857250">
                  <a:moveTo>
                    <a:pt x="0" y="857008"/>
                  </a:moveTo>
                  <a:lnTo>
                    <a:pt x="245031" y="857008"/>
                  </a:lnTo>
                </a:path>
                <a:path w="245109" h="857250">
                  <a:moveTo>
                    <a:pt x="245031" y="0"/>
                  </a:moveTo>
                  <a:lnTo>
                    <a:pt x="0" y="0"/>
                  </a:lnTo>
                  <a:lnTo>
                    <a:pt x="0" y="8570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395133" y="68576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5">
                  <a:moveTo>
                    <a:pt x="0" y="29248"/>
                  </a:moveTo>
                  <a:lnTo>
                    <a:pt x="292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395133" y="685773"/>
              <a:ext cx="62865" cy="62865"/>
            </a:xfrm>
            <a:custGeom>
              <a:avLst/>
              <a:gdLst/>
              <a:ahLst/>
              <a:cxnLst/>
              <a:rect l="l" t="t" r="r" b="b"/>
              <a:pathLst>
                <a:path w="62865" h="62865">
                  <a:moveTo>
                    <a:pt x="0" y="62725"/>
                  </a:moveTo>
                  <a:lnTo>
                    <a:pt x="6272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5395133" y="685766"/>
              <a:ext cx="97155" cy="96520"/>
            </a:xfrm>
            <a:custGeom>
              <a:avLst/>
              <a:gdLst/>
              <a:ahLst/>
              <a:cxnLst/>
              <a:rect l="l" t="t" r="r" b="b"/>
              <a:pathLst>
                <a:path w="97155" h="96520">
                  <a:moveTo>
                    <a:pt x="0" y="96215"/>
                  </a:moveTo>
                  <a:lnTo>
                    <a:pt x="9663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5395133" y="685765"/>
              <a:ext cx="130810" cy="130175"/>
            </a:xfrm>
            <a:custGeom>
              <a:avLst/>
              <a:gdLst/>
              <a:ahLst/>
              <a:cxnLst/>
              <a:rect l="l" t="t" r="r" b="b"/>
              <a:pathLst>
                <a:path w="130809" h="130175">
                  <a:moveTo>
                    <a:pt x="0" y="130124"/>
                  </a:moveTo>
                  <a:lnTo>
                    <a:pt x="1305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395133" y="700100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272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395133" y="733931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49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5395133" y="767368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95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5395133" y="801062"/>
              <a:ext cx="149860" cy="149225"/>
            </a:xfrm>
            <a:custGeom>
              <a:avLst/>
              <a:gdLst/>
              <a:ahLst/>
              <a:cxnLst/>
              <a:rect l="l" t="t" r="r" b="b"/>
              <a:pathLst>
                <a:path w="149859" h="149225">
                  <a:moveTo>
                    <a:pt x="0" y="149186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395133" y="834700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456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5395133" y="868351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289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5395133" y="902058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490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5395133" y="935682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48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5395133" y="969566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73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5395133" y="1003027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94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395133" y="1036619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287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5395133" y="1070384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428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5395133" y="1103965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32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5395133" y="1137749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455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5395133" y="1171321"/>
              <a:ext cx="149860" cy="149860"/>
            </a:xfrm>
            <a:custGeom>
              <a:avLst/>
              <a:gdLst/>
              <a:ahLst/>
              <a:cxnLst/>
              <a:rect l="l" t="t" r="r" b="b"/>
              <a:pathLst>
                <a:path w="149859" h="149859">
                  <a:moveTo>
                    <a:pt x="0" y="149368"/>
                  </a:moveTo>
                  <a:lnTo>
                    <a:pt x="1496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5397252" y="1204786"/>
              <a:ext cx="147955" cy="147320"/>
            </a:xfrm>
            <a:custGeom>
              <a:avLst/>
              <a:gdLst/>
              <a:ahLst/>
              <a:cxnLst/>
              <a:rect l="l" t="t" r="r" b="b"/>
              <a:pathLst>
                <a:path w="147955" h="147319">
                  <a:moveTo>
                    <a:pt x="0" y="147266"/>
                  </a:moveTo>
                  <a:lnTo>
                    <a:pt x="14754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5431160" y="1238630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0" y="113423"/>
                  </a:moveTo>
                  <a:lnTo>
                    <a:pt x="1136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5464643" y="1272049"/>
              <a:ext cx="80645" cy="80010"/>
            </a:xfrm>
            <a:custGeom>
              <a:avLst/>
              <a:gdLst/>
              <a:ahLst/>
              <a:cxnLst/>
              <a:rect l="l" t="t" r="r" b="b"/>
              <a:pathLst>
                <a:path w="80644" h="80009">
                  <a:moveTo>
                    <a:pt x="0" y="80003"/>
                  </a:moveTo>
                  <a:lnTo>
                    <a:pt x="8015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5498551" y="1305893"/>
              <a:ext cx="46355" cy="46355"/>
            </a:xfrm>
            <a:custGeom>
              <a:avLst/>
              <a:gdLst/>
              <a:ahLst/>
              <a:cxnLst/>
              <a:rect l="l" t="t" r="r" b="b"/>
              <a:pathLst>
                <a:path w="46355" h="46355">
                  <a:moveTo>
                    <a:pt x="0" y="46160"/>
                  </a:moveTo>
                  <a:lnTo>
                    <a:pt x="462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532459" y="133973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316"/>
                  </a:moveTo>
                  <a:lnTo>
                    <a:pt x="1234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5395133" y="685773"/>
              <a:ext cx="149860" cy="666750"/>
            </a:xfrm>
            <a:custGeom>
              <a:avLst/>
              <a:gdLst/>
              <a:ahLst/>
              <a:cxnLst/>
              <a:rect l="l" t="t" r="r" b="b"/>
              <a:pathLst>
                <a:path w="149859" h="666750">
                  <a:moveTo>
                    <a:pt x="0" y="666280"/>
                  </a:moveTo>
                  <a:lnTo>
                    <a:pt x="149666" y="666280"/>
                  </a:lnTo>
                </a:path>
                <a:path w="149859" h="666750">
                  <a:moveTo>
                    <a:pt x="149666" y="0"/>
                  </a:moveTo>
                  <a:lnTo>
                    <a:pt x="0" y="0"/>
                  </a:lnTo>
                  <a:lnTo>
                    <a:pt x="0" y="666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5533306" y="9069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114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485412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437942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5390046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5342578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5294681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5247210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5199318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5151847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5103950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5056480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5008586" y="9069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4963657" y="90691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4" h="33655">
                  <a:moveTo>
                    <a:pt x="29248" y="0"/>
                  </a:moveTo>
                  <a:lnTo>
                    <a:pt x="0" y="0"/>
                  </a:lnTo>
                  <a:lnTo>
                    <a:pt x="0" y="334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4963660" y="14028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4963660" y="18775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4963660" y="23564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4963660" y="28311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4963660" y="33101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4963660" y="378482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4963660" y="426377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80" h="33654">
                  <a:moveTo>
                    <a:pt x="0" y="0"/>
                  </a:moveTo>
                  <a:lnTo>
                    <a:pt x="0" y="33477"/>
                  </a:lnTo>
                  <a:lnTo>
                    <a:pt x="17373" y="334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4996718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5044613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092084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139978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187449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235342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282814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330709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378180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5426073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473545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21438" y="459860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3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5520590" y="1538545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242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472698" y="1538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5425227" y="1538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5377334" y="1538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5329861" y="1538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5281966" y="1538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5234496" y="1538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5186603" y="1538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5139130" y="1538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5091236" y="1538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5057328" y="1538545"/>
              <a:ext cx="18415" cy="29845"/>
            </a:xfrm>
            <a:custGeom>
              <a:avLst/>
              <a:gdLst/>
              <a:ahLst/>
              <a:cxnLst/>
              <a:rect l="l" t="t" r="r" b="b"/>
              <a:pathLst>
                <a:path w="18415" h="29844">
                  <a:moveTo>
                    <a:pt x="18224" y="0"/>
                  </a:moveTo>
                  <a:lnTo>
                    <a:pt x="0" y="0"/>
                  </a:lnTo>
                  <a:lnTo>
                    <a:pt x="0" y="296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5057328" y="158389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057328" y="163179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5057328" y="167926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8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4630094" y="40815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3914645" y="37636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1788" y="31788"/>
                  </a:moveTo>
                  <a:lnTo>
                    <a:pt x="0" y="3178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3914643" y="32889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3914643" y="28099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3914643" y="23352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3914643" y="185633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3914643" y="138163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3914643" y="90686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4" h="31750">
                  <a:moveTo>
                    <a:pt x="0" y="31369"/>
                  </a:moveTo>
                  <a:lnTo>
                    <a:pt x="0" y="0"/>
                  </a:ln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4916188" y="90691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5">
                  <a:moveTo>
                    <a:pt x="0" y="0"/>
                  </a:moveTo>
                  <a:lnTo>
                    <a:pt x="31788" y="0"/>
                  </a:lnTo>
                  <a:lnTo>
                    <a:pt x="31788" y="334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4947977" y="14028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4947977" y="18775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4947977" y="23564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4947977" y="28311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4947977" y="33101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4947977" y="378482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4916188" y="42637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31788" y="0"/>
                  </a:moveTo>
                  <a:lnTo>
                    <a:pt x="31788" y="33477"/>
                  </a:lnTo>
                  <a:lnTo>
                    <a:pt x="0" y="334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4868295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4820825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4772929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4725459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4677564" y="459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2969894" y="169953"/>
              <a:ext cx="763270" cy="762000"/>
            </a:xfrm>
            <a:custGeom>
              <a:avLst/>
              <a:gdLst/>
              <a:ahLst/>
              <a:cxnLst/>
              <a:rect l="l" t="t" r="r" b="b"/>
              <a:pathLst>
                <a:path w="763269" h="762000">
                  <a:moveTo>
                    <a:pt x="0" y="761644"/>
                  </a:moveTo>
                  <a:lnTo>
                    <a:pt x="762927" y="761644"/>
                  </a:lnTo>
                  <a:lnTo>
                    <a:pt x="762927" y="0"/>
                  </a:lnTo>
                  <a:lnTo>
                    <a:pt x="0" y="0"/>
                  </a:lnTo>
                  <a:lnTo>
                    <a:pt x="0" y="76164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969894" y="16994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511"/>
                  </a:moveTo>
                  <a:lnTo>
                    <a:pt x="55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969894" y="169955"/>
              <a:ext cx="39370" cy="39370"/>
            </a:xfrm>
            <a:custGeom>
              <a:avLst/>
              <a:gdLst/>
              <a:ahLst/>
              <a:cxnLst/>
              <a:rect l="l" t="t" r="r" b="b"/>
              <a:pathLst>
                <a:path w="39369" h="39370">
                  <a:moveTo>
                    <a:pt x="0" y="38989"/>
                  </a:moveTo>
                  <a:lnTo>
                    <a:pt x="389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969894" y="169953"/>
              <a:ext cx="73025" cy="73025"/>
            </a:xfrm>
            <a:custGeom>
              <a:avLst/>
              <a:gdLst/>
              <a:ahLst/>
              <a:cxnLst/>
              <a:rect l="l" t="t" r="r" b="b"/>
              <a:pathLst>
                <a:path w="73025" h="73025">
                  <a:moveTo>
                    <a:pt x="0" y="72898"/>
                  </a:moveTo>
                  <a:lnTo>
                    <a:pt x="728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2969894" y="169947"/>
              <a:ext cx="106680" cy="106680"/>
            </a:xfrm>
            <a:custGeom>
              <a:avLst/>
              <a:gdLst/>
              <a:ahLst/>
              <a:cxnLst/>
              <a:rect l="l" t="t" r="r" b="b"/>
              <a:pathLst>
                <a:path w="106680" h="106679">
                  <a:moveTo>
                    <a:pt x="0" y="106387"/>
                  </a:moveTo>
                  <a:lnTo>
                    <a:pt x="10638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2969894" y="169946"/>
              <a:ext cx="140335" cy="140335"/>
            </a:xfrm>
            <a:custGeom>
              <a:avLst/>
              <a:gdLst/>
              <a:ahLst/>
              <a:cxnLst/>
              <a:rect l="l" t="t" r="r" b="b"/>
              <a:pathLst>
                <a:path w="140334" h="140335">
                  <a:moveTo>
                    <a:pt x="0" y="140296"/>
                  </a:moveTo>
                  <a:lnTo>
                    <a:pt x="1402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2969894" y="169952"/>
              <a:ext cx="173990" cy="173990"/>
            </a:xfrm>
            <a:custGeom>
              <a:avLst/>
              <a:gdLst/>
              <a:ahLst/>
              <a:cxnLst/>
              <a:rect l="l" t="t" r="r" b="b"/>
              <a:pathLst>
                <a:path w="173990" h="173990">
                  <a:moveTo>
                    <a:pt x="0" y="173774"/>
                  </a:moveTo>
                  <a:lnTo>
                    <a:pt x="17377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2969894" y="282266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3082212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2969894" y="315753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115697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2969894" y="34965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149603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2969894" y="38314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183511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2969894" y="416629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216994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2969894" y="450531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3250902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2969894" y="484019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3284386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2969894" y="517922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318294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2969894" y="551411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3351777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2969894" y="585313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3385685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2969894" y="618802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3419168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2969894" y="65228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3453076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2969894" y="686189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3486984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2969894" y="719678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3520467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2969894" y="753581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3554375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969894" y="787069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3587858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2969894" y="820553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3621766" y="169947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2987695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3637449" y="187752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3021602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3637449" y="221655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3055085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3637449" y="25514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5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3088993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3637449" y="289046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3122478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3637449" y="3225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3156386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3637449" y="356438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3190292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3637449" y="389926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3223775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3637449" y="423410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3257683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3637449" y="457313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3291168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3637449" y="490801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3325076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3637449" y="524704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3358559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3637449" y="558192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3392466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3637449" y="591677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3425949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3637449" y="625584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3459857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3637449" y="659069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3493765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3637449" y="692970"/>
              <a:ext cx="95885" cy="95250"/>
            </a:xfrm>
            <a:custGeom>
              <a:avLst/>
              <a:gdLst/>
              <a:ahLst/>
              <a:cxnLst/>
              <a:rect l="l" t="t" r="r" b="b"/>
              <a:pathLst>
                <a:path w="95884" h="95250">
                  <a:moveTo>
                    <a:pt x="0" y="94945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3527250" y="836235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637449" y="726460"/>
              <a:ext cx="95885" cy="95885"/>
            </a:xfrm>
            <a:custGeom>
              <a:avLst/>
              <a:gdLst/>
              <a:ahLst/>
              <a:cxnLst/>
              <a:rect l="l" t="t" r="r" b="b"/>
              <a:pathLst>
                <a:path w="95884" h="95884">
                  <a:moveTo>
                    <a:pt x="0" y="95364"/>
                  </a:moveTo>
                  <a:lnTo>
                    <a:pt x="953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561156" y="760365"/>
              <a:ext cx="172085" cy="171450"/>
            </a:xfrm>
            <a:custGeom>
              <a:avLst/>
              <a:gdLst/>
              <a:ahLst/>
              <a:cxnLst/>
              <a:rect l="l" t="t" r="r" b="b"/>
              <a:pathLst>
                <a:path w="172084" h="171450">
                  <a:moveTo>
                    <a:pt x="0" y="171234"/>
                  </a:moveTo>
                  <a:lnTo>
                    <a:pt x="1716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594639" y="793855"/>
              <a:ext cx="138430" cy="137795"/>
            </a:xfrm>
            <a:custGeom>
              <a:avLst/>
              <a:gdLst/>
              <a:ahLst/>
              <a:cxnLst/>
              <a:rect l="l" t="t" r="r" b="b"/>
              <a:pathLst>
                <a:path w="138430" h="137794">
                  <a:moveTo>
                    <a:pt x="0" y="137744"/>
                  </a:moveTo>
                  <a:lnTo>
                    <a:pt x="138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628547" y="827332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104775" h="104775">
                  <a:moveTo>
                    <a:pt x="0" y="104267"/>
                  </a:moveTo>
                  <a:lnTo>
                    <a:pt x="1042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662032" y="861241"/>
              <a:ext cx="71120" cy="70485"/>
            </a:xfrm>
            <a:custGeom>
              <a:avLst/>
              <a:gdLst/>
              <a:ahLst/>
              <a:cxnLst/>
              <a:rect l="l" t="t" r="r" b="b"/>
              <a:pathLst>
                <a:path w="71119" h="70484">
                  <a:moveTo>
                    <a:pt x="0" y="70357"/>
                  </a:moveTo>
                  <a:lnTo>
                    <a:pt x="707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695940" y="894718"/>
              <a:ext cx="37465" cy="37465"/>
            </a:xfrm>
            <a:custGeom>
              <a:avLst/>
              <a:gdLst/>
              <a:ahLst/>
              <a:cxnLst/>
              <a:rect l="l" t="t" r="r" b="b"/>
              <a:pathLst>
                <a:path w="37465" h="37465">
                  <a:moveTo>
                    <a:pt x="0" y="36880"/>
                  </a:moveTo>
                  <a:lnTo>
                    <a:pt x="368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729423" y="92862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0" y="2971"/>
                  </a:moveTo>
                  <a:lnTo>
                    <a:pt x="339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065258" y="264886"/>
              <a:ext cx="572770" cy="571500"/>
            </a:xfrm>
            <a:custGeom>
              <a:avLst/>
              <a:gdLst/>
              <a:ahLst/>
              <a:cxnLst/>
              <a:rect l="l" t="t" r="r" b="b"/>
              <a:pathLst>
                <a:path w="572769" h="571500">
                  <a:moveTo>
                    <a:pt x="0" y="571347"/>
                  </a:moveTo>
                  <a:lnTo>
                    <a:pt x="572185" y="571347"/>
                  </a:lnTo>
                  <a:lnTo>
                    <a:pt x="572185" y="0"/>
                  </a:lnTo>
                  <a:lnTo>
                    <a:pt x="0" y="0"/>
                  </a:lnTo>
                  <a:lnTo>
                    <a:pt x="0" y="57134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2868171" y="701451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15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2868171" y="66954"/>
              <a:ext cx="2677160" cy="230504"/>
            </a:xfrm>
            <a:custGeom>
              <a:avLst/>
              <a:gdLst/>
              <a:ahLst/>
              <a:cxnLst/>
              <a:rect l="l" t="t" r="r" b="b"/>
              <a:pathLst>
                <a:path w="2677159" h="230504">
                  <a:moveTo>
                    <a:pt x="0" y="230149"/>
                  </a:moveTo>
                  <a:lnTo>
                    <a:pt x="0" y="0"/>
                  </a:lnTo>
                  <a:lnTo>
                    <a:pt x="26766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2868171" y="1185482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150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3384414" y="1288476"/>
              <a:ext cx="316230" cy="349250"/>
            </a:xfrm>
            <a:custGeom>
              <a:avLst/>
              <a:gdLst/>
              <a:ahLst/>
              <a:cxnLst/>
              <a:rect l="l" t="t" r="r" b="b"/>
              <a:pathLst>
                <a:path w="316230" h="349250">
                  <a:moveTo>
                    <a:pt x="0" y="0"/>
                  </a:moveTo>
                  <a:lnTo>
                    <a:pt x="0" y="349250"/>
                  </a:lnTo>
                  <a:lnTo>
                    <a:pt x="316191" y="349250"/>
                  </a:lnTo>
                  <a:lnTo>
                    <a:pt x="316191" y="1864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384409" y="1288470"/>
              <a:ext cx="316230" cy="43815"/>
            </a:xfrm>
            <a:custGeom>
              <a:avLst/>
              <a:gdLst/>
              <a:ahLst/>
              <a:cxnLst/>
              <a:rect l="l" t="t" r="r" b="b"/>
              <a:pathLst>
                <a:path w="316230" h="43815">
                  <a:moveTo>
                    <a:pt x="316191" y="43662"/>
                  </a:moveTo>
                  <a:lnTo>
                    <a:pt x="31619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3369156" y="1272795"/>
              <a:ext cx="347345" cy="381000"/>
            </a:xfrm>
            <a:custGeom>
              <a:avLst/>
              <a:gdLst/>
              <a:ahLst/>
              <a:cxnLst/>
              <a:rect l="l" t="t" r="r" b="b"/>
              <a:pathLst>
                <a:path w="347344" h="381000">
                  <a:moveTo>
                    <a:pt x="0" y="0"/>
                  </a:moveTo>
                  <a:lnTo>
                    <a:pt x="0" y="380606"/>
                  </a:lnTo>
                  <a:lnTo>
                    <a:pt x="347129" y="380606"/>
                  </a:lnTo>
                  <a:lnTo>
                    <a:pt x="347129" y="2021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716283" y="1272799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695519" y="1474966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69" h="12700">
                  <a:moveTo>
                    <a:pt x="20764" y="12293"/>
                  </a:moveTo>
                  <a:lnTo>
                    <a:pt x="26276" y="12293"/>
                  </a:lnTo>
                  <a:lnTo>
                    <a:pt x="26276" y="0"/>
                  </a:lnTo>
                  <a:lnTo>
                    <a:pt x="0" y="0"/>
                  </a:lnTo>
                  <a:lnTo>
                    <a:pt x="0" y="12293"/>
                  </a:lnTo>
                  <a:lnTo>
                    <a:pt x="5079" y="122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3694671" y="1319842"/>
              <a:ext cx="27305" cy="12700"/>
            </a:xfrm>
            <a:custGeom>
              <a:avLst/>
              <a:gdLst/>
              <a:ahLst/>
              <a:cxnLst/>
              <a:rect l="l" t="t" r="r" b="b"/>
              <a:pathLst>
                <a:path w="27305" h="12700">
                  <a:moveTo>
                    <a:pt x="5930" y="0"/>
                  </a:moveTo>
                  <a:lnTo>
                    <a:pt x="0" y="0"/>
                  </a:lnTo>
                  <a:lnTo>
                    <a:pt x="0" y="12293"/>
                  </a:lnTo>
                  <a:lnTo>
                    <a:pt x="26695" y="12293"/>
                  </a:lnTo>
                  <a:lnTo>
                    <a:pt x="26695" y="0"/>
                  </a:lnTo>
                  <a:lnTo>
                    <a:pt x="216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440356" y="1483446"/>
              <a:ext cx="224790" cy="114935"/>
            </a:xfrm>
            <a:custGeom>
              <a:avLst/>
              <a:gdLst/>
              <a:ahLst/>
              <a:cxnLst/>
              <a:rect l="l" t="t" r="r" b="b"/>
              <a:pathLst>
                <a:path w="224790" h="114934">
                  <a:moveTo>
                    <a:pt x="224218" y="0"/>
                  </a:moveTo>
                  <a:lnTo>
                    <a:pt x="204723" y="0"/>
                  </a:lnTo>
                  <a:lnTo>
                    <a:pt x="204723" y="114858"/>
                  </a:lnTo>
                  <a:lnTo>
                    <a:pt x="0" y="1148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3440361" y="132788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3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440356" y="1327889"/>
              <a:ext cx="224790" cy="6985"/>
            </a:xfrm>
            <a:custGeom>
              <a:avLst/>
              <a:gdLst/>
              <a:ahLst/>
              <a:cxnLst/>
              <a:rect l="l" t="t" r="r" b="b"/>
              <a:pathLst>
                <a:path w="224790" h="6984">
                  <a:moveTo>
                    <a:pt x="224218" y="6362"/>
                  </a:moveTo>
                  <a:lnTo>
                    <a:pt x="204723" y="6362"/>
                  </a:lnTo>
                  <a:lnTo>
                    <a:pt x="2047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3597608" y="161144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3409420" y="1320265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3675596" y="1390620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3409417" y="1320264"/>
              <a:ext cx="266700" cy="55880"/>
            </a:xfrm>
            <a:custGeom>
              <a:avLst/>
              <a:gdLst/>
              <a:ahLst/>
              <a:cxnLst/>
              <a:rect l="l" t="t" r="r" b="b"/>
              <a:pathLst>
                <a:path w="266700" h="55880">
                  <a:moveTo>
                    <a:pt x="266179" y="55524"/>
                  </a:moveTo>
                  <a:lnTo>
                    <a:pt x="2661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3664578" y="1327900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69">
                  <a:moveTo>
                    <a:pt x="5930" y="166141"/>
                  </a:moveTo>
                  <a:lnTo>
                    <a:pt x="5930" y="157670"/>
                  </a:lnTo>
                  <a:lnTo>
                    <a:pt x="0" y="157670"/>
                  </a:lnTo>
                  <a:lnTo>
                    <a:pt x="0" y="0"/>
                  </a:lnTo>
                  <a:lnTo>
                    <a:pt x="5930" y="0"/>
                  </a:lnTo>
                  <a:lnTo>
                    <a:pt x="5930" y="157670"/>
                  </a:lnTo>
                  <a:lnTo>
                    <a:pt x="0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3670508" y="150209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3670508" y="152583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3670508" y="154956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3670508" y="157372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3664578" y="1597460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5930" y="0"/>
                  </a:moveTo>
                  <a:lnTo>
                    <a:pt x="5930" y="8470"/>
                  </a:lnTo>
                  <a:lnTo>
                    <a:pt x="0" y="8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3664575" y="157372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3664575" y="15495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3664575" y="152583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3664575" y="150209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3664575" y="148557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3673049" y="1375789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12293" y="14833"/>
                  </a:moveTo>
                  <a:lnTo>
                    <a:pt x="0" y="14833"/>
                  </a:lnTo>
                  <a:lnTo>
                    <a:pt x="0" y="0"/>
                  </a:lnTo>
                  <a:lnTo>
                    <a:pt x="12293" y="0"/>
                  </a:lnTo>
                  <a:lnTo>
                    <a:pt x="12293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3676447" y="138808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3676447" y="138638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3676447" y="138468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3676447" y="138299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3676447" y="138129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3676447" y="138002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3676447" y="137833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7200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7200" y="850"/>
                  </a:lnTo>
                  <a:lnTo>
                    <a:pt x="720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3675596" y="137578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3532761" y="1611448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10">
                  <a:moveTo>
                    <a:pt x="19494" y="16103"/>
                  </a:moveTo>
                  <a:lnTo>
                    <a:pt x="13131" y="16103"/>
                  </a:lnTo>
                  <a:lnTo>
                    <a:pt x="13131" y="3390"/>
                  </a:lnTo>
                  <a:lnTo>
                    <a:pt x="6781" y="3390"/>
                  </a:lnTo>
                  <a:lnTo>
                    <a:pt x="6781" y="16103"/>
                  </a:lnTo>
                  <a:lnTo>
                    <a:pt x="0" y="16103"/>
                  </a:lnTo>
                  <a:lnTo>
                    <a:pt x="0" y="12293"/>
                  </a:lnTo>
                  <a:lnTo>
                    <a:pt x="2959" y="12293"/>
                  </a:lnTo>
                  <a:lnTo>
                    <a:pt x="2959" y="0"/>
                  </a:lnTo>
                  <a:lnTo>
                    <a:pt x="16522" y="0"/>
                  </a:lnTo>
                  <a:lnTo>
                    <a:pt x="16522" y="12293"/>
                  </a:lnTo>
                  <a:lnTo>
                    <a:pt x="19494" y="12293"/>
                  </a:lnTo>
                  <a:lnTo>
                    <a:pt x="19494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3597608" y="129949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3532761" y="1298649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9494" y="0"/>
                  </a:moveTo>
                  <a:lnTo>
                    <a:pt x="13131" y="0"/>
                  </a:lnTo>
                  <a:lnTo>
                    <a:pt x="13131" y="12712"/>
                  </a:lnTo>
                  <a:lnTo>
                    <a:pt x="6781" y="12712"/>
                  </a:lnTo>
                  <a:lnTo>
                    <a:pt x="6781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2959" y="3810"/>
                  </a:lnTo>
                  <a:lnTo>
                    <a:pt x="2959" y="16103"/>
                  </a:lnTo>
                  <a:lnTo>
                    <a:pt x="16522" y="16103"/>
                  </a:lnTo>
                  <a:lnTo>
                    <a:pt x="16522" y="3810"/>
                  </a:lnTo>
                  <a:lnTo>
                    <a:pt x="19494" y="3810"/>
                  </a:lnTo>
                  <a:lnTo>
                    <a:pt x="1949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3369154" y="1272795"/>
              <a:ext cx="347345" cy="0"/>
            </a:xfrm>
            <a:custGeom>
              <a:avLst/>
              <a:gdLst/>
              <a:ahLst/>
              <a:cxnLst/>
              <a:rect l="l" t="t" r="r" b="b"/>
              <a:pathLst>
                <a:path w="347344">
                  <a:moveTo>
                    <a:pt x="3471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3688734" y="1327470"/>
              <a:ext cx="6350" cy="158115"/>
            </a:xfrm>
            <a:custGeom>
              <a:avLst/>
              <a:gdLst/>
              <a:ahLst/>
              <a:cxnLst/>
              <a:rect l="l" t="t" r="r" b="b"/>
              <a:pathLst>
                <a:path w="6350" h="158115">
                  <a:moveTo>
                    <a:pt x="0" y="157670"/>
                  </a:moveTo>
                  <a:lnTo>
                    <a:pt x="5930" y="157670"/>
                  </a:lnTo>
                  <a:lnTo>
                    <a:pt x="5930" y="0"/>
                  </a:lnTo>
                  <a:lnTo>
                    <a:pt x="0" y="0"/>
                  </a:lnTo>
                  <a:lnTo>
                    <a:pt x="0" y="15767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3685349" y="1316450"/>
              <a:ext cx="15875" cy="247650"/>
            </a:xfrm>
            <a:custGeom>
              <a:avLst/>
              <a:gdLst/>
              <a:ahLst/>
              <a:cxnLst/>
              <a:rect l="l" t="t" r="r" b="b"/>
              <a:pathLst>
                <a:path w="15875" h="247650">
                  <a:moveTo>
                    <a:pt x="15252" y="0"/>
                  </a:moveTo>
                  <a:lnTo>
                    <a:pt x="0" y="0"/>
                  </a:lnTo>
                  <a:lnTo>
                    <a:pt x="0" y="247522"/>
                  </a:lnTo>
                  <a:lnTo>
                    <a:pt x="15252" y="247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3409417" y="1605936"/>
              <a:ext cx="266700" cy="0"/>
            </a:xfrm>
            <a:custGeom>
              <a:avLst/>
              <a:gdLst/>
              <a:ahLst/>
              <a:cxnLst/>
              <a:rect l="l" t="t" r="r" b="b"/>
              <a:pathLst>
                <a:path w="266700">
                  <a:moveTo>
                    <a:pt x="26617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3420864" y="1483446"/>
              <a:ext cx="19685" cy="114935"/>
            </a:xfrm>
            <a:custGeom>
              <a:avLst/>
              <a:gdLst/>
              <a:ahLst/>
              <a:cxnLst/>
              <a:rect l="l" t="t" r="r" b="b"/>
              <a:pathLst>
                <a:path w="19684" h="114934">
                  <a:moveTo>
                    <a:pt x="0" y="0"/>
                  </a:moveTo>
                  <a:lnTo>
                    <a:pt x="19494" y="0"/>
                  </a:lnTo>
                  <a:lnTo>
                    <a:pt x="19494" y="1148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3420864" y="1327889"/>
              <a:ext cx="19685" cy="6985"/>
            </a:xfrm>
            <a:custGeom>
              <a:avLst/>
              <a:gdLst/>
              <a:ahLst/>
              <a:cxnLst/>
              <a:rect l="l" t="t" r="r" b="b"/>
              <a:pathLst>
                <a:path w="19684" h="6984">
                  <a:moveTo>
                    <a:pt x="0" y="6362"/>
                  </a:moveTo>
                  <a:lnTo>
                    <a:pt x="19494" y="6362"/>
                  </a:lnTo>
                  <a:lnTo>
                    <a:pt x="1949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3409420" y="1390620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3409420" y="1320264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3414506" y="1327900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69">
                  <a:moveTo>
                    <a:pt x="0" y="166141"/>
                  </a:moveTo>
                  <a:lnTo>
                    <a:pt x="0" y="157670"/>
                  </a:lnTo>
                  <a:lnTo>
                    <a:pt x="6362" y="157670"/>
                  </a:lnTo>
                  <a:lnTo>
                    <a:pt x="6362" y="0"/>
                  </a:lnTo>
                  <a:lnTo>
                    <a:pt x="0" y="0"/>
                  </a:lnTo>
                  <a:lnTo>
                    <a:pt x="0" y="157670"/>
                  </a:lnTo>
                  <a:lnTo>
                    <a:pt x="6362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3414506" y="150209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3414506" y="152583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3414506" y="154956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3414506" y="157372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3414506" y="1597460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0" y="0"/>
                  </a:moveTo>
                  <a:lnTo>
                    <a:pt x="0" y="8470"/>
                  </a:lnTo>
                  <a:lnTo>
                    <a:pt x="6362" y="8470"/>
                  </a:lnTo>
                  <a:lnTo>
                    <a:pt x="63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3420864" y="157372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3420864" y="1549568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3420864" y="152583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3420864" y="150209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3420864" y="1485571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3399672" y="1375789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4833"/>
                  </a:moveTo>
                  <a:lnTo>
                    <a:pt x="12293" y="14833"/>
                  </a:lnTo>
                  <a:lnTo>
                    <a:pt x="12293" y="0"/>
                  </a:lnTo>
                  <a:lnTo>
                    <a:pt x="0" y="0"/>
                  </a:lnTo>
                  <a:lnTo>
                    <a:pt x="0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3401368" y="138808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3401368" y="138638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3401368" y="1384688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3401368" y="138299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3401368" y="1381299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3401368" y="138002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3401368" y="137833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0" y="0"/>
                  </a:moveTo>
                  <a:lnTo>
                    <a:pt x="7200" y="0"/>
                  </a:lnTo>
                  <a:lnTo>
                    <a:pt x="7200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3409420" y="137578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5524405" y="1090181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0" y="15618"/>
                  </a:moveTo>
                  <a:lnTo>
                    <a:pt x="20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5533730" y="1109034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0" y="9056"/>
                  </a:moveTo>
                  <a:lnTo>
                    <a:pt x="110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5523956" y="1105583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0" y="0"/>
                  </a:moveTo>
                  <a:lnTo>
                    <a:pt x="1143" y="5384"/>
                  </a:lnTo>
                  <a:lnTo>
                    <a:pt x="4622" y="9982"/>
                  </a:lnTo>
                  <a:lnTo>
                    <a:pt x="9499" y="125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5533287" y="1118163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0" y="0"/>
                  </a:moveTo>
                  <a:lnTo>
                    <a:pt x="11512" y="1549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5524401" y="1381302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20398" y="155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5533732" y="1368582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1067" y="9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5523906" y="1368138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9550" y="0"/>
                  </a:moveTo>
                  <a:lnTo>
                    <a:pt x="4584" y="2590"/>
                  </a:lnTo>
                  <a:lnTo>
                    <a:pt x="1066" y="7302"/>
                  </a:lnTo>
                  <a:lnTo>
                    <a:pt x="0" y="128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5533650" y="1353589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40">
                  <a:moveTo>
                    <a:pt x="11148" y="0"/>
                  </a:moveTo>
                  <a:lnTo>
                    <a:pt x="0" y="150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5524405" y="932023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0" y="0"/>
                  </a:moveTo>
                  <a:lnTo>
                    <a:pt x="20394" y="156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5533730" y="919732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0" y="0"/>
                  </a:moveTo>
                  <a:lnTo>
                    <a:pt x="11069" y="90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5523956" y="919287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9499" y="0"/>
                  </a:moveTo>
                  <a:lnTo>
                    <a:pt x="4622" y="2552"/>
                  </a:lnTo>
                  <a:lnTo>
                    <a:pt x="1130" y="7150"/>
                  </a:lnTo>
                  <a:lnTo>
                    <a:pt x="0" y="125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5533287" y="903739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512" y="0"/>
                  </a:moveTo>
                  <a:lnTo>
                    <a:pt x="0" y="15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5524401" y="641000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20398" y="0"/>
                  </a:moveTo>
                  <a:lnTo>
                    <a:pt x="0" y="155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5533732" y="660184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1067" y="0"/>
                  </a:moveTo>
                  <a:lnTo>
                    <a:pt x="0" y="90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5523902" y="656461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0" y="0"/>
                  </a:moveTo>
                  <a:lnTo>
                    <a:pt x="1066" y="5499"/>
                  </a:lnTo>
                  <a:lnTo>
                    <a:pt x="4597" y="10210"/>
                  </a:lnTo>
                  <a:lnTo>
                    <a:pt x="9550" y="128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5533654" y="669227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40">
                  <a:moveTo>
                    <a:pt x="0" y="0"/>
                  </a:moveTo>
                  <a:lnTo>
                    <a:pt x="11145" y="150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914639" y="312785"/>
              <a:ext cx="747395" cy="0"/>
            </a:xfrm>
            <a:custGeom>
              <a:avLst/>
              <a:gdLst/>
              <a:ahLst/>
              <a:cxnLst/>
              <a:rect l="l" t="t" r="r" b="b"/>
              <a:pathLst>
                <a:path w="747394">
                  <a:moveTo>
                    <a:pt x="7472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3898962" y="25726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3982"/>
                  </a:moveTo>
                  <a:lnTo>
                    <a:pt x="13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3898962" y="27209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3898962" y="2890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3898962" y="305583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3898962" y="322538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3898962" y="33948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3898962" y="35643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3898962" y="37297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3898962" y="38992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3898962" y="40687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3898962" y="408146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0" y="31369"/>
                  </a:moveTo>
                  <a:lnTo>
                    <a:pt x="313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3898962" y="4403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3931172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3898962" y="45731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3948126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3898962" y="47426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3965080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3898962" y="49080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3982034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3898962" y="5077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3998565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3898962" y="52470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4015518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3898962" y="541240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4032472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3898962" y="55819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4049426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3898962" y="575144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4066380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3898962" y="59209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4082909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3898962" y="60863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4099863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3898962" y="62558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4116817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3898962" y="64253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4133771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3898962" y="659070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4150302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3898962" y="67601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4167254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3898962" y="69297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4184208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3898962" y="709508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4201162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3360677" y="1264742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4833"/>
                  </a:moveTo>
                  <a:lnTo>
                    <a:pt x="148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4218116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3898962" y="726461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3360677" y="128805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4234645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3384414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3898962" y="74340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3360677" y="1305013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4251599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3401368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3901928" y="76036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712"/>
                  </a:moveTo>
                  <a:lnTo>
                    <a:pt x="127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3360677" y="1321962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4268553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3418322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3360677" y="1338915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4285507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3435274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3360677" y="135545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4302037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3451805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3360677" y="1372400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4318991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3468759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3360677" y="1389353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4335945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3485713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3360677" y="140588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4352899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3502665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3360677" y="142284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4369853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3519619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3360677" y="1439791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4386383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3536150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3360677" y="1456744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4403336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3553104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3360677" y="147328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4420290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3570058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3360677" y="149022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4437244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3587010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3360677" y="1507182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4453773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3603541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3360677" y="152371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4470727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3620495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3360677" y="154067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4487681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3637449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3360677" y="1557620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4661881" y="25725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0" y="9753"/>
                  </a:moveTo>
                  <a:lnTo>
                    <a:pt x="93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3654403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4504635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3360677" y="1574572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4661881" y="26785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3670932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4521589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3360677" y="1591108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4661881" y="28481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3687886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4538118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3360677" y="160805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4661881" y="301345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3704839" y="12647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4555072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3360677" y="1625010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4661881" y="31829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3716283" y="1264740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0" y="13563"/>
                  </a:moveTo>
                  <a:lnTo>
                    <a:pt x="135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4572026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3360677" y="164154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89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4661881" y="33524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3716283" y="1264740"/>
              <a:ext cx="30480" cy="31115"/>
            </a:xfrm>
            <a:custGeom>
              <a:avLst/>
              <a:gdLst/>
              <a:ahLst/>
              <a:cxnLst/>
              <a:rect l="l" t="t" r="r" b="b"/>
              <a:pathLst>
                <a:path w="30480" h="31115">
                  <a:moveTo>
                    <a:pt x="0" y="30518"/>
                  </a:moveTo>
                  <a:lnTo>
                    <a:pt x="300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4588980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3360677" y="1653406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0" y="13563"/>
                  </a:moveTo>
                  <a:lnTo>
                    <a:pt x="135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4661881" y="35178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3716283" y="130416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4605510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3740020" y="1264739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3360677" y="1653401"/>
              <a:ext cx="31115" cy="30480"/>
            </a:xfrm>
            <a:custGeom>
              <a:avLst/>
              <a:gdLst/>
              <a:ahLst/>
              <a:cxnLst/>
              <a:rect l="l" t="t" r="r" b="b"/>
              <a:pathLst>
                <a:path w="31115" h="30480">
                  <a:moveTo>
                    <a:pt x="0" y="30099"/>
                  </a:moveTo>
                  <a:lnTo>
                    <a:pt x="305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4947977" y="90697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0" y="8470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3721370" y="13211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4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4661881" y="36873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3756549" y="12647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4622464" y="408148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0" y="15684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3360677" y="167671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4947977" y="10001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3399672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4661881" y="38568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3773503" y="12647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4639418" y="40814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375016" y="169367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397"/>
                  </a:moveTo>
                  <a:lnTo>
                    <a:pt x="93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4947977" y="11696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416626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4656372" y="402636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0" y="21196"/>
                  </a:moveTo>
                  <a:lnTo>
                    <a:pt x="211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790457" y="1264739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4947977" y="13350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433155" y="165340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4672901" y="41917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0" y="4660"/>
                  </a:moveTo>
                  <a:lnTo>
                    <a:pt x="46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3807411" y="1264739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4947977" y="15045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3450109" y="165340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3823940" y="12647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4947977" y="16740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3467063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3840894" y="12647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4947977" y="18435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3484017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3857848" y="12647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4947977" y="200893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3500971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3874802" y="1264739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4947977" y="21784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3517502" y="165340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3891756" y="126515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0" y="23317"/>
                  </a:moveTo>
                  <a:lnTo>
                    <a:pt x="228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4947977" y="23479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3534454" y="165340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3908285" y="128211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362"/>
                  </a:moveTo>
                  <a:lnTo>
                    <a:pt x="63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4947977" y="251331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3551408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3716283" y="148937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4947977" y="26827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3568362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3716283" y="150591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4947977" y="28523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3584891" y="165340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3716283" y="152286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4947977" y="301768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3601845" y="165340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3716283" y="153981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4947977" y="318723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3618799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3716283" y="155634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4947977" y="33567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3635753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3716283" y="157330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4947977" y="35262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3652707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3716283" y="159025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4947977" y="36915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10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3669236" y="165340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3716283" y="160720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3686190" y="165340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5">
                  <a:moveTo>
                    <a:pt x="0" y="8051"/>
                  </a:moveTo>
                  <a:lnTo>
                    <a:pt x="84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4947977" y="38610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3716283" y="162373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7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3703144" y="165340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4947977" y="40306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3716283" y="1637720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4" h="11430">
                  <a:moveTo>
                    <a:pt x="0" y="11023"/>
                  </a:moveTo>
                  <a:lnTo>
                    <a:pt x="105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3720098" y="163772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4947977" y="419597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3736628" y="1637724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4947977" y="43655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103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3753582" y="163772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4947977" y="45350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3770536" y="163772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4950519" y="47045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3144"/>
                  </a:moveTo>
                  <a:lnTo>
                    <a:pt x="13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3787490" y="163772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3804444" y="164662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39">
                  <a:moveTo>
                    <a:pt x="0" y="14833"/>
                  </a:moveTo>
                  <a:lnTo>
                    <a:pt x="148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3970590" y="163772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321"/>
                  </a:moveTo>
                  <a:lnTo>
                    <a:pt x="93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3972709" y="1637724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3986273" y="164111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3986273" y="165806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3986273" y="167502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3998492" y="169155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517"/>
                  </a:moveTo>
                  <a:lnTo>
                    <a:pt x="115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5033593" y="151862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0" y="9753"/>
                  </a:moveTo>
                  <a:lnTo>
                    <a:pt x="93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5033593" y="152116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5033593" y="153811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5033593" y="155507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5033593" y="157160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5033593" y="158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5033593" y="160551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5033593" y="162246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5033593" y="163899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5033593" y="165594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5033593" y="167290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5043934" y="1689437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0" y="13632"/>
                  </a:moveTo>
                  <a:lnTo>
                    <a:pt x="133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3907014" y="781135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7830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3907014" y="1208794"/>
              <a:ext cx="0" cy="48260"/>
            </a:xfrm>
            <a:custGeom>
              <a:avLst/>
              <a:gdLst/>
              <a:ahLst/>
              <a:cxnLst/>
              <a:rect l="l" t="t" r="r" b="b"/>
              <a:pathLst>
                <a:path h="48259">
                  <a:moveTo>
                    <a:pt x="0" y="0"/>
                  </a:moveTo>
                  <a:lnTo>
                    <a:pt x="0" y="47891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3914643" y="773082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4">
                  <a:moveTo>
                    <a:pt x="0" y="0"/>
                  </a:moveTo>
                  <a:lnTo>
                    <a:pt x="0" y="133934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3914643" y="120074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3995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3898962" y="773082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h="133984">
                  <a:moveTo>
                    <a:pt x="0" y="0"/>
                  </a:moveTo>
                  <a:lnTo>
                    <a:pt x="0" y="133934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3898962" y="1200740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h="64134">
                  <a:moveTo>
                    <a:pt x="0" y="0"/>
                  </a:moveTo>
                  <a:lnTo>
                    <a:pt x="0" y="63995"/>
                  </a:lnTo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3898960" y="773082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390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3824788" y="160297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4" h="18415">
                  <a:moveTo>
                    <a:pt x="0" y="18224"/>
                  </a:moveTo>
                  <a:lnTo>
                    <a:pt x="2971" y="3809"/>
                  </a:lnTo>
                  <a:lnTo>
                    <a:pt x="42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3834113" y="1560156"/>
              <a:ext cx="15875" cy="28575"/>
            </a:xfrm>
            <a:custGeom>
              <a:avLst/>
              <a:gdLst/>
              <a:ahLst/>
              <a:cxnLst/>
              <a:rect l="l" t="t" r="r" b="b"/>
              <a:pathLst>
                <a:path w="15875" h="28575">
                  <a:moveTo>
                    <a:pt x="0" y="27978"/>
                  </a:moveTo>
                  <a:lnTo>
                    <a:pt x="3810" y="19075"/>
                  </a:lnTo>
                  <a:lnTo>
                    <a:pt x="11023" y="5943"/>
                  </a:lnTo>
                  <a:lnTo>
                    <a:pt x="152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3859119" y="1526254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4" h="22225">
                  <a:moveTo>
                    <a:pt x="0" y="21615"/>
                  </a:moveTo>
                  <a:lnTo>
                    <a:pt x="4241" y="16535"/>
                  </a:lnTo>
                  <a:lnTo>
                    <a:pt x="14833" y="6362"/>
                  </a:lnTo>
                  <a:lnTo>
                    <a:pt x="233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3895570" y="1505064"/>
              <a:ext cx="29845" cy="13335"/>
            </a:xfrm>
            <a:custGeom>
              <a:avLst/>
              <a:gdLst/>
              <a:ahLst/>
              <a:cxnLst/>
              <a:rect l="l" t="t" r="r" b="b"/>
              <a:pathLst>
                <a:path w="29844" h="13334">
                  <a:moveTo>
                    <a:pt x="0" y="12712"/>
                  </a:moveTo>
                  <a:lnTo>
                    <a:pt x="2971" y="11023"/>
                  </a:lnTo>
                  <a:lnTo>
                    <a:pt x="16103" y="4660"/>
                  </a:lnTo>
                  <a:lnTo>
                    <a:pt x="292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3861239" y="1540664"/>
              <a:ext cx="105410" cy="106045"/>
            </a:xfrm>
            <a:custGeom>
              <a:avLst/>
              <a:gdLst/>
              <a:ahLst/>
              <a:cxnLst/>
              <a:rect l="l" t="t" r="r" b="b"/>
              <a:pathLst>
                <a:path w="105409" h="106044">
                  <a:moveTo>
                    <a:pt x="100876" y="105536"/>
                  </a:moveTo>
                  <a:lnTo>
                    <a:pt x="105117" y="101295"/>
                  </a:lnTo>
                  <a:lnTo>
                    <a:pt x="4241" y="0"/>
                  </a:lnTo>
                  <a:lnTo>
                    <a:pt x="0" y="4241"/>
                  </a:lnTo>
                  <a:lnTo>
                    <a:pt x="100876" y="1055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3962538" y="1641963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8051" y="0"/>
                  </a:moveTo>
                  <a:lnTo>
                    <a:pt x="8051" y="15684"/>
                  </a:lnTo>
                  <a:lnTo>
                    <a:pt x="0" y="15684"/>
                  </a:lnTo>
                  <a:lnTo>
                    <a:pt x="0" y="7632"/>
                  </a:lnTo>
                  <a:lnTo>
                    <a:pt x="3810" y="7632"/>
                  </a:lnTo>
                  <a:lnTo>
                    <a:pt x="3810" y="0"/>
                  </a:ln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3819278" y="1641963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0" y="0"/>
                  </a:moveTo>
                  <a:lnTo>
                    <a:pt x="0" y="15684"/>
                  </a:lnTo>
                  <a:lnTo>
                    <a:pt x="8051" y="15684"/>
                  </a:lnTo>
                  <a:lnTo>
                    <a:pt x="8051" y="7632"/>
                  </a:lnTo>
                  <a:lnTo>
                    <a:pt x="4241" y="7632"/>
                  </a:lnTo>
                  <a:lnTo>
                    <a:pt x="424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4010006" y="1661460"/>
              <a:ext cx="666115" cy="0"/>
            </a:xfrm>
            <a:custGeom>
              <a:avLst/>
              <a:gdLst/>
              <a:ahLst/>
              <a:cxnLst/>
              <a:rect l="l" t="t" r="r" b="b"/>
              <a:pathLst>
                <a:path w="666115">
                  <a:moveTo>
                    <a:pt x="665861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4723763" y="166739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4723763" y="164959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4010008" y="1667394"/>
              <a:ext cx="714375" cy="0"/>
            </a:xfrm>
            <a:custGeom>
              <a:avLst/>
              <a:gdLst/>
              <a:ahLst/>
              <a:cxnLst/>
              <a:rect l="l" t="t" r="r" b="b"/>
              <a:pathLst>
                <a:path w="714375">
                  <a:moveTo>
                    <a:pt x="0" y="0"/>
                  </a:moveTo>
                  <a:lnTo>
                    <a:pt x="713752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4010009" y="1655526"/>
              <a:ext cx="714375" cy="0"/>
            </a:xfrm>
            <a:custGeom>
              <a:avLst/>
              <a:gdLst/>
              <a:ahLst/>
              <a:cxnLst/>
              <a:rect l="l" t="t" r="r" b="b"/>
              <a:pathLst>
                <a:path w="714375">
                  <a:moveTo>
                    <a:pt x="713752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3360677" y="1264734"/>
              <a:ext cx="0" cy="438784"/>
            </a:xfrm>
            <a:custGeom>
              <a:avLst/>
              <a:gdLst/>
              <a:ahLst/>
              <a:cxnLst/>
              <a:rect l="l" t="t" r="r" b="b"/>
              <a:pathLst>
                <a:path h="438785">
                  <a:moveTo>
                    <a:pt x="0" y="4383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3986273" y="1661460"/>
              <a:ext cx="0" cy="41910"/>
            </a:xfrm>
            <a:custGeom>
              <a:avLst/>
              <a:gdLst/>
              <a:ahLst/>
              <a:cxnLst/>
              <a:rect l="l" t="t" r="r" b="b"/>
              <a:pathLst>
                <a:path h="41910">
                  <a:moveTo>
                    <a:pt x="0" y="0"/>
                  </a:moveTo>
                  <a:lnTo>
                    <a:pt x="0" y="416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3970590" y="1637724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3723914" y="1637724"/>
              <a:ext cx="95885" cy="0"/>
            </a:xfrm>
            <a:custGeom>
              <a:avLst/>
              <a:gdLst/>
              <a:ahLst/>
              <a:cxnLst/>
              <a:rect l="l" t="t" r="r" b="b"/>
              <a:pathLst>
                <a:path w="95884">
                  <a:moveTo>
                    <a:pt x="953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2868171" y="66959"/>
              <a:ext cx="2677160" cy="230504"/>
            </a:xfrm>
            <a:custGeom>
              <a:avLst/>
              <a:gdLst/>
              <a:ahLst/>
              <a:cxnLst/>
              <a:rect l="l" t="t" r="r" b="b"/>
              <a:pathLst>
                <a:path w="2677159" h="230504">
                  <a:moveTo>
                    <a:pt x="2676629" y="0"/>
                  </a:moveTo>
                  <a:lnTo>
                    <a:pt x="0" y="0"/>
                  </a:lnTo>
                  <a:lnTo>
                    <a:pt x="0" y="2301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2868171" y="701451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8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2868171" y="1185482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8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2891906" y="90691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h="207010">
                  <a:moveTo>
                    <a:pt x="0" y="0"/>
                  </a:moveTo>
                  <a:lnTo>
                    <a:pt x="0" y="2064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2868161" y="66966"/>
              <a:ext cx="2677160" cy="24130"/>
            </a:xfrm>
            <a:custGeom>
              <a:avLst/>
              <a:gdLst/>
              <a:ahLst/>
              <a:cxnLst/>
              <a:rect l="l" t="t" r="r" b="b"/>
              <a:pathLst>
                <a:path w="2677159" h="24130">
                  <a:moveTo>
                    <a:pt x="2676626" y="0"/>
                  </a:moveTo>
                  <a:lnTo>
                    <a:pt x="0" y="0"/>
                  </a:lnTo>
                  <a:lnTo>
                    <a:pt x="0" y="23736"/>
                  </a:lnTo>
                  <a:lnTo>
                    <a:pt x="2676626" y="23736"/>
                  </a:lnTo>
                  <a:lnTo>
                    <a:pt x="2676626" y="10248"/>
                  </a:lnTo>
                  <a:lnTo>
                    <a:pt x="26766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2868171" y="66956"/>
              <a:ext cx="2677160" cy="24130"/>
            </a:xfrm>
            <a:custGeom>
              <a:avLst/>
              <a:gdLst/>
              <a:ahLst/>
              <a:cxnLst/>
              <a:rect l="l" t="t" r="r" b="b"/>
              <a:pathLst>
                <a:path w="2677159" h="24130">
                  <a:moveTo>
                    <a:pt x="2676629" y="0"/>
                  </a:moveTo>
                  <a:lnTo>
                    <a:pt x="0" y="0"/>
                  </a:lnTo>
                  <a:lnTo>
                    <a:pt x="2676629" y="10249"/>
                  </a:lnTo>
                </a:path>
                <a:path w="2677159" h="24130">
                  <a:moveTo>
                    <a:pt x="0" y="0"/>
                  </a:moveTo>
                  <a:lnTo>
                    <a:pt x="2676629" y="10249"/>
                  </a:lnTo>
                </a:path>
                <a:path w="2677159" h="24130">
                  <a:moveTo>
                    <a:pt x="2676629" y="23736"/>
                  </a:moveTo>
                  <a:lnTo>
                    <a:pt x="0" y="237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2868169" y="90691"/>
              <a:ext cx="24130" cy="207010"/>
            </a:xfrm>
            <a:custGeom>
              <a:avLst/>
              <a:gdLst/>
              <a:ahLst/>
              <a:cxnLst/>
              <a:rect l="l" t="t" r="r" b="b"/>
              <a:pathLst>
                <a:path w="24129" h="207010">
                  <a:moveTo>
                    <a:pt x="0" y="0"/>
                  </a:moveTo>
                  <a:lnTo>
                    <a:pt x="0" y="206413"/>
                  </a:lnTo>
                  <a:lnTo>
                    <a:pt x="23736" y="206413"/>
                  </a:lnTo>
                  <a:lnTo>
                    <a:pt x="0" y="0"/>
                  </a:lnTo>
                  <a:close/>
                </a:path>
                <a:path w="24129" h="207010">
                  <a:moveTo>
                    <a:pt x="23736" y="0"/>
                  </a:moveTo>
                  <a:lnTo>
                    <a:pt x="0" y="0"/>
                  </a:lnTo>
                  <a:lnTo>
                    <a:pt x="23736" y="206413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2868169" y="90691"/>
              <a:ext cx="24130" cy="207010"/>
            </a:xfrm>
            <a:custGeom>
              <a:avLst/>
              <a:gdLst/>
              <a:ahLst/>
              <a:cxnLst/>
              <a:rect l="l" t="t" r="r" b="b"/>
              <a:pathLst>
                <a:path w="24129" h="207010">
                  <a:moveTo>
                    <a:pt x="23736" y="0"/>
                  </a:moveTo>
                  <a:lnTo>
                    <a:pt x="0" y="0"/>
                  </a:lnTo>
                  <a:lnTo>
                    <a:pt x="23736" y="206413"/>
                  </a:lnTo>
                  <a:lnTo>
                    <a:pt x="23736" y="0"/>
                  </a:lnTo>
                  <a:close/>
                </a:path>
                <a:path w="24129" h="207010">
                  <a:moveTo>
                    <a:pt x="0" y="0"/>
                  </a:moveTo>
                  <a:lnTo>
                    <a:pt x="23736" y="206413"/>
                  </a:lnTo>
                  <a:lnTo>
                    <a:pt x="0" y="20641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2868169" y="701451"/>
              <a:ext cx="24130" cy="151130"/>
            </a:xfrm>
            <a:custGeom>
              <a:avLst/>
              <a:gdLst/>
              <a:ahLst/>
              <a:cxnLst/>
              <a:rect l="l" t="t" r="r" b="b"/>
              <a:pathLst>
                <a:path w="24129" h="151130">
                  <a:moveTo>
                    <a:pt x="0" y="0"/>
                  </a:moveTo>
                  <a:lnTo>
                    <a:pt x="0" y="150888"/>
                  </a:lnTo>
                  <a:lnTo>
                    <a:pt x="23736" y="150888"/>
                  </a:lnTo>
                  <a:lnTo>
                    <a:pt x="0" y="0"/>
                  </a:lnTo>
                  <a:close/>
                </a:path>
                <a:path w="24129" h="151130">
                  <a:moveTo>
                    <a:pt x="23736" y="0"/>
                  </a:moveTo>
                  <a:lnTo>
                    <a:pt x="0" y="0"/>
                  </a:lnTo>
                  <a:lnTo>
                    <a:pt x="23736" y="150888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2868169" y="701451"/>
              <a:ext cx="24130" cy="151130"/>
            </a:xfrm>
            <a:custGeom>
              <a:avLst/>
              <a:gdLst/>
              <a:ahLst/>
              <a:cxnLst/>
              <a:rect l="l" t="t" r="r" b="b"/>
              <a:pathLst>
                <a:path w="24129" h="151130">
                  <a:moveTo>
                    <a:pt x="23736" y="0"/>
                  </a:moveTo>
                  <a:lnTo>
                    <a:pt x="0" y="0"/>
                  </a:lnTo>
                  <a:lnTo>
                    <a:pt x="23736" y="150888"/>
                  </a:lnTo>
                  <a:lnTo>
                    <a:pt x="23736" y="0"/>
                  </a:lnTo>
                  <a:close/>
                </a:path>
                <a:path w="24129" h="151130">
                  <a:moveTo>
                    <a:pt x="0" y="0"/>
                  </a:moveTo>
                  <a:lnTo>
                    <a:pt x="23736" y="150888"/>
                  </a:lnTo>
                  <a:lnTo>
                    <a:pt x="0" y="1508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2868169" y="1185482"/>
              <a:ext cx="24130" cy="151130"/>
            </a:xfrm>
            <a:custGeom>
              <a:avLst/>
              <a:gdLst/>
              <a:ahLst/>
              <a:cxnLst/>
              <a:rect l="l" t="t" r="r" b="b"/>
              <a:pathLst>
                <a:path w="24129" h="151130">
                  <a:moveTo>
                    <a:pt x="0" y="0"/>
                  </a:moveTo>
                  <a:lnTo>
                    <a:pt x="0" y="150888"/>
                  </a:lnTo>
                  <a:lnTo>
                    <a:pt x="23736" y="150888"/>
                  </a:lnTo>
                  <a:lnTo>
                    <a:pt x="0" y="0"/>
                  </a:lnTo>
                  <a:close/>
                </a:path>
                <a:path w="24129" h="151130">
                  <a:moveTo>
                    <a:pt x="23736" y="0"/>
                  </a:moveTo>
                  <a:lnTo>
                    <a:pt x="0" y="0"/>
                  </a:lnTo>
                  <a:lnTo>
                    <a:pt x="23736" y="150888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2868169" y="1185482"/>
              <a:ext cx="24130" cy="151130"/>
            </a:xfrm>
            <a:custGeom>
              <a:avLst/>
              <a:gdLst/>
              <a:ahLst/>
              <a:cxnLst/>
              <a:rect l="l" t="t" r="r" b="b"/>
              <a:pathLst>
                <a:path w="24129" h="151130">
                  <a:moveTo>
                    <a:pt x="23736" y="0"/>
                  </a:moveTo>
                  <a:lnTo>
                    <a:pt x="0" y="0"/>
                  </a:lnTo>
                  <a:lnTo>
                    <a:pt x="23736" y="150888"/>
                  </a:lnTo>
                  <a:lnTo>
                    <a:pt x="23736" y="0"/>
                  </a:lnTo>
                  <a:close/>
                </a:path>
                <a:path w="24129" h="151130">
                  <a:moveTo>
                    <a:pt x="0" y="0"/>
                  </a:moveTo>
                  <a:lnTo>
                    <a:pt x="23736" y="150888"/>
                  </a:lnTo>
                  <a:lnTo>
                    <a:pt x="0" y="1508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2891906" y="701451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8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2891906" y="1185482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30">
                  <a:moveTo>
                    <a:pt x="0" y="0"/>
                  </a:moveTo>
                  <a:lnTo>
                    <a:pt x="0" y="1508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2891908" y="90690"/>
              <a:ext cx="2653030" cy="0"/>
            </a:xfrm>
            <a:custGeom>
              <a:avLst/>
              <a:gdLst/>
              <a:ahLst/>
              <a:cxnLst/>
              <a:rect l="l" t="t" r="r" b="b"/>
              <a:pathLst>
                <a:path w="2653030">
                  <a:moveTo>
                    <a:pt x="26528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6" name="object 54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827485" y="42382"/>
              <a:ext cx="2717740" cy="1661532"/>
            </a:xfrm>
            <a:prstGeom prst="rect">
              <a:avLst/>
            </a:prstGeom>
          </p:spPr>
        </p:pic>
        <p:pic>
          <p:nvPicPr>
            <p:cNvPr id="547" name="object 54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911824" y="384593"/>
              <a:ext cx="651586" cy="690410"/>
            </a:xfrm>
            <a:prstGeom prst="rect">
              <a:avLst/>
            </a:prstGeom>
          </p:spPr>
        </p:pic>
        <p:sp>
          <p:nvSpPr>
            <p:cNvPr id="548" name="object 548"/>
            <p:cNvSpPr/>
            <p:nvPr/>
          </p:nvSpPr>
          <p:spPr>
            <a:xfrm>
              <a:off x="12911819" y="384596"/>
              <a:ext cx="652145" cy="690880"/>
            </a:xfrm>
            <a:custGeom>
              <a:avLst/>
              <a:gdLst/>
              <a:ahLst/>
              <a:cxnLst/>
              <a:rect l="l" t="t" r="r" b="b"/>
              <a:pathLst>
                <a:path w="652144" h="690880">
                  <a:moveTo>
                    <a:pt x="0" y="0"/>
                  </a:moveTo>
                  <a:lnTo>
                    <a:pt x="34620" y="690410"/>
                  </a:lnTo>
                  <a:lnTo>
                    <a:pt x="651598" y="455739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9" name="object 54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550" name="object 550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551" name="object 551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004591" y="4426247"/>
            <a:ext cx="953579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DESIGN</a:t>
            </a:r>
            <a:r>
              <a:rPr spc="365" dirty="0"/>
              <a:t> </a:t>
            </a:r>
            <a:r>
              <a:rPr spc="-10" dirty="0"/>
              <a:t>DR</a:t>
            </a:r>
            <a:r>
              <a:rPr spc="-1105" dirty="0"/>
              <a:t> </a:t>
            </a:r>
            <a:r>
              <a:rPr spc="-605" dirty="0"/>
              <a:t>A</a:t>
            </a:r>
            <a:r>
              <a:rPr spc="204" dirty="0"/>
              <a:t>W</a:t>
            </a:r>
            <a:r>
              <a:rPr spc="50" dirty="0"/>
              <a:t>I</a:t>
            </a:r>
            <a:r>
              <a:rPr spc="-105" dirty="0"/>
              <a:t>N</a:t>
            </a:r>
            <a:r>
              <a:rPr spc="90" dirty="0"/>
              <a:t>G</a:t>
            </a:r>
            <a:r>
              <a:rPr spc="-240" dirty="0"/>
              <a:t>S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63060" y="101600"/>
            <a:ext cx="17145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70" dirty="0">
                <a:solidFill>
                  <a:srgbClr val="76777A"/>
                </a:solidFill>
                <a:latin typeface="Trebuchet MS"/>
                <a:cs typeface="Trebuchet MS"/>
              </a:rPr>
              <a:t>26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900" y="9004575"/>
            <a:ext cx="73621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215" dirty="0">
                <a:solidFill>
                  <a:srgbClr val="FFFFFF"/>
                </a:solidFill>
                <a:latin typeface="Palatino Linotype"/>
                <a:cs typeface="Palatino Linotype"/>
              </a:rPr>
              <a:t>RCP:</a:t>
            </a:r>
            <a:r>
              <a:rPr sz="3600" b="1" spc="27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10" dirty="0">
                <a:solidFill>
                  <a:srgbClr val="FFFFFF"/>
                </a:solidFill>
                <a:latin typeface="Palatino Linotype"/>
                <a:cs typeface="Palatino Linotype"/>
              </a:rPr>
              <a:t>FIRST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355" dirty="0">
                <a:solidFill>
                  <a:srgbClr val="FFFFFF"/>
                </a:solidFill>
                <a:latin typeface="Palatino Linotype"/>
                <a:cs typeface="Palatino Linotype"/>
              </a:rPr>
              <a:t>&amp;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55" dirty="0">
                <a:solidFill>
                  <a:srgbClr val="FFFFFF"/>
                </a:solidFill>
                <a:latin typeface="Palatino Linotype"/>
                <a:cs typeface="Palatino Linotype"/>
              </a:rPr>
              <a:t>SECOND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75" dirty="0">
                <a:solidFill>
                  <a:srgbClr val="FFFFFF"/>
                </a:solidFill>
                <a:latin typeface="Palatino Linotype"/>
                <a:cs typeface="Palatino Linotype"/>
              </a:rPr>
              <a:t>LEVEL</a:t>
            </a:r>
            <a:endParaRPr sz="3600">
              <a:latin typeface="Palatino Linotype"/>
              <a:cs typeface="Palatino Linotype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951694" y="384096"/>
            <a:ext cx="11405235" cy="3223895"/>
            <a:chOff x="1951694" y="384096"/>
            <a:chExt cx="11405235" cy="3223895"/>
          </a:xfrm>
        </p:grpSpPr>
        <p:sp>
          <p:nvSpPr>
            <p:cNvPr id="6" name="object 6"/>
            <p:cNvSpPr/>
            <p:nvPr/>
          </p:nvSpPr>
          <p:spPr>
            <a:xfrm>
              <a:off x="2023321" y="147166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248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023321" y="424754"/>
              <a:ext cx="10912475" cy="3141980"/>
            </a:xfrm>
            <a:custGeom>
              <a:avLst/>
              <a:gdLst/>
              <a:ahLst/>
              <a:cxnLst/>
              <a:rect l="l" t="t" r="r" b="b"/>
              <a:pathLst>
                <a:path w="10912475" h="3141979">
                  <a:moveTo>
                    <a:pt x="0" y="379742"/>
                  </a:moveTo>
                  <a:lnTo>
                    <a:pt x="0" y="0"/>
                  </a:lnTo>
                  <a:lnTo>
                    <a:pt x="10911992" y="0"/>
                  </a:lnTo>
                  <a:lnTo>
                    <a:pt x="10911992" y="3141445"/>
                  </a:lnTo>
                  <a:lnTo>
                    <a:pt x="0" y="3141445"/>
                  </a:lnTo>
                  <a:lnTo>
                    <a:pt x="0" y="276240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023321" y="2270318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248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932839" y="2440259"/>
              <a:ext cx="556260" cy="576580"/>
            </a:xfrm>
            <a:custGeom>
              <a:avLst/>
              <a:gdLst/>
              <a:ahLst/>
              <a:cxnLst/>
              <a:rect l="l" t="t" r="r" b="b"/>
              <a:pathLst>
                <a:path w="556260" h="576580">
                  <a:moveTo>
                    <a:pt x="0" y="0"/>
                  </a:moveTo>
                  <a:lnTo>
                    <a:pt x="0" y="576258"/>
                  </a:lnTo>
                  <a:lnTo>
                    <a:pt x="555858" y="576258"/>
                  </a:lnTo>
                  <a:lnTo>
                    <a:pt x="555858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32839" y="2440257"/>
              <a:ext cx="556260" cy="72390"/>
            </a:xfrm>
            <a:custGeom>
              <a:avLst/>
              <a:gdLst/>
              <a:ahLst/>
              <a:cxnLst/>
              <a:rect l="l" t="t" r="r" b="b"/>
              <a:pathLst>
                <a:path w="556260" h="72389">
                  <a:moveTo>
                    <a:pt x="555858" y="72032"/>
                  </a:moveTo>
                  <a:lnTo>
                    <a:pt x="55585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905233" y="2414383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4">
                  <a:moveTo>
                    <a:pt x="0" y="0"/>
                  </a:moveTo>
                  <a:lnTo>
                    <a:pt x="0" y="628009"/>
                  </a:lnTo>
                  <a:lnTo>
                    <a:pt x="611071" y="628009"/>
                  </a:lnTo>
                  <a:lnTo>
                    <a:pt x="611071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16305" y="2414382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79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479745" y="2747969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19">
                  <a:moveTo>
                    <a:pt x="36559" y="20280"/>
                  </a:moveTo>
                  <a:lnTo>
                    <a:pt x="47005" y="20280"/>
                  </a:lnTo>
                  <a:lnTo>
                    <a:pt x="47005" y="0"/>
                  </a:lnTo>
                  <a:lnTo>
                    <a:pt x="0" y="0"/>
                  </a:lnTo>
                  <a:lnTo>
                    <a:pt x="0" y="20280"/>
                  </a:lnTo>
                  <a:lnTo>
                    <a:pt x="8953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478252" y="2492009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19">
                  <a:moveTo>
                    <a:pt x="10445" y="0"/>
                  </a:moveTo>
                  <a:lnTo>
                    <a:pt x="0" y="0"/>
                  </a:lnTo>
                  <a:lnTo>
                    <a:pt x="0" y="20280"/>
                  </a:lnTo>
                  <a:lnTo>
                    <a:pt x="47005" y="20280"/>
                  </a:lnTo>
                  <a:lnTo>
                    <a:pt x="47005" y="0"/>
                  </a:lnTo>
                  <a:lnTo>
                    <a:pt x="380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030582" y="2761955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4">
                  <a:moveTo>
                    <a:pt x="394697" y="0"/>
                  </a:moveTo>
                  <a:lnTo>
                    <a:pt x="360375" y="0"/>
                  </a:lnTo>
                  <a:lnTo>
                    <a:pt x="360375" y="189521"/>
                  </a:lnTo>
                  <a:lnTo>
                    <a:pt x="0" y="1895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030582" y="250529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030582" y="2505297"/>
              <a:ext cx="394970" cy="10795"/>
            </a:xfrm>
            <a:custGeom>
              <a:avLst/>
              <a:gdLst/>
              <a:ahLst/>
              <a:cxnLst/>
              <a:rect l="l" t="t" r="r" b="b"/>
              <a:pathLst>
                <a:path w="394970" h="10794">
                  <a:moveTo>
                    <a:pt x="394697" y="10490"/>
                  </a:moveTo>
                  <a:lnTo>
                    <a:pt x="360375" y="10490"/>
                  </a:lnTo>
                  <a:lnTo>
                    <a:pt x="3603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07391" y="2973157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976115" y="2492709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5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444677" y="2608799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976114" y="2492709"/>
              <a:ext cx="468630" cy="92075"/>
            </a:xfrm>
            <a:custGeom>
              <a:avLst/>
              <a:gdLst/>
              <a:ahLst/>
              <a:cxnLst/>
              <a:rect l="l" t="t" r="r" b="b"/>
              <a:pathLst>
                <a:path w="468629" h="92075">
                  <a:moveTo>
                    <a:pt x="468562" y="91613"/>
                  </a:moveTo>
                  <a:lnTo>
                    <a:pt x="4685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967160" y="2440258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425277" y="2505297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29" h="274319">
                  <a:moveTo>
                    <a:pt x="11191" y="274142"/>
                  </a:moveTo>
                  <a:lnTo>
                    <a:pt x="11191" y="260155"/>
                  </a:lnTo>
                  <a:lnTo>
                    <a:pt x="0" y="260155"/>
                  </a:lnTo>
                  <a:lnTo>
                    <a:pt x="0" y="0"/>
                  </a:lnTo>
                  <a:lnTo>
                    <a:pt x="11191" y="0"/>
                  </a:lnTo>
                  <a:lnTo>
                    <a:pt x="11191" y="260155"/>
                  </a:lnTo>
                  <a:lnTo>
                    <a:pt x="0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36469" y="279272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436469" y="28318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436469" y="287105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436469" y="2910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425277" y="2950078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29" h="14605">
                  <a:moveTo>
                    <a:pt x="11191" y="0"/>
                  </a:moveTo>
                  <a:lnTo>
                    <a:pt x="11191" y="13986"/>
                  </a:lnTo>
                  <a:lnTo>
                    <a:pt x="0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425279" y="291091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425279" y="287105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425279" y="283189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425279" y="279272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25279" y="276545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53630" y="2440258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440202" y="2584320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4">
                  <a:moveTo>
                    <a:pt x="22383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2383" y="0"/>
                  </a:lnTo>
                  <a:lnTo>
                    <a:pt x="22383" y="24476"/>
                  </a:lnTo>
                  <a:close/>
                </a:path>
                <a:path w="22860" h="24764">
                  <a:moveTo>
                    <a:pt x="18652" y="20280"/>
                  </a:moveTo>
                  <a:lnTo>
                    <a:pt x="5968" y="20280"/>
                  </a:lnTo>
                  <a:lnTo>
                    <a:pt x="5968" y="21679"/>
                  </a:lnTo>
                  <a:lnTo>
                    <a:pt x="18652" y="21679"/>
                  </a:lnTo>
                  <a:lnTo>
                    <a:pt x="18652" y="20280"/>
                  </a:lnTo>
                  <a:close/>
                </a:path>
                <a:path w="22860" h="24764">
                  <a:moveTo>
                    <a:pt x="18652" y="17483"/>
                  </a:moveTo>
                  <a:lnTo>
                    <a:pt x="5968" y="17483"/>
                  </a:lnTo>
                  <a:lnTo>
                    <a:pt x="5968" y="18882"/>
                  </a:lnTo>
                  <a:lnTo>
                    <a:pt x="18652" y="18882"/>
                  </a:lnTo>
                  <a:lnTo>
                    <a:pt x="18652" y="17483"/>
                  </a:lnTo>
                  <a:close/>
                </a:path>
                <a:path w="22860" h="24764">
                  <a:moveTo>
                    <a:pt x="18652" y="14686"/>
                  </a:moveTo>
                  <a:lnTo>
                    <a:pt x="5968" y="14686"/>
                  </a:lnTo>
                  <a:lnTo>
                    <a:pt x="5968" y="16084"/>
                  </a:lnTo>
                  <a:lnTo>
                    <a:pt x="18652" y="16084"/>
                  </a:lnTo>
                  <a:lnTo>
                    <a:pt x="18652" y="14686"/>
                  </a:lnTo>
                  <a:close/>
                </a:path>
                <a:path w="22860" h="24764">
                  <a:moveTo>
                    <a:pt x="18652" y="11888"/>
                  </a:moveTo>
                  <a:lnTo>
                    <a:pt x="5968" y="11888"/>
                  </a:lnTo>
                  <a:lnTo>
                    <a:pt x="5968" y="13287"/>
                  </a:lnTo>
                  <a:lnTo>
                    <a:pt x="18652" y="13287"/>
                  </a:lnTo>
                  <a:lnTo>
                    <a:pt x="18652" y="11888"/>
                  </a:lnTo>
                  <a:close/>
                </a:path>
                <a:path w="22860" h="24764">
                  <a:moveTo>
                    <a:pt x="18652" y="9091"/>
                  </a:moveTo>
                  <a:lnTo>
                    <a:pt x="5968" y="9091"/>
                  </a:lnTo>
                  <a:lnTo>
                    <a:pt x="5968" y="10490"/>
                  </a:lnTo>
                  <a:lnTo>
                    <a:pt x="18652" y="10490"/>
                  </a:lnTo>
                  <a:lnTo>
                    <a:pt x="18652" y="9091"/>
                  </a:lnTo>
                  <a:close/>
                </a:path>
                <a:path w="22860" h="24764">
                  <a:moveTo>
                    <a:pt x="18652" y="6993"/>
                  </a:moveTo>
                  <a:lnTo>
                    <a:pt x="5968" y="6993"/>
                  </a:lnTo>
                  <a:lnTo>
                    <a:pt x="5968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860" h="24764">
                  <a:moveTo>
                    <a:pt x="18652" y="4196"/>
                  </a:moveTo>
                  <a:lnTo>
                    <a:pt x="5968" y="4196"/>
                  </a:lnTo>
                  <a:lnTo>
                    <a:pt x="5968" y="5594"/>
                  </a:lnTo>
                  <a:lnTo>
                    <a:pt x="18652" y="5594"/>
                  </a:lnTo>
                  <a:lnTo>
                    <a:pt x="18652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445424" y="258432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193235" y="2973157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69">
                  <a:moveTo>
                    <a:pt x="34321" y="26575"/>
                  </a:moveTo>
                  <a:lnTo>
                    <a:pt x="23129" y="26575"/>
                  </a:lnTo>
                  <a:lnTo>
                    <a:pt x="23129" y="5594"/>
                  </a:lnTo>
                  <a:lnTo>
                    <a:pt x="11937" y="5594"/>
                  </a:lnTo>
                  <a:lnTo>
                    <a:pt x="11937" y="26575"/>
                  </a:lnTo>
                  <a:lnTo>
                    <a:pt x="0" y="26575"/>
                  </a:lnTo>
                  <a:lnTo>
                    <a:pt x="0" y="20280"/>
                  </a:lnTo>
                  <a:lnTo>
                    <a:pt x="5968" y="20280"/>
                  </a:lnTo>
                  <a:lnTo>
                    <a:pt x="5968" y="0"/>
                  </a:lnTo>
                  <a:lnTo>
                    <a:pt x="29098" y="0"/>
                  </a:lnTo>
                  <a:lnTo>
                    <a:pt x="29098" y="20280"/>
                  </a:lnTo>
                  <a:lnTo>
                    <a:pt x="34321" y="20280"/>
                  </a:lnTo>
                  <a:lnTo>
                    <a:pt x="34321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307391" y="2458442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193235" y="2457041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69">
                  <a:moveTo>
                    <a:pt x="34321" y="0"/>
                  </a:moveTo>
                  <a:lnTo>
                    <a:pt x="23129" y="0"/>
                  </a:lnTo>
                  <a:lnTo>
                    <a:pt x="23129" y="20980"/>
                  </a:lnTo>
                  <a:lnTo>
                    <a:pt x="11937" y="20980"/>
                  </a:lnTo>
                  <a:lnTo>
                    <a:pt x="11937" y="0"/>
                  </a:lnTo>
                  <a:lnTo>
                    <a:pt x="0" y="0"/>
                  </a:lnTo>
                  <a:lnTo>
                    <a:pt x="0" y="6294"/>
                  </a:lnTo>
                  <a:lnTo>
                    <a:pt x="5968" y="6294"/>
                  </a:lnTo>
                  <a:lnTo>
                    <a:pt x="5968" y="26575"/>
                  </a:lnTo>
                  <a:lnTo>
                    <a:pt x="29098" y="26575"/>
                  </a:lnTo>
                  <a:lnTo>
                    <a:pt x="29098" y="6294"/>
                  </a:lnTo>
                  <a:lnTo>
                    <a:pt x="34321" y="6294"/>
                  </a:ln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905233" y="2414383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611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467808" y="2504601"/>
              <a:ext cx="10795" cy="260350"/>
            </a:xfrm>
            <a:custGeom>
              <a:avLst/>
              <a:gdLst/>
              <a:ahLst/>
              <a:cxnLst/>
              <a:rect l="l" t="t" r="r" b="b"/>
              <a:pathLst>
                <a:path w="10795" h="260350">
                  <a:moveTo>
                    <a:pt x="0" y="260155"/>
                  </a:moveTo>
                  <a:lnTo>
                    <a:pt x="10445" y="260155"/>
                  </a:lnTo>
                  <a:lnTo>
                    <a:pt x="10445" y="0"/>
                  </a:lnTo>
                  <a:lnTo>
                    <a:pt x="0" y="0"/>
                  </a:lnTo>
                  <a:lnTo>
                    <a:pt x="0" y="26015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461838" y="2486414"/>
              <a:ext cx="27305" cy="408940"/>
            </a:xfrm>
            <a:custGeom>
              <a:avLst/>
              <a:gdLst/>
              <a:ahLst/>
              <a:cxnLst/>
              <a:rect l="l" t="t" r="r" b="b"/>
              <a:pathLst>
                <a:path w="27304" h="408939">
                  <a:moveTo>
                    <a:pt x="26860" y="0"/>
                  </a:moveTo>
                  <a:lnTo>
                    <a:pt x="0" y="0"/>
                  </a:lnTo>
                  <a:lnTo>
                    <a:pt x="0" y="408415"/>
                  </a:lnTo>
                  <a:lnTo>
                    <a:pt x="26860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976114" y="2964065"/>
              <a:ext cx="468630" cy="0"/>
            </a:xfrm>
            <a:custGeom>
              <a:avLst/>
              <a:gdLst/>
              <a:ahLst/>
              <a:cxnLst/>
              <a:rect l="l" t="t" r="r" b="b"/>
              <a:pathLst>
                <a:path w="468629">
                  <a:moveTo>
                    <a:pt x="4685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996260" y="2761955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4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996260" y="2505297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4">
                  <a:moveTo>
                    <a:pt x="0" y="10490"/>
                  </a:moveTo>
                  <a:lnTo>
                    <a:pt x="34321" y="10490"/>
                  </a:ln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976115" y="2608799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976115" y="2492709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985068" y="2505297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30" h="274319">
                  <a:moveTo>
                    <a:pt x="0" y="274142"/>
                  </a:moveTo>
                  <a:lnTo>
                    <a:pt x="0" y="260155"/>
                  </a:lnTo>
                  <a:lnTo>
                    <a:pt x="11191" y="2601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60155"/>
                  </a:lnTo>
                  <a:lnTo>
                    <a:pt x="11191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985068" y="279272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985068" y="28318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985068" y="287105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985068" y="2910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985068" y="2950078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5">
                  <a:moveTo>
                    <a:pt x="0" y="0"/>
                  </a:moveTo>
                  <a:lnTo>
                    <a:pt x="0" y="13986"/>
                  </a:lnTo>
                  <a:lnTo>
                    <a:pt x="11191" y="139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996260" y="291091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996260" y="287105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996260" y="283189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996260" y="279272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996260" y="276545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958955" y="2584320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4">
                  <a:moveTo>
                    <a:pt x="0" y="24476"/>
                  </a:moveTo>
                  <a:lnTo>
                    <a:pt x="21637" y="24476"/>
                  </a:lnTo>
                  <a:lnTo>
                    <a:pt x="21637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225" h="24764">
                  <a:moveTo>
                    <a:pt x="2984" y="20280"/>
                  </a:moveTo>
                  <a:lnTo>
                    <a:pt x="15668" y="20280"/>
                  </a:lnTo>
                  <a:lnTo>
                    <a:pt x="15668" y="21679"/>
                  </a:lnTo>
                  <a:lnTo>
                    <a:pt x="2984" y="21679"/>
                  </a:lnTo>
                  <a:lnTo>
                    <a:pt x="2984" y="20280"/>
                  </a:lnTo>
                  <a:close/>
                </a:path>
                <a:path w="22225" h="24764">
                  <a:moveTo>
                    <a:pt x="2984" y="17483"/>
                  </a:moveTo>
                  <a:lnTo>
                    <a:pt x="15668" y="17483"/>
                  </a:lnTo>
                  <a:lnTo>
                    <a:pt x="15668" y="18882"/>
                  </a:lnTo>
                  <a:lnTo>
                    <a:pt x="2984" y="18882"/>
                  </a:lnTo>
                  <a:lnTo>
                    <a:pt x="2984" y="17483"/>
                  </a:lnTo>
                  <a:close/>
                </a:path>
                <a:path w="22225" h="24764">
                  <a:moveTo>
                    <a:pt x="2984" y="14686"/>
                  </a:moveTo>
                  <a:lnTo>
                    <a:pt x="15668" y="14686"/>
                  </a:lnTo>
                  <a:lnTo>
                    <a:pt x="15668" y="16084"/>
                  </a:lnTo>
                  <a:lnTo>
                    <a:pt x="2984" y="16084"/>
                  </a:lnTo>
                  <a:lnTo>
                    <a:pt x="2984" y="14686"/>
                  </a:lnTo>
                  <a:close/>
                </a:path>
                <a:path w="22225" h="24764">
                  <a:moveTo>
                    <a:pt x="2984" y="11888"/>
                  </a:moveTo>
                  <a:lnTo>
                    <a:pt x="15668" y="11888"/>
                  </a:lnTo>
                  <a:lnTo>
                    <a:pt x="15668" y="13287"/>
                  </a:lnTo>
                  <a:lnTo>
                    <a:pt x="2984" y="13287"/>
                  </a:lnTo>
                  <a:lnTo>
                    <a:pt x="2984" y="11888"/>
                  </a:lnTo>
                  <a:close/>
                </a:path>
                <a:path w="22225" h="24764">
                  <a:moveTo>
                    <a:pt x="2984" y="9091"/>
                  </a:moveTo>
                  <a:lnTo>
                    <a:pt x="15668" y="9091"/>
                  </a:lnTo>
                  <a:lnTo>
                    <a:pt x="15668" y="10490"/>
                  </a:lnTo>
                  <a:lnTo>
                    <a:pt x="2984" y="10490"/>
                  </a:lnTo>
                  <a:lnTo>
                    <a:pt x="2984" y="9091"/>
                  </a:lnTo>
                  <a:close/>
                </a:path>
                <a:path w="22225" h="24764">
                  <a:moveTo>
                    <a:pt x="2984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2984" y="8392"/>
                  </a:lnTo>
                  <a:lnTo>
                    <a:pt x="2984" y="6993"/>
                  </a:lnTo>
                  <a:close/>
                </a:path>
                <a:path w="22225" h="24764">
                  <a:moveTo>
                    <a:pt x="2984" y="4196"/>
                  </a:moveTo>
                  <a:lnTo>
                    <a:pt x="15668" y="4196"/>
                  </a:lnTo>
                  <a:lnTo>
                    <a:pt x="15668" y="5594"/>
                  </a:lnTo>
                  <a:lnTo>
                    <a:pt x="2984" y="5594"/>
                  </a:lnTo>
                  <a:lnTo>
                    <a:pt x="2984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976115" y="258432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14491" y="723373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32083" y="6294"/>
                  </a:moveTo>
                  <a:lnTo>
                    <a:pt x="5968" y="13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038388" y="689804"/>
              <a:ext cx="49530" cy="25400"/>
            </a:xfrm>
            <a:custGeom>
              <a:avLst/>
              <a:gdLst/>
              <a:ahLst/>
              <a:cxnLst/>
              <a:rect l="l" t="t" r="r" b="b"/>
              <a:pathLst>
                <a:path w="49529" h="25400">
                  <a:moveTo>
                    <a:pt x="49243" y="25176"/>
                  </a:moveTo>
                  <a:lnTo>
                    <a:pt x="33575" y="18882"/>
                  </a:lnTo>
                  <a:lnTo>
                    <a:pt x="10445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78697" y="635255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38052" y="38463"/>
                  </a:moveTo>
                  <a:lnTo>
                    <a:pt x="29098" y="31470"/>
                  </a:lnTo>
                  <a:lnTo>
                    <a:pt x="11191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941392" y="565322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22383" y="48254"/>
                  </a:moveTo>
                  <a:lnTo>
                    <a:pt x="19399" y="43359"/>
                  </a:lnTo>
                  <a:lnTo>
                    <a:pt x="8207" y="216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004066" y="496786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185783" y="6993"/>
                  </a:moveTo>
                  <a:lnTo>
                    <a:pt x="178322" y="0"/>
                  </a:lnTo>
                  <a:lnTo>
                    <a:pt x="0" y="166443"/>
                  </a:lnTo>
                  <a:lnTo>
                    <a:pt x="7461" y="173436"/>
                  </a:lnTo>
                  <a:lnTo>
                    <a:pt x="185783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182388" y="48979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182388" y="72547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13287"/>
                  </a:moveTo>
                  <a:lnTo>
                    <a:pt x="27606" y="13287"/>
                  </a:lnTo>
                  <a:lnTo>
                    <a:pt x="27606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2690585" y="150313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2689839" y="1555241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2697301" y="156188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689839" y="1496146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714462" y="1518524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29" h="20319">
                  <a:moveTo>
                    <a:pt x="10818" y="0"/>
                  </a:move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2697301" y="149684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725653" y="155559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2725653" y="153950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2725653" y="15241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2725653" y="15080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2725653" y="148985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2691331" y="1557689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2690585" y="155349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2690585" y="154999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2690585" y="1545800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2690585" y="1541604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2690585" y="153740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90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2690585" y="1533210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3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690585" y="152901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6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2690585" y="1525519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3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2690585" y="152132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90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2690585" y="1517127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2690585" y="151292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2690585" y="150873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2690585" y="150453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2691331" y="150034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2683124" y="1489852"/>
              <a:ext cx="42545" cy="79375"/>
            </a:xfrm>
            <a:custGeom>
              <a:avLst/>
              <a:gdLst/>
              <a:ahLst/>
              <a:cxnLst/>
              <a:rect l="l" t="t" r="r" b="b"/>
              <a:pathLst>
                <a:path w="42545" h="79375">
                  <a:moveTo>
                    <a:pt x="42528" y="0"/>
                  </a:moveTo>
                  <a:lnTo>
                    <a:pt x="0" y="0"/>
                  </a:lnTo>
                  <a:lnTo>
                    <a:pt x="0" y="79025"/>
                  </a:lnTo>
                  <a:lnTo>
                    <a:pt x="42528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2767436" y="155559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2767436" y="153950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2767436" y="152412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2767436" y="15080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767436" y="148985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2725653" y="156887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740576" y="156887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2757736" y="156887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2725653" y="148985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2740576" y="148985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2757736" y="148985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2875623" y="1529715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59">
                  <a:moveTo>
                    <a:pt x="0" y="860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2815934" y="1579368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2880846" y="1414323"/>
              <a:ext cx="0" cy="502920"/>
            </a:xfrm>
            <a:custGeom>
              <a:avLst/>
              <a:gdLst/>
              <a:ahLst/>
              <a:cxnLst/>
              <a:rect l="l" t="t" r="r" b="b"/>
              <a:pathLst>
                <a:path h="502919">
                  <a:moveTo>
                    <a:pt x="0" y="0"/>
                  </a:moveTo>
                  <a:lnTo>
                    <a:pt x="0" y="50282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2739083" y="1529715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59">
                  <a:moveTo>
                    <a:pt x="0" y="0"/>
                  </a:moveTo>
                  <a:lnTo>
                    <a:pt x="0" y="8601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2739829" y="1579368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0" y="39163"/>
                  </a:moveTo>
                  <a:lnTo>
                    <a:pt x="589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2735353" y="1427610"/>
              <a:ext cx="0" cy="476250"/>
            </a:xfrm>
            <a:custGeom>
              <a:avLst/>
              <a:gdLst/>
              <a:ahLst/>
              <a:cxnLst/>
              <a:rect l="l" t="t" r="r" b="b"/>
              <a:pathLst>
                <a:path h="476250">
                  <a:moveTo>
                    <a:pt x="0" y="476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2725653" y="1424813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4818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2736844" y="1414323"/>
              <a:ext cx="156845" cy="502920"/>
            </a:xfrm>
            <a:custGeom>
              <a:avLst/>
              <a:gdLst/>
              <a:ahLst/>
              <a:cxnLst/>
              <a:rect l="l" t="t" r="r" b="b"/>
              <a:pathLst>
                <a:path w="156845" h="502919">
                  <a:moveTo>
                    <a:pt x="0" y="0"/>
                  </a:moveTo>
                  <a:lnTo>
                    <a:pt x="156685" y="0"/>
                  </a:lnTo>
                  <a:lnTo>
                    <a:pt x="156685" y="502827"/>
                  </a:lnTo>
                  <a:lnTo>
                    <a:pt x="0" y="50282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724907" y="141432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1564" y="0"/>
                  </a:moveTo>
                  <a:lnTo>
                    <a:pt x="5179" y="0"/>
                  </a:lnTo>
                  <a:lnTo>
                    <a:pt x="0" y="4539"/>
                  </a:lnTo>
                  <a:lnTo>
                    <a:pt x="0" y="101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2815934" y="1526917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2795789" y="1562584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2739829" y="1423415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0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2739083" y="1423415"/>
              <a:ext cx="5715" cy="102235"/>
            </a:xfrm>
            <a:custGeom>
              <a:avLst/>
              <a:gdLst/>
              <a:ahLst/>
              <a:cxnLst/>
              <a:rect l="l" t="t" r="r" b="b"/>
              <a:pathLst>
                <a:path w="5715" h="102234">
                  <a:moveTo>
                    <a:pt x="0" y="0"/>
                  </a:moveTo>
                  <a:lnTo>
                    <a:pt x="5222" y="102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738891" y="1423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65" y="0"/>
                  </a:moveTo>
                </a:path>
                <a:path w="634" h="634">
                  <a:moveTo>
                    <a:pt x="565" y="0"/>
                  </a:moveTo>
                  <a:lnTo>
                    <a:pt x="373" y="5"/>
                  </a:lnTo>
                  <a:lnTo>
                    <a:pt x="186" y="23"/>
                  </a:lnTo>
                  <a:lnTo>
                    <a:pt x="0" y="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735354" y="1423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444" y="0"/>
                  </a:moveTo>
                  <a:lnTo>
                    <a:pt x="1461" y="303"/>
                  </a:lnTo>
                  <a:lnTo>
                    <a:pt x="0" y="1911"/>
                  </a:lnTo>
                  <a:lnTo>
                    <a:pt x="0" y="37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870400" y="1423415"/>
              <a:ext cx="5715" cy="102235"/>
            </a:xfrm>
            <a:custGeom>
              <a:avLst/>
              <a:gdLst/>
              <a:ahLst/>
              <a:cxnLst/>
              <a:rect l="l" t="t" r="r" b="b"/>
              <a:pathLst>
                <a:path w="5715" h="102234">
                  <a:moveTo>
                    <a:pt x="5222" y="0"/>
                  </a:moveTo>
                  <a:lnTo>
                    <a:pt x="0" y="102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2871520" y="15255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3846"/>
                  </a:moveTo>
                  <a:lnTo>
                    <a:pt x="4103" y="1719"/>
                  </a:lnTo>
                  <a:lnTo>
                    <a:pt x="226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723465" y="1613938"/>
              <a:ext cx="157381" cy="303954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2742814" y="1525519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40">
                  <a:moveTo>
                    <a:pt x="12907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2738337" y="15255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0"/>
                  </a:move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2739084" y="1528316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18121" y="2433891"/>
              <a:ext cx="290872" cy="272080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9856078" y="2247939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18124" y="2025585"/>
              <a:ext cx="290197" cy="2721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18117" y="1284284"/>
              <a:ext cx="290875" cy="272082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9856078" y="1506637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618124" y="1693195"/>
              <a:ext cx="290194" cy="271478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10860" y="2433891"/>
              <a:ext cx="290295" cy="272080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8848817" y="2247939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047275" y="2025581"/>
              <a:ext cx="290194" cy="272176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10863" y="2025585"/>
              <a:ext cx="290197" cy="272174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047178" y="2433888"/>
              <a:ext cx="290297" cy="272082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610856" y="1284284"/>
              <a:ext cx="290298" cy="27208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8848817" y="1506637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7272" y="1693194"/>
              <a:ext cx="290197" cy="271476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610863" y="1693195"/>
              <a:ext cx="290194" cy="271478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047177" y="1284278"/>
              <a:ext cx="290295" cy="27208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267846" y="2433891"/>
              <a:ext cx="290295" cy="272080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505803" y="2247939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704260" y="2025581"/>
              <a:ext cx="290194" cy="272176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267849" y="2025585"/>
              <a:ext cx="290197" cy="27217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704164" y="2433888"/>
              <a:ext cx="290297" cy="272082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267842" y="1284284"/>
              <a:ext cx="290298" cy="272082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7505803" y="1506637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704258" y="1693194"/>
              <a:ext cx="290197" cy="271476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67849" y="1693195"/>
              <a:ext cx="290194" cy="271478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704163" y="1284278"/>
              <a:ext cx="290295" cy="272085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696999" y="2025581"/>
              <a:ext cx="290194" cy="272176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696903" y="2433888"/>
              <a:ext cx="290297" cy="27208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696997" y="1693194"/>
              <a:ext cx="290197" cy="271476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696902" y="1284278"/>
              <a:ext cx="290295" cy="272085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8305643" y="463218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59" h="295275">
                  <a:moveTo>
                    <a:pt x="314489" y="0"/>
                  </a:moveTo>
                  <a:lnTo>
                    <a:pt x="263478" y="3858"/>
                  </a:lnTo>
                  <a:lnTo>
                    <a:pt x="215087" y="15028"/>
                  </a:lnTo>
                  <a:lnTo>
                    <a:pt x="169964" y="32902"/>
                  </a:lnTo>
                  <a:lnTo>
                    <a:pt x="128757" y="56874"/>
                  </a:lnTo>
                  <a:lnTo>
                    <a:pt x="92113" y="86338"/>
                  </a:lnTo>
                  <a:lnTo>
                    <a:pt x="60679" y="120685"/>
                  </a:lnTo>
                  <a:lnTo>
                    <a:pt x="35103" y="159309"/>
                  </a:lnTo>
                  <a:lnTo>
                    <a:pt x="16033" y="201603"/>
                  </a:lnTo>
                  <a:lnTo>
                    <a:pt x="4116" y="246959"/>
                  </a:lnTo>
                  <a:lnTo>
                    <a:pt x="0" y="2947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373587" y="527511"/>
              <a:ext cx="247990" cy="231925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9544201" y="647145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0" y="0"/>
                  </a:moveTo>
                  <a:lnTo>
                    <a:pt x="0" y="196515"/>
                  </a:lnTo>
                  <a:lnTo>
                    <a:pt x="335753" y="196515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9040571" y="647145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0" y="0"/>
                  </a:moveTo>
                  <a:lnTo>
                    <a:pt x="0" y="196515"/>
                  </a:lnTo>
                  <a:lnTo>
                    <a:pt x="335753" y="196515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065194" y="842168"/>
              <a:ext cx="128329" cy="76322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223371" y="842168"/>
              <a:ext cx="127583" cy="76322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568824" y="842168"/>
              <a:ext cx="128329" cy="76322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727002" y="842168"/>
              <a:ext cx="127583" cy="76322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10605182" y="33277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0605183" y="33277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0593989" y="33473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0593991" y="33473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0583544" y="33668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0583545" y="33668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0605182" y="33668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605183" y="33668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573099" y="33864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573099" y="33864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0593989" y="33864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0593991" y="33864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0562654" y="3406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562654" y="34060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0583544" y="3406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583545" y="34060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605182" y="3406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605183" y="34060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552209" y="3425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552209" y="3425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0573099" y="3425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0573099" y="3425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0593989" y="3425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593991" y="3425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0520874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0520871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0541763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0541763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0562654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0562654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0583544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0583545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0605182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0605183" y="344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0510429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0510426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0531319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0531317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0552209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0552209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0573099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0573099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0593989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0593991" y="34654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0479086" y="3485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0479088" y="3485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0499984" y="3485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0499980" y="3485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520874" y="3485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0520871" y="3485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0541763" y="3485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0541763" y="3485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0562654" y="3485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0562654" y="3485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0583544" y="3485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0583545" y="3485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0605182" y="3485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0605183" y="3485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0426113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0426114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0447751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0447751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0468641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0468643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0489531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0489533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0510429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0510426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0531319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531317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0552209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0552209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0573099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0573099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0593989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0593991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0352997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0352994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0373887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0373886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0394777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0394777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0415668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0415668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0437305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0437305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0458196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0458197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0479086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0479088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0499984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0499980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0520874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0520871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0541763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0541763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0562654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0562654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0583544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0583545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0605182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0605183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297455" y="461771"/>
              <a:ext cx="317380" cy="297663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3865488" y="830373"/>
              <a:ext cx="1315720" cy="0"/>
            </a:xfrm>
            <a:custGeom>
              <a:avLst/>
              <a:gdLst/>
              <a:ahLst/>
              <a:cxnLst/>
              <a:rect l="l" t="t" r="r" b="b"/>
              <a:pathLst>
                <a:path w="1315720">
                  <a:moveTo>
                    <a:pt x="1315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255099" y="855473"/>
              <a:ext cx="1639923" cy="2280707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3837882" y="738759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4" h="23495">
                  <a:moveTo>
                    <a:pt x="0" y="23078"/>
                  </a:moveTo>
                  <a:lnTo>
                    <a:pt x="246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3837882" y="76323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3837882" y="79120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3837882" y="81848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3837882" y="84645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3837882" y="87443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3837882" y="9024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837882" y="92967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3837882" y="95765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3837882" y="9856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3837882" y="987725"/>
              <a:ext cx="55244" cy="52069"/>
            </a:xfrm>
            <a:custGeom>
              <a:avLst/>
              <a:gdLst/>
              <a:ahLst/>
              <a:cxnLst/>
              <a:rect l="l" t="t" r="r" b="b"/>
              <a:pathLst>
                <a:path w="55245" h="52069">
                  <a:moveTo>
                    <a:pt x="0" y="51751"/>
                  </a:moveTo>
                  <a:lnTo>
                    <a:pt x="552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3837882" y="104087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3895332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837882" y="106884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3924431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837882" y="109682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954276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837882" y="1124096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3984121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837882" y="115206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4013966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837882" y="118004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4043065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3837882" y="120731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072909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837882" y="123529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4102754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3837882" y="126326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4132599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3837882" y="129123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4161698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837882" y="131851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4191542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3837882" y="13464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4221387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3837882" y="137446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4251231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3837882" y="140173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281077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3837882" y="1429709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310175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837882" y="145768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340020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3837882" y="148495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369865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890311" y="2401095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0" y="24476"/>
                  </a:moveTo>
                  <a:lnTo>
                    <a:pt x="261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399709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3837882" y="151293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890311" y="2439559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428808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932093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837882" y="15409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890311" y="2467533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4458653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961939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3843105" y="1568878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90">
                  <a:moveTo>
                    <a:pt x="0" y="20980"/>
                  </a:moveTo>
                  <a:lnTo>
                    <a:pt x="223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890311" y="2495507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4488498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991782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890311" y="2523480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4518343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021627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890311" y="2550753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548187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3051472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890311" y="257872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577286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080570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890311" y="260670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607131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110416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890311" y="263397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636976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3140260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890311" y="2661949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4666820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170106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890311" y="268992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4695919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199204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890311" y="2717897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4725764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3229049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890311" y="2745171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4755608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3258894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890311" y="2773145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4785453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3288738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890311" y="280111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4815298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3318582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890311" y="2828393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4844397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347682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890311" y="285636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4874241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377526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890311" y="2884340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5180896" y="738759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0" y="16084"/>
                  </a:move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407371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4904085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890311" y="291231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5180896" y="75624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3437216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4933931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890311" y="2939589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5180896" y="78421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3466314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4963030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890311" y="2967563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5180896" y="81149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3496159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4992874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890311" y="2995536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5180896" y="83946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3516305" y="2401096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60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5022719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890311" y="3022809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5180896" y="86743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3516305" y="2401095"/>
              <a:ext cx="53340" cy="50800"/>
            </a:xfrm>
            <a:custGeom>
              <a:avLst/>
              <a:gdLst/>
              <a:ahLst/>
              <a:cxnLst/>
              <a:rect l="l" t="t" r="r" b="b"/>
              <a:pathLst>
                <a:path w="53339" h="50800">
                  <a:moveTo>
                    <a:pt x="0" y="50352"/>
                  </a:moveTo>
                  <a:lnTo>
                    <a:pt x="5297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5052563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890311" y="3042393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30" h="22860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5180896" y="89471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3516305" y="246613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5082409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558087" y="2401095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890311" y="3042391"/>
              <a:ext cx="53975" cy="50165"/>
            </a:xfrm>
            <a:custGeom>
              <a:avLst/>
              <a:gdLst/>
              <a:ahLst/>
              <a:cxnLst/>
              <a:rect l="l" t="t" r="r" b="b"/>
              <a:pathLst>
                <a:path w="53975" h="50164">
                  <a:moveTo>
                    <a:pt x="0" y="49653"/>
                  </a:moveTo>
                  <a:lnTo>
                    <a:pt x="5372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5684527" y="46391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4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525257" y="249410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0" y="4196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5180896" y="922686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587185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5111507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890311" y="308085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5684527" y="47930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958954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5180896" y="95065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617030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5141352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890311" y="310882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5684527" y="50727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988798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5171197" y="978634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4" h="35559">
                  <a:moveTo>
                    <a:pt x="0" y="34967"/>
                  </a:move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646875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890311" y="313610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5684527" y="53455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3018642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5201041" y="1005908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5">
                  <a:moveTo>
                    <a:pt x="0" y="7692"/>
                  </a:move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3676720" y="2401095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890311" y="316407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684527" y="56252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3047741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3706566" y="2401095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890311" y="319205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684527" y="59049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3077586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3735664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890311" y="3219326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684527" y="61847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3107431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3765509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90311" y="324729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5684527" y="64574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3137276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3795354" y="2401095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90311" y="327527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5684527" y="67372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3166375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3825197" y="2401795"/>
              <a:ext cx="40640" cy="38735"/>
            </a:xfrm>
            <a:custGeom>
              <a:avLst/>
              <a:gdLst/>
              <a:ahLst/>
              <a:cxnLst/>
              <a:rect l="l" t="t" r="r" b="b"/>
              <a:pathLst>
                <a:path w="40639" h="38735">
                  <a:moveTo>
                    <a:pt x="0" y="38463"/>
                  </a:moveTo>
                  <a:lnTo>
                    <a:pt x="4029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90311" y="330254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5684527" y="70169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3196219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3854297" y="2429768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29" h="10794">
                  <a:moveTo>
                    <a:pt x="0" y="10490"/>
                  </a:move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90311" y="333052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5684527" y="72896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3226065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3516305" y="2771747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890311" y="33584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5684527" y="75694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3255910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3516305" y="279902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890311" y="338646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5684527" y="78491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3285753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3516305" y="28269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890311" y="341374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5684527" y="81219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3314853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3516305" y="2854967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890311" y="34417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5684527" y="84016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3344697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3516305" y="288224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890311" y="346968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5684527" y="86813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3374541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3516305" y="291021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00756" y="3496964"/>
              <a:ext cx="32384" cy="30480"/>
            </a:xfrm>
            <a:custGeom>
              <a:avLst/>
              <a:gdLst/>
              <a:ahLst/>
              <a:cxnLst/>
              <a:rect l="l" t="t" r="r" b="b"/>
              <a:pathLst>
                <a:path w="32385" h="30479">
                  <a:moveTo>
                    <a:pt x="0" y="30071"/>
                  </a:moveTo>
                  <a:lnTo>
                    <a:pt x="320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5684527" y="89611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3404387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3516305" y="293819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929854" y="35249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98"/>
                  </a:moveTo>
                  <a:lnTo>
                    <a:pt x="29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5684527" y="92338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3433485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3516305" y="296616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3463330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5684527" y="95135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3516305" y="2993438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3493175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5684527" y="97933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3516305" y="3016517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4">
                  <a:moveTo>
                    <a:pt x="0" y="18182"/>
                  </a:moveTo>
                  <a:lnTo>
                    <a:pt x="186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3523020" y="30165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5684527" y="100660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3552865" y="30165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5684527" y="1034579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3581963" y="30165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5684527" y="106255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3611808" y="30165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5689003" y="1090528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5" h="22225">
                  <a:moveTo>
                    <a:pt x="0" y="21679"/>
                  </a:moveTo>
                  <a:lnTo>
                    <a:pt x="23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641652" y="30165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671497" y="3031203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0" y="24476"/>
                  </a:moveTo>
                  <a:lnTo>
                    <a:pt x="261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963976" y="301651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10" h="15875">
                  <a:moveTo>
                    <a:pt x="0" y="15385"/>
                  </a:moveTo>
                  <a:lnTo>
                    <a:pt x="164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967707" y="30165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991582" y="302211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991582" y="305008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991582" y="307805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991582" y="310533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991582" y="313330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991582" y="316128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991582" y="318855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991582" y="321652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991582" y="324450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991582" y="327247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991582" y="329974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991582" y="332772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991582" y="3355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991582" y="338297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991582" y="341094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991582" y="343891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991582" y="34668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998298" y="3494167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4028142" y="352214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0" y="4895"/>
                  </a:moveTo>
                  <a:lnTo>
                    <a:pt x="52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5835242" y="2820001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10">
                  <a:moveTo>
                    <a:pt x="0" y="16084"/>
                  </a:move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5835242" y="28241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5835242" y="285217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5835242" y="288014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5835242" y="290741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835242" y="29353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5835242" y="29633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5835242" y="299134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5835242" y="30186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5835242" y="304658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5835242" y="307456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5835242" y="3101835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5835242" y="312981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5835242" y="315778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5835242" y="318505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5835242" y="321303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5835242" y="32410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5835242" y="326897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5835242" y="329625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5835242" y="332422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5835242" y="335220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5835242" y="3379475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5835242" y="340744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5835242" y="343542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5835242" y="346339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5838227" y="3490670"/>
              <a:ext cx="40005" cy="36830"/>
            </a:xfrm>
            <a:custGeom>
              <a:avLst/>
              <a:gdLst/>
              <a:ahLst/>
              <a:cxnLst/>
              <a:rect l="l" t="t" r="r" b="b"/>
              <a:pathLst>
                <a:path w="40004" h="36829">
                  <a:moveTo>
                    <a:pt x="0" y="363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5868072" y="3518644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0" y="8392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852058" y="160314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0"/>
                  </a:moveTo>
                  <a:lnTo>
                    <a:pt x="0" y="19511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852058" y="230878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865488" y="1589858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865488" y="2295495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837882" y="1589858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837882" y="2295495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837883" y="1589856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707311" y="2959170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80">
                  <a:moveTo>
                    <a:pt x="0" y="30071"/>
                  </a:moveTo>
                  <a:lnTo>
                    <a:pt x="5222" y="6294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723726" y="2888536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5">
                  <a:moveTo>
                    <a:pt x="0" y="46156"/>
                  </a:moveTo>
                  <a:lnTo>
                    <a:pt x="6715" y="31470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767746" y="2832589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4">
                  <a:moveTo>
                    <a:pt x="0" y="35666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831913" y="2797622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89">
                  <a:moveTo>
                    <a:pt x="0" y="20980"/>
                  </a:moveTo>
                  <a:lnTo>
                    <a:pt x="5222" y="18182"/>
                  </a:lnTo>
                  <a:lnTo>
                    <a:pt x="28352" y="7692"/>
                  </a:lnTo>
                  <a:lnTo>
                    <a:pt x="514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771478" y="2856367"/>
              <a:ext cx="185420" cy="174625"/>
            </a:xfrm>
            <a:custGeom>
              <a:avLst/>
              <a:gdLst/>
              <a:ahLst/>
              <a:cxnLst/>
              <a:rect l="l" t="t" r="r" b="b"/>
              <a:pathLst>
                <a:path w="185420" h="174625">
                  <a:moveTo>
                    <a:pt x="177576" y="174136"/>
                  </a:moveTo>
                  <a:lnTo>
                    <a:pt x="185037" y="167142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7576" y="1741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949800" y="3023510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2588"/>
                  </a:lnTo>
                  <a:lnTo>
                    <a:pt x="6715" y="12588"/>
                  </a:lnTo>
                  <a:lnTo>
                    <a:pt x="6715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697611" y="3023510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0" y="0"/>
                  </a:moveTo>
                  <a:lnTo>
                    <a:pt x="0" y="25875"/>
                  </a:lnTo>
                  <a:lnTo>
                    <a:pt x="14176" y="25875"/>
                  </a:lnTo>
                  <a:lnTo>
                    <a:pt x="14176" y="12588"/>
                  </a:lnTo>
                  <a:lnTo>
                    <a:pt x="7461" y="12588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3" name="object 55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529982" y="1600300"/>
              <a:ext cx="255125" cy="225236"/>
            </a:xfrm>
            <a:prstGeom prst="rect">
              <a:avLst/>
            </a:prstGeom>
          </p:spPr>
        </p:pic>
        <p:sp>
          <p:nvSpPr>
            <p:cNvPr id="554" name="object 554"/>
            <p:cNvSpPr/>
            <p:nvPr/>
          </p:nvSpPr>
          <p:spPr>
            <a:xfrm>
              <a:off x="2759740" y="933176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60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4033365" y="3055680"/>
              <a:ext cx="1173480" cy="0"/>
            </a:xfrm>
            <a:custGeom>
              <a:avLst/>
              <a:gdLst/>
              <a:ahLst/>
              <a:cxnLst/>
              <a:rect l="l" t="t" r="r" b="b"/>
              <a:pathLst>
                <a:path w="1173479">
                  <a:moveTo>
                    <a:pt x="11728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289830" y="306547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5289830" y="30360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4033365" y="3065470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0" y="0"/>
                  </a:moveTo>
                  <a:lnTo>
                    <a:pt x="12564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4033365" y="3045888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2890311" y="2401095"/>
              <a:ext cx="0" cy="1126490"/>
            </a:xfrm>
            <a:custGeom>
              <a:avLst/>
              <a:gdLst/>
              <a:ahLst/>
              <a:cxnLst/>
              <a:rect l="l" t="t" r="r" b="b"/>
              <a:pathLst>
                <a:path h="1126489">
                  <a:moveTo>
                    <a:pt x="0" y="11259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991582" y="3055680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3963976" y="301651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3529734" y="301651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023320" y="424753"/>
              <a:ext cx="10912475" cy="3141980"/>
            </a:xfrm>
            <a:custGeom>
              <a:avLst/>
              <a:gdLst/>
              <a:ahLst/>
              <a:cxnLst/>
              <a:rect l="l" t="t" r="r" b="b"/>
              <a:pathLst>
                <a:path w="10912475" h="3141979">
                  <a:moveTo>
                    <a:pt x="10911992" y="3141445"/>
                  </a:moveTo>
                  <a:lnTo>
                    <a:pt x="10911992" y="0"/>
                  </a:lnTo>
                  <a:lnTo>
                    <a:pt x="0" y="0"/>
                  </a:lnTo>
                  <a:lnTo>
                    <a:pt x="0" y="3797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023321" y="147166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023321" y="2270317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023321" y="3187157"/>
              <a:ext cx="10912475" cy="379095"/>
            </a:xfrm>
            <a:custGeom>
              <a:avLst/>
              <a:gdLst/>
              <a:ahLst/>
              <a:cxnLst/>
              <a:rect l="l" t="t" r="r" b="b"/>
              <a:pathLst>
                <a:path w="10912475" h="379095">
                  <a:moveTo>
                    <a:pt x="0" y="0"/>
                  </a:moveTo>
                  <a:lnTo>
                    <a:pt x="0" y="379043"/>
                  </a:lnTo>
                  <a:lnTo>
                    <a:pt x="10911992" y="3790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065103" y="463916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h="340995">
                  <a:moveTo>
                    <a:pt x="0" y="0"/>
                  </a:moveTo>
                  <a:lnTo>
                    <a:pt x="0" y="34057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023318" y="424750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8" y="39168"/>
                  </a:moveTo>
                  <a:lnTo>
                    <a:pt x="0" y="39168"/>
                  </a:lnTo>
                  <a:lnTo>
                    <a:pt x="0" y="0"/>
                  </a:lnTo>
                  <a:lnTo>
                    <a:pt x="10911998" y="39168"/>
                  </a:lnTo>
                  <a:close/>
                </a:path>
                <a:path w="10912475" h="39370">
                  <a:moveTo>
                    <a:pt x="10911998" y="39168"/>
                  </a:moveTo>
                  <a:lnTo>
                    <a:pt x="0" y="0"/>
                  </a:lnTo>
                  <a:lnTo>
                    <a:pt x="10911998" y="0"/>
                  </a:lnTo>
                  <a:lnTo>
                    <a:pt x="10911998" y="3916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023320" y="424755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2" y="0"/>
                  </a:moveTo>
                  <a:lnTo>
                    <a:pt x="0" y="0"/>
                  </a:lnTo>
                  <a:lnTo>
                    <a:pt x="10911992" y="39163"/>
                  </a:lnTo>
                  <a:lnTo>
                    <a:pt x="10911992" y="0"/>
                  </a:lnTo>
                  <a:close/>
                </a:path>
                <a:path w="10912475" h="39370">
                  <a:moveTo>
                    <a:pt x="0" y="0"/>
                  </a:moveTo>
                  <a:lnTo>
                    <a:pt x="1091199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2893528" y="4639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8" y="39157"/>
                  </a:moveTo>
                  <a:lnTo>
                    <a:pt x="0" y="39157"/>
                  </a:lnTo>
                  <a:lnTo>
                    <a:pt x="0" y="0"/>
                  </a:lnTo>
                  <a:lnTo>
                    <a:pt x="41788" y="39157"/>
                  </a:lnTo>
                  <a:close/>
                </a:path>
                <a:path w="41909" h="39370">
                  <a:moveTo>
                    <a:pt x="41788" y="39157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915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2893530" y="46391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2" y="0"/>
                  </a:moveTo>
                  <a:lnTo>
                    <a:pt x="0" y="0"/>
                  </a:lnTo>
                  <a:lnTo>
                    <a:pt x="41782" y="39163"/>
                  </a:lnTo>
                  <a:lnTo>
                    <a:pt x="41782" y="0"/>
                  </a:lnTo>
                  <a:close/>
                </a:path>
                <a:path w="41909" h="39370">
                  <a:moveTo>
                    <a:pt x="0" y="0"/>
                  </a:moveTo>
                  <a:lnTo>
                    <a:pt x="4178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023318" y="463919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8" y="340573"/>
                  </a:moveTo>
                  <a:lnTo>
                    <a:pt x="0" y="340573"/>
                  </a:lnTo>
                  <a:lnTo>
                    <a:pt x="0" y="0"/>
                  </a:lnTo>
                  <a:lnTo>
                    <a:pt x="41788" y="340573"/>
                  </a:lnTo>
                  <a:close/>
                </a:path>
                <a:path w="41910" h="340995">
                  <a:moveTo>
                    <a:pt x="41788" y="340573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40573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023321" y="463916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2" y="0"/>
                  </a:moveTo>
                  <a:lnTo>
                    <a:pt x="0" y="0"/>
                  </a:lnTo>
                  <a:lnTo>
                    <a:pt x="41782" y="340579"/>
                  </a:lnTo>
                  <a:lnTo>
                    <a:pt x="41782" y="0"/>
                  </a:lnTo>
                  <a:close/>
                </a:path>
                <a:path w="41910" h="340995">
                  <a:moveTo>
                    <a:pt x="0" y="0"/>
                  </a:moveTo>
                  <a:lnTo>
                    <a:pt x="41782" y="340579"/>
                  </a:lnTo>
                  <a:lnTo>
                    <a:pt x="0" y="3405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2893528" y="752041"/>
              <a:ext cx="41910" cy="466725"/>
            </a:xfrm>
            <a:custGeom>
              <a:avLst/>
              <a:gdLst/>
              <a:ahLst/>
              <a:cxnLst/>
              <a:rect l="l" t="t" r="r" b="b"/>
              <a:pathLst>
                <a:path w="41909" h="466725">
                  <a:moveTo>
                    <a:pt x="41788" y="466467"/>
                  </a:moveTo>
                  <a:lnTo>
                    <a:pt x="0" y="466467"/>
                  </a:lnTo>
                  <a:lnTo>
                    <a:pt x="0" y="0"/>
                  </a:lnTo>
                  <a:lnTo>
                    <a:pt x="41788" y="466467"/>
                  </a:lnTo>
                  <a:close/>
                </a:path>
                <a:path w="41909" h="466725">
                  <a:moveTo>
                    <a:pt x="41788" y="466467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6646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2893530" y="752046"/>
              <a:ext cx="41910" cy="466725"/>
            </a:xfrm>
            <a:custGeom>
              <a:avLst/>
              <a:gdLst/>
              <a:ahLst/>
              <a:cxnLst/>
              <a:rect l="l" t="t" r="r" b="b"/>
              <a:pathLst>
                <a:path w="41909" h="466725">
                  <a:moveTo>
                    <a:pt x="41782" y="0"/>
                  </a:moveTo>
                  <a:lnTo>
                    <a:pt x="0" y="0"/>
                  </a:lnTo>
                  <a:lnTo>
                    <a:pt x="41782" y="466461"/>
                  </a:lnTo>
                  <a:lnTo>
                    <a:pt x="41782" y="0"/>
                  </a:lnTo>
                  <a:close/>
                </a:path>
                <a:path w="41909" h="466725">
                  <a:moveTo>
                    <a:pt x="0" y="0"/>
                  </a:moveTo>
                  <a:lnTo>
                    <a:pt x="41782" y="466461"/>
                  </a:lnTo>
                  <a:lnTo>
                    <a:pt x="0" y="4664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2893528" y="12192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693"/>
                  </a:moveTo>
                  <a:lnTo>
                    <a:pt x="0" y="0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2893530" y="1219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2893528" y="12185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2893530" y="12185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2892773" y="12199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49" y="0"/>
                  </a:moveTo>
                  <a:lnTo>
                    <a:pt x="0" y="698"/>
                  </a:lnTo>
                  <a:lnTo>
                    <a:pt x="749" y="69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2892784" y="121990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46" y="699"/>
                  </a:moveTo>
                  <a:lnTo>
                    <a:pt x="746" y="0"/>
                  </a:lnTo>
                  <a:lnTo>
                    <a:pt x="746" y="699"/>
                  </a:lnTo>
                  <a:close/>
                </a:path>
                <a:path w="1270" h="1905">
                  <a:moveTo>
                    <a:pt x="746" y="0"/>
                  </a:moveTo>
                  <a:lnTo>
                    <a:pt x="746" y="699"/>
                  </a:lnTo>
                  <a:lnTo>
                    <a:pt x="0" y="699"/>
                  </a:lnTo>
                  <a:lnTo>
                    <a:pt x="746" y="0"/>
                  </a:lnTo>
                  <a:close/>
                </a:path>
                <a:path w="1270" h="1905">
                  <a:moveTo>
                    <a:pt x="746" y="699"/>
                  </a:moveTo>
                  <a:lnTo>
                    <a:pt x="0" y="699"/>
                  </a:lnTo>
                  <a:lnTo>
                    <a:pt x="746" y="699"/>
                  </a:lnTo>
                  <a:close/>
                </a:path>
                <a:path w="1270" h="1905">
                  <a:moveTo>
                    <a:pt x="0" y="699"/>
                  </a:moveTo>
                  <a:lnTo>
                    <a:pt x="746" y="699"/>
                  </a:lnTo>
                </a:path>
                <a:path w="1270" h="1905">
                  <a:moveTo>
                    <a:pt x="746" y="699"/>
                  </a:moveTo>
                  <a:lnTo>
                    <a:pt x="0" y="699"/>
                  </a:lnTo>
                  <a:lnTo>
                    <a:pt x="746" y="1398"/>
                  </a:lnTo>
                  <a:lnTo>
                    <a:pt x="746" y="699"/>
                  </a:lnTo>
                  <a:close/>
                </a:path>
                <a:path w="1270" h="1905">
                  <a:moveTo>
                    <a:pt x="0" y="699"/>
                  </a:moveTo>
                  <a:lnTo>
                    <a:pt x="746" y="139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2893530" y="12213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2893528" y="1218510"/>
              <a:ext cx="41910" cy="4445"/>
            </a:xfrm>
            <a:custGeom>
              <a:avLst/>
              <a:gdLst/>
              <a:ahLst/>
              <a:cxnLst/>
              <a:rect l="l" t="t" r="r" b="b"/>
              <a:pathLst>
                <a:path w="41909" h="4444">
                  <a:moveTo>
                    <a:pt x="41788" y="4190"/>
                  </a:moveTo>
                  <a:lnTo>
                    <a:pt x="0" y="4190"/>
                  </a:lnTo>
                  <a:lnTo>
                    <a:pt x="0" y="0"/>
                  </a:lnTo>
                  <a:lnTo>
                    <a:pt x="41788" y="4190"/>
                  </a:lnTo>
                  <a:close/>
                </a:path>
                <a:path w="41909" h="4444">
                  <a:moveTo>
                    <a:pt x="41788" y="419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19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2893530" y="1218506"/>
              <a:ext cx="41910" cy="4445"/>
            </a:xfrm>
            <a:custGeom>
              <a:avLst/>
              <a:gdLst/>
              <a:ahLst/>
              <a:cxnLst/>
              <a:rect l="l" t="t" r="r" b="b"/>
              <a:pathLst>
                <a:path w="41909" h="4444">
                  <a:moveTo>
                    <a:pt x="41782" y="0"/>
                  </a:moveTo>
                  <a:lnTo>
                    <a:pt x="0" y="0"/>
                  </a:lnTo>
                  <a:lnTo>
                    <a:pt x="41782" y="4196"/>
                  </a:lnTo>
                  <a:lnTo>
                    <a:pt x="41782" y="0"/>
                  </a:lnTo>
                  <a:close/>
                </a:path>
                <a:path w="41909" h="4444">
                  <a:moveTo>
                    <a:pt x="0" y="0"/>
                  </a:moveTo>
                  <a:lnTo>
                    <a:pt x="41782" y="4196"/>
                  </a:lnTo>
                  <a:lnTo>
                    <a:pt x="0" y="41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2893528" y="12220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2893530" y="12220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023318" y="1471673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8" y="248960"/>
                  </a:moveTo>
                  <a:lnTo>
                    <a:pt x="0" y="248960"/>
                  </a:lnTo>
                  <a:lnTo>
                    <a:pt x="0" y="0"/>
                  </a:lnTo>
                  <a:lnTo>
                    <a:pt x="41788" y="248960"/>
                  </a:lnTo>
                  <a:close/>
                </a:path>
                <a:path w="41910" h="249555">
                  <a:moveTo>
                    <a:pt x="41788" y="24896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4896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023321" y="1471669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0"/>
                  </a:moveTo>
                  <a:lnTo>
                    <a:pt x="0" y="0"/>
                  </a:lnTo>
                  <a:lnTo>
                    <a:pt x="41782" y="248965"/>
                  </a:lnTo>
                  <a:lnTo>
                    <a:pt x="41782" y="0"/>
                  </a:lnTo>
                  <a:close/>
                </a:path>
                <a:path w="41910" h="249555">
                  <a:moveTo>
                    <a:pt x="0" y="0"/>
                  </a:moveTo>
                  <a:lnTo>
                    <a:pt x="41782" y="248965"/>
                  </a:lnTo>
                  <a:lnTo>
                    <a:pt x="0" y="2489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023318" y="2270314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8" y="248971"/>
                  </a:moveTo>
                  <a:lnTo>
                    <a:pt x="0" y="248971"/>
                  </a:lnTo>
                  <a:lnTo>
                    <a:pt x="0" y="0"/>
                  </a:lnTo>
                  <a:lnTo>
                    <a:pt x="41788" y="248971"/>
                  </a:lnTo>
                  <a:close/>
                </a:path>
                <a:path w="41910" h="249555">
                  <a:moveTo>
                    <a:pt x="41788" y="248971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48971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023321" y="2270317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0"/>
                  </a:moveTo>
                  <a:lnTo>
                    <a:pt x="0" y="0"/>
                  </a:lnTo>
                  <a:lnTo>
                    <a:pt x="41782" y="248965"/>
                  </a:lnTo>
                  <a:lnTo>
                    <a:pt x="41782" y="0"/>
                  </a:lnTo>
                  <a:close/>
                </a:path>
                <a:path w="41910" h="249555">
                  <a:moveTo>
                    <a:pt x="0" y="0"/>
                  </a:moveTo>
                  <a:lnTo>
                    <a:pt x="41782" y="248965"/>
                  </a:lnTo>
                  <a:lnTo>
                    <a:pt x="0" y="2489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2893528" y="1222700"/>
              <a:ext cx="41910" cy="2304415"/>
            </a:xfrm>
            <a:custGeom>
              <a:avLst/>
              <a:gdLst/>
              <a:ahLst/>
              <a:cxnLst/>
              <a:rect l="l" t="t" r="r" b="b"/>
              <a:pathLst>
                <a:path w="41909" h="2304415">
                  <a:moveTo>
                    <a:pt x="41788" y="2304338"/>
                  </a:moveTo>
                  <a:lnTo>
                    <a:pt x="0" y="2304338"/>
                  </a:lnTo>
                  <a:lnTo>
                    <a:pt x="0" y="0"/>
                  </a:lnTo>
                  <a:lnTo>
                    <a:pt x="41788" y="2304338"/>
                  </a:lnTo>
                  <a:close/>
                </a:path>
                <a:path w="41909" h="2304415">
                  <a:moveTo>
                    <a:pt x="41788" y="23043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30433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2893530" y="1222704"/>
              <a:ext cx="41910" cy="2304415"/>
            </a:xfrm>
            <a:custGeom>
              <a:avLst/>
              <a:gdLst/>
              <a:ahLst/>
              <a:cxnLst/>
              <a:rect l="l" t="t" r="r" b="b"/>
              <a:pathLst>
                <a:path w="41909" h="2304415">
                  <a:moveTo>
                    <a:pt x="41782" y="0"/>
                  </a:moveTo>
                  <a:lnTo>
                    <a:pt x="0" y="0"/>
                  </a:lnTo>
                  <a:lnTo>
                    <a:pt x="41782" y="2304332"/>
                  </a:lnTo>
                  <a:lnTo>
                    <a:pt x="41782" y="0"/>
                  </a:lnTo>
                  <a:close/>
                </a:path>
                <a:path w="41909" h="2304415">
                  <a:moveTo>
                    <a:pt x="0" y="0"/>
                  </a:moveTo>
                  <a:lnTo>
                    <a:pt x="41782" y="2304332"/>
                  </a:lnTo>
                  <a:lnTo>
                    <a:pt x="0" y="23043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023318" y="3187158"/>
              <a:ext cx="41910" cy="340360"/>
            </a:xfrm>
            <a:custGeom>
              <a:avLst/>
              <a:gdLst/>
              <a:ahLst/>
              <a:cxnLst/>
              <a:rect l="l" t="t" r="r" b="b"/>
              <a:pathLst>
                <a:path w="41910" h="340360">
                  <a:moveTo>
                    <a:pt x="41788" y="339880"/>
                  </a:moveTo>
                  <a:lnTo>
                    <a:pt x="0" y="339880"/>
                  </a:lnTo>
                  <a:lnTo>
                    <a:pt x="0" y="0"/>
                  </a:lnTo>
                  <a:lnTo>
                    <a:pt x="41788" y="339880"/>
                  </a:lnTo>
                  <a:close/>
                </a:path>
                <a:path w="41910" h="340360">
                  <a:moveTo>
                    <a:pt x="41788" y="33988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3988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023321" y="3187157"/>
              <a:ext cx="41910" cy="340360"/>
            </a:xfrm>
            <a:custGeom>
              <a:avLst/>
              <a:gdLst/>
              <a:ahLst/>
              <a:cxnLst/>
              <a:rect l="l" t="t" r="r" b="b"/>
              <a:pathLst>
                <a:path w="41910" h="340360">
                  <a:moveTo>
                    <a:pt x="41782" y="0"/>
                  </a:moveTo>
                  <a:lnTo>
                    <a:pt x="0" y="0"/>
                  </a:lnTo>
                  <a:lnTo>
                    <a:pt x="41782" y="339880"/>
                  </a:lnTo>
                  <a:lnTo>
                    <a:pt x="41782" y="0"/>
                  </a:lnTo>
                  <a:close/>
                </a:path>
                <a:path w="41910" h="340360">
                  <a:moveTo>
                    <a:pt x="0" y="0"/>
                  </a:moveTo>
                  <a:lnTo>
                    <a:pt x="41782" y="339880"/>
                  </a:lnTo>
                  <a:lnTo>
                    <a:pt x="0" y="33988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798280" y="3528434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316360" y="0"/>
                  </a:moveTo>
                  <a:lnTo>
                    <a:pt x="0" y="0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798282" y="3528434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0" y="0"/>
                  </a:moveTo>
                  <a:lnTo>
                    <a:pt x="31635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898466" y="3528434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90">
                  <a:moveTo>
                    <a:pt x="148477" y="0"/>
                  </a:moveTo>
                  <a:lnTo>
                    <a:pt x="0" y="0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898462" y="3528434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90">
                  <a:moveTo>
                    <a:pt x="0" y="0"/>
                  </a:moveTo>
                  <a:lnTo>
                    <a:pt x="1484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9140550" y="3528434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499899" y="0"/>
                  </a:moveTo>
                  <a:lnTo>
                    <a:pt x="0" y="0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9140550" y="3528434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0" y="0"/>
                  </a:moveTo>
                  <a:lnTo>
                    <a:pt x="4998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0040366" y="3527043"/>
              <a:ext cx="2894965" cy="1905"/>
            </a:xfrm>
            <a:custGeom>
              <a:avLst/>
              <a:gdLst/>
              <a:ahLst/>
              <a:cxnLst/>
              <a:rect l="l" t="t" r="r" b="b"/>
              <a:pathLst>
                <a:path w="2894965" h="1904">
                  <a:moveTo>
                    <a:pt x="2894939" y="0"/>
                  </a:moveTo>
                  <a:lnTo>
                    <a:pt x="0" y="0"/>
                  </a:lnTo>
                  <a:lnTo>
                    <a:pt x="0" y="1397"/>
                  </a:lnTo>
                  <a:lnTo>
                    <a:pt x="2894939" y="1397"/>
                  </a:lnTo>
                  <a:lnTo>
                    <a:pt x="2894939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0040371" y="3527036"/>
              <a:ext cx="2894965" cy="1905"/>
            </a:xfrm>
            <a:custGeom>
              <a:avLst/>
              <a:gdLst/>
              <a:ahLst/>
              <a:cxnLst/>
              <a:rect l="l" t="t" r="r" b="b"/>
              <a:pathLst>
                <a:path w="2894965" h="1904">
                  <a:moveTo>
                    <a:pt x="2894942" y="0"/>
                  </a:moveTo>
                  <a:lnTo>
                    <a:pt x="0" y="0"/>
                  </a:lnTo>
                  <a:lnTo>
                    <a:pt x="2894942" y="1398"/>
                  </a:lnTo>
                  <a:lnTo>
                    <a:pt x="2894942" y="0"/>
                  </a:lnTo>
                  <a:close/>
                </a:path>
                <a:path w="2894965" h="1904">
                  <a:moveTo>
                    <a:pt x="0" y="0"/>
                  </a:moveTo>
                  <a:lnTo>
                    <a:pt x="2894942" y="1398"/>
                  </a:lnTo>
                  <a:lnTo>
                    <a:pt x="0" y="13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7798282" y="3528434"/>
              <a:ext cx="942975" cy="0"/>
            </a:xfrm>
            <a:custGeom>
              <a:avLst/>
              <a:gdLst/>
              <a:ahLst/>
              <a:cxnLst/>
              <a:rect l="l" t="t" r="r" b="b"/>
              <a:pathLst>
                <a:path w="942975">
                  <a:moveTo>
                    <a:pt x="942348" y="0"/>
                  </a:moveTo>
                  <a:lnTo>
                    <a:pt x="0" y="0"/>
                  </a:lnTo>
                  <a:lnTo>
                    <a:pt x="942348" y="0"/>
                  </a:lnTo>
                  <a:close/>
                </a:path>
                <a:path w="942975">
                  <a:moveTo>
                    <a:pt x="942348" y="0"/>
                  </a:moveTo>
                  <a:lnTo>
                    <a:pt x="0" y="0"/>
                  </a:lnTo>
                  <a:lnTo>
                    <a:pt x="316354" y="0"/>
                  </a:lnTo>
                  <a:lnTo>
                    <a:pt x="942348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98463" y="3528434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499899" y="0"/>
                  </a:moveTo>
                  <a:lnTo>
                    <a:pt x="0" y="0"/>
                  </a:lnTo>
                  <a:lnTo>
                    <a:pt x="499899" y="0"/>
                  </a:lnTo>
                  <a:close/>
                </a:path>
                <a:path w="500379">
                  <a:moveTo>
                    <a:pt x="499899" y="0"/>
                  </a:moveTo>
                  <a:lnTo>
                    <a:pt x="0" y="0"/>
                  </a:lnTo>
                  <a:lnTo>
                    <a:pt x="148477" y="0"/>
                  </a:lnTo>
                  <a:lnTo>
                    <a:pt x="499899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023313" y="3527043"/>
              <a:ext cx="4475480" cy="1905"/>
            </a:xfrm>
            <a:custGeom>
              <a:avLst/>
              <a:gdLst/>
              <a:ahLst/>
              <a:cxnLst/>
              <a:rect l="l" t="t" r="r" b="b"/>
              <a:pathLst>
                <a:path w="4475480" h="1904">
                  <a:moveTo>
                    <a:pt x="4475226" y="1397"/>
                  </a:moveTo>
                  <a:lnTo>
                    <a:pt x="4178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4475226" y="139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023321" y="3527036"/>
              <a:ext cx="4475480" cy="1905"/>
            </a:xfrm>
            <a:custGeom>
              <a:avLst/>
              <a:gdLst/>
              <a:ahLst/>
              <a:cxnLst/>
              <a:rect l="l" t="t" r="r" b="b"/>
              <a:pathLst>
                <a:path w="4475480" h="1904">
                  <a:moveTo>
                    <a:pt x="41782" y="0"/>
                  </a:moveTo>
                  <a:lnTo>
                    <a:pt x="0" y="0"/>
                  </a:lnTo>
                  <a:lnTo>
                    <a:pt x="4475222" y="1398"/>
                  </a:lnTo>
                  <a:lnTo>
                    <a:pt x="41782" y="0"/>
                  </a:lnTo>
                  <a:close/>
                </a:path>
                <a:path w="4475480" h="1904">
                  <a:moveTo>
                    <a:pt x="0" y="0"/>
                  </a:moveTo>
                  <a:lnTo>
                    <a:pt x="4475222" y="1398"/>
                  </a:lnTo>
                  <a:lnTo>
                    <a:pt x="0" y="13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023318" y="3528434"/>
              <a:ext cx="10912475" cy="38100"/>
            </a:xfrm>
            <a:custGeom>
              <a:avLst/>
              <a:gdLst/>
              <a:ahLst/>
              <a:cxnLst/>
              <a:rect l="l" t="t" r="r" b="b"/>
              <a:pathLst>
                <a:path w="10912475" h="38100">
                  <a:moveTo>
                    <a:pt x="10911998" y="37764"/>
                  </a:moveTo>
                  <a:lnTo>
                    <a:pt x="0" y="37764"/>
                  </a:lnTo>
                  <a:lnTo>
                    <a:pt x="0" y="0"/>
                  </a:lnTo>
                  <a:lnTo>
                    <a:pt x="10911998" y="37764"/>
                  </a:lnTo>
                  <a:close/>
                </a:path>
                <a:path w="10912475" h="38100">
                  <a:moveTo>
                    <a:pt x="10911998" y="37764"/>
                  </a:moveTo>
                  <a:lnTo>
                    <a:pt x="0" y="0"/>
                  </a:lnTo>
                  <a:lnTo>
                    <a:pt x="10911998" y="0"/>
                  </a:lnTo>
                  <a:lnTo>
                    <a:pt x="10911998" y="37764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023320" y="3528434"/>
              <a:ext cx="10912475" cy="38100"/>
            </a:xfrm>
            <a:custGeom>
              <a:avLst/>
              <a:gdLst/>
              <a:ahLst/>
              <a:cxnLst/>
              <a:rect l="l" t="t" r="r" b="b"/>
              <a:pathLst>
                <a:path w="10912475" h="38100">
                  <a:moveTo>
                    <a:pt x="10911992" y="0"/>
                  </a:moveTo>
                  <a:lnTo>
                    <a:pt x="0" y="0"/>
                  </a:lnTo>
                  <a:lnTo>
                    <a:pt x="10911992" y="37764"/>
                  </a:lnTo>
                  <a:lnTo>
                    <a:pt x="10911992" y="0"/>
                  </a:lnTo>
                  <a:close/>
                </a:path>
                <a:path w="10912475" h="38100">
                  <a:moveTo>
                    <a:pt x="0" y="0"/>
                  </a:moveTo>
                  <a:lnTo>
                    <a:pt x="10911992" y="37764"/>
                  </a:lnTo>
                  <a:lnTo>
                    <a:pt x="0" y="377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065103" y="147166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065103" y="2270317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065103" y="3187157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h="340360">
                  <a:moveTo>
                    <a:pt x="0" y="0"/>
                  </a:moveTo>
                  <a:lnTo>
                    <a:pt x="0" y="3398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93530" y="752046"/>
              <a:ext cx="0" cy="2775585"/>
            </a:xfrm>
            <a:custGeom>
              <a:avLst/>
              <a:gdLst/>
              <a:ahLst/>
              <a:cxnLst/>
              <a:rect l="l" t="t" r="r" b="b"/>
              <a:pathLst>
                <a:path h="2775585">
                  <a:moveTo>
                    <a:pt x="0" y="2774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1634081" y="882823"/>
              <a:ext cx="588010" cy="707390"/>
            </a:xfrm>
            <a:custGeom>
              <a:avLst/>
              <a:gdLst/>
              <a:ahLst/>
              <a:cxnLst/>
              <a:rect l="l" t="t" r="r" b="b"/>
              <a:pathLst>
                <a:path w="588009" h="707390">
                  <a:moveTo>
                    <a:pt x="0" y="707035"/>
                  </a:moveTo>
                  <a:lnTo>
                    <a:pt x="587941" y="707035"/>
                  </a:lnTo>
                  <a:lnTo>
                    <a:pt x="5879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634081" y="882823"/>
              <a:ext cx="615950" cy="733425"/>
            </a:xfrm>
            <a:custGeom>
              <a:avLst/>
              <a:gdLst/>
              <a:ahLst/>
              <a:cxnLst/>
              <a:rect l="l" t="t" r="r" b="b"/>
              <a:pathLst>
                <a:path w="615950" h="733425">
                  <a:moveTo>
                    <a:pt x="0" y="732910"/>
                  </a:moveTo>
                  <a:lnTo>
                    <a:pt x="615548" y="732910"/>
                  </a:lnTo>
                  <a:lnTo>
                    <a:pt x="6155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2065103" y="463917"/>
              <a:ext cx="10828655" cy="39370"/>
            </a:xfrm>
            <a:custGeom>
              <a:avLst/>
              <a:gdLst/>
              <a:ahLst/>
              <a:cxnLst/>
              <a:rect l="l" t="t" r="r" b="b"/>
              <a:pathLst>
                <a:path w="10828655" h="39370">
                  <a:moveTo>
                    <a:pt x="10828427" y="39163"/>
                  </a:moveTo>
                  <a:lnTo>
                    <a:pt x="108284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837882" y="738759"/>
              <a:ext cx="0" cy="851535"/>
            </a:xfrm>
            <a:custGeom>
              <a:avLst/>
              <a:gdLst/>
              <a:ahLst/>
              <a:cxnLst/>
              <a:rect l="l" t="t" r="r" b="b"/>
              <a:pathLst>
                <a:path h="851535">
                  <a:moveTo>
                    <a:pt x="0" y="0"/>
                  </a:moveTo>
                  <a:lnTo>
                    <a:pt x="0" y="8510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865488" y="73875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865488" y="1013601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4166920" y="1406631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80">
                  <a:moveTo>
                    <a:pt x="0" y="0"/>
                  </a:moveTo>
                  <a:lnTo>
                    <a:pt x="0" y="1573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5208503" y="463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5208503" y="738759"/>
              <a:ext cx="0" cy="274955"/>
            </a:xfrm>
            <a:custGeom>
              <a:avLst/>
              <a:gdLst/>
              <a:ahLst/>
              <a:cxnLst/>
              <a:rect l="l" t="t" r="r" b="b"/>
              <a:pathLst>
                <a:path h="274955">
                  <a:moveTo>
                    <a:pt x="0" y="0"/>
                  </a:moveTo>
                  <a:lnTo>
                    <a:pt x="0" y="2748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5544256" y="463916"/>
              <a:ext cx="0" cy="942975"/>
            </a:xfrm>
            <a:custGeom>
              <a:avLst/>
              <a:gdLst/>
              <a:ahLst/>
              <a:cxnLst/>
              <a:rect l="l" t="t" r="r" b="b"/>
              <a:pathLst>
                <a:path h="942975">
                  <a:moveTo>
                    <a:pt x="0" y="0"/>
                  </a:moveTo>
                  <a:lnTo>
                    <a:pt x="0" y="9427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5712133" y="463916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5684527" y="463916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5835242" y="3527036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5180896" y="463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5180896" y="73875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4033365" y="3075961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4033365" y="3507455"/>
              <a:ext cx="1267460" cy="0"/>
            </a:xfrm>
            <a:custGeom>
              <a:avLst/>
              <a:gdLst/>
              <a:ahLst/>
              <a:cxnLst/>
              <a:rect l="l" t="t" r="r" b="b"/>
              <a:pathLst>
                <a:path w="1267460">
                  <a:moveTo>
                    <a:pt x="12669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4033365" y="3517245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4052018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4052018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4052018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5300276" y="350745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5289830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4128868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4128868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4128868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420571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420571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420571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428256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428256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428256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435941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435941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435941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443626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443626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443626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451311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451311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451311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4589970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4589970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4589970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4667566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4667566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4667566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474441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474441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474441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482126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482126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482126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489811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489811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489811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4974968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4974968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4974968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505181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505181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505181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512866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512866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512866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5206264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0" name="object 68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0054536" y="2025581"/>
              <a:ext cx="290194" cy="272176"/>
            </a:xfrm>
            <a:prstGeom prst="rect">
              <a:avLst/>
            </a:prstGeom>
          </p:spPr>
        </p:pic>
        <p:sp>
          <p:nvSpPr>
            <p:cNvPr id="681" name="object 681"/>
            <p:cNvSpPr/>
            <p:nvPr/>
          </p:nvSpPr>
          <p:spPr>
            <a:xfrm>
              <a:off x="5206264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5206264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932839" y="3055679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471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4" name="object 684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0054438" y="1284278"/>
              <a:ext cx="290295" cy="272085"/>
            </a:xfrm>
            <a:prstGeom prst="rect">
              <a:avLst/>
            </a:prstGeom>
          </p:spPr>
        </p:pic>
        <p:sp>
          <p:nvSpPr>
            <p:cNvPr id="685" name="object 685"/>
            <p:cNvSpPr/>
            <p:nvPr/>
          </p:nvSpPr>
          <p:spPr>
            <a:xfrm>
              <a:off x="12277981" y="2545160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4033365" y="3036098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3529734" y="2747969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1955658" y="310813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932839" y="2747969"/>
              <a:ext cx="556260" cy="268605"/>
            </a:xfrm>
            <a:custGeom>
              <a:avLst/>
              <a:gdLst/>
              <a:ahLst/>
              <a:cxnLst/>
              <a:rect l="l" t="t" r="r" b="b"/>
              <a:pathLst>
                <a:path w="556260" h="268605">
                  <a:moveTo>
                    <a:pt x="555858" y="0"/>
                  </a:moveTo>
                  <a:lnTo>
                    <a:pt x="555858" y="268547"/>
                  </a:lnTo>
                  <a:lnTo>
                    <a:pt x="0" y="2685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4033365" y="3016515"/>
              <a:ext cx="0" cy="510540"/>
            </a:xfrm>
            <a:custGeom>
              <a:avLst/>
              <a:gdLst/>
              <a:ahLst/>
              <a:cxnLst/>
              <a:rect l="l" t="t" r="r" b="b"/>
              <a:pathLst>
                <a:path h="510539">
                  <a:moveTo>
                    <a:pt x="0" y="0"/>
                  </a:moveTo>
                  <a:lnTo>
                    <a:pt x="0" y="51051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932839" y="2440257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5762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932839" y="3055680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7647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3963975" y="305568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3963976" y="3016515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3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488698" y="244025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20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3488698" y="2747969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488698" y="2440259"/>
              <a:ext cx="41275" cy="72390"/>
            </a:xfrm>
            <a:custGeom>
              <a:avLst/>
              <a:gdLst/>
              <a:ahLst/>
              <a:cxnLst/>
              <a:rect l="l" t="t" r="r" b="b"/>
              <a:pathLst>
                <a:path w="41275" h="72389">
                  <a:moveTo>
                    <a:pt x="41036" y="0"/>
                  </a:moveTo>
                  <a:lnTo>
                    <a:pt x="41036" y="72032"/>
                  </a:lnTo>
                  <a:lnTo>
                    <a:pt x="0" y="7203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890310" y="2401095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975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3529734" y="244025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932839" y="2440259"/>
              <a:ext cx="556260" cy="0"/>
            </a:xfrm>
            <a:custGeom>
              <a:avLst/>
              <a:gdLst/>
              <a:ahLst/>
              <a:cxnLst/>
              <a:rect l="l" t="t" r="r" b="b"/>
              <a:pathLst>
                <a:path w="556260">
                  <a:moveTo>
                    <a:pt x="555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3488698" y="251229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19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890311" y="3527036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3321" y="80449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2023321" y="147166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2023321" y="172063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23321" y="227031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23321" y="251928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3321" y="318715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991582" y="352703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697611" y="301651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865488" y="240109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837883" y="2387805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5184627" y="3271076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4083355" y="3266880"/>
              <a:ext cx="36195" cy="24765"/>
            </a:xfrm>
            <a:custGeom>
              <a:avLst/>
              <a:gdLst/>
              <a:ahLst/>
              <a:cxnLst/>
              <a:rect l="l" t="t" r="r" b="b"/>
              <a:pathLst>
                <a:path w="36195" h="24764">
                  <a:moveTo>
                    <a:pt x="26114" y="0"/>
                  </a:moveTo>
                  <a:lnTo>
                    <a:pt x="0" y="24476"/>
                  </a:lnTo>
                  <a:lnTo>
                    <a:pt x="8953" y="24476"/>
                  </a:lnTo>
                  <a:lnTo>
                    <a:pt x="35813" y="0"/>
                  </a:lnTo>
                  <a:lnTo>
                    <a:pt x="261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4085593" y="329135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4083355" y="3291357"/>
              <a:ext cx="36195" cy="24765"/>
            </a:xfrm>
            <a:custGeom>
              <a:avLst/>
              <a:gdLst/>
              <a:ahLst/>
              <a:cxnLst/>
              <a:rect l="l" t="t" r="r" b="b"/>
              <a:pathLst>
                <a:path w="36195" h="24764">
                  <a:moveTo>
                    <a:pt x="26114" y="24476"/>
                  </a:moveTo>
                  <a:lnTo>
                    <a:pt x="0" y="0"/>
                  </a:lnTo>
                  <a:lnTo>
                    <a:pt x="8953" y="0"/>
                  </a:lnTo>
                  <a:lnTo>
                    <a:pt x="35813" y="24476"/>
                  </a:lnTo>
                  <a:lnTo>
                    <a:pt x="26114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4093801" y="3291358"/>
              <a:ext cx="1090930" cy="0"/>
            </a:xfrm>
            <a:custGeom>
              <a:avLst/>
              <a:gdLst/>
              <a:ahLst/>
              <a:cxnLst/>
              <a:rect l="l" t="t" r="r" b="b"/>
              <a:pathLst>
                <a:path w="1090929">
                  <a:moveTo>
                    <a:pt x="0" y="0"/>
                  </a:moveTo>
                  <a:lnTo>
                    <a:pt x="109082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5180896" y="48979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865488" y="1013601"/>
              <a:ext cx="1343025" cy="0"/>
            </a:xfrm>
            <a:custGeom>
              <a:avLst/>
              <a:gdLst/>
              <a:ahLst/>
              <a:cxnLst/>
              <a:rect l="l" t="t" r="r" b="b"/>
              <a:pathLst>
                <a:path w="1343025">
                  <a:moveTo>
                    <a:pt x="1343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865488" y="987725"/>
              <a:ext cx="1315720" cy="0"/>
            </a:xfrm>
            <a:custGeom>
              <a:avLst/>
              <a:gdLst/>
              <a:ahLst/>
              <a:cxnLst/>
              <a:rect l="l" t="t" r="r" b="b"/>
              <a:pathLst>
                <a:path w="1315720">
                  <a:moveTo>
                    <a:pt x="1315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865488" y="1091927"/>
              <a:ext cx="1315720" cy="0"/>
            </a:xfrm>
            <a:custGeom>
              <a:avLst/>
              <a:gdLst/>
              <a:ahLst/>
              <a:cxnLst/>
              <a:rect l="l" t="t" r="r" b="b"/>
              <a:pathLst>
                <a:path w="1315720">
                  <a:moveTo>
                    <a:pt x="13154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3837881" y="15898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4651152" y="1406631"/>
              <a:ext cx="893444" cy="0"/>
            </a:xfrm>
            <a:custGeom>
              <a:avLst/>
              <a:gdLst/>
              <a:ahLst/>
              <a:cxnLst/>
              <a:rect l="l" t="t" r="r" b="b"/>
              <a:pathLst>
                <a:path w="893445">
                  <a:moveTo>
                    <a:pt x="8931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4166920" y="140663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1256545" y="92198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3837883" y="229549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1256545" y="856948"/>
              <a:ext cx="671830" cy="0"/>
            </a:xfrm>
            <a:custGeom>
              <a:avLst/>
              <a:gdLst/>
              <a:ahLst/>
              <a:cxnLst/>
              <a:rect l="l" t="t" r="r" b="b"/>
              <a:pathLst>
                <a:path w="671829">
                  <a:moveTo>
                    <a:pt x="0" y="0"/>
                  </a:moveTo>
                  <a:lnTo>
                    <a:pt x="67150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2249629" y="8828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2193670" y="8828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2543600" y="882823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1256545" y="85694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3837883" y="179826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0"/>
                  </a:moveTo>
                  <a:lnTo>
                    <a:pt x="27606" y="0"/>
                  </a:lnTo>
                  <a:lnTo>
                    <a:pt x="27606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3858774" y="2115063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0" y="167142"/>
                  </a:moveTo>
                  <a:lnTo>
                    <a:pt x="6715" y="173436"/>
                  </a:lnTo>
                  <a:lnTo>
                    <a:pt x="185037" y="6993"/>
                  </a:lnTo>
                  <a:lnTo>
                    <a:pt x="177576" y="0"/>
                  </a:lnTo>
                  <a:lnTo>
                    <a:pt x="0" y="1671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3837881" y="228220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7606" y="6294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3837881" y="1810850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3902048" y="2055620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0" y="0"/>
                  </a:moveTo>
                  <a:lnTo>
                    <a:pt x="25368" y="4895"/>
                  </a:lnTo>
                  <a:lnTo>
                    <a:pt x="32083" y="62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3960245" y="2071006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29" h="24764">
                  <a:moveTo>
                    <a:pt x="0" y="0"/>
                  </a:moveTo>
                  <a:lnTo>
                    <a:pt x="16414" y="6294"/>
                  </a:lnTo>
                  <a:lnTo>
                    <a:pt x="38798" y="18182"/>
                  </a:lnTo>
                  <a:lnTo>
                    <a:pt x="49243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4031127" y="2111568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5">
                  <a:moveTo>
                    <a:pt x="0" y="0"/>
                  </a:moveTo>
                  <a:lnTo>
                    <a:pt x="8953" y="6993"/>
                  </a:lnTo>
                  <a:lnTo>
                    <a:pt x="26860" y="25176"/>
                  </a:lnTo>
                  <a:lnTo>
                    <a:pt x="38052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4084101" y="2172410"/>
              <a:ext cx="22860" cy="47625"/>
            </a:xfrm>
            <a:custGeom>
              <a:avLst/>
              <a:gdLst/>
              <a:ahLst/>
              <a:cxnLst/>
              <a:rect l="l" t="t" r="r" b="b"/>
              <a:pathLst>
                <a:path w="22860" h="47625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75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3865488" y="1817843"/>
              <a:ext cx="50165" cy="46355"/>
            </a:xfrm>
            <a:custGeom>
              <a:avLst/>
              <a:gdLst/>
              <a:ahLst/>
              <a:cxnLst/>
              <a:rect l="l" t="t" r="r" b="b"/>
              <a:pathLst>
                <a:path w="50164" h="46355">
                  <a:moveTo>
                    <a:pt x="0" y="0"/>
                  </a:moveTo>
                  <a:lnTo>
                    <a:pt x="49989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3934878" y="1882183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0"/>
                  </a:moveTo>
                  <a:lnTo>
                    <a:pt x="39544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3987105" y="1938130"/>
              <a:ext cx="57150" cy="53340"/>
            </a:xfrm>
            <a:custGeom>
              <a:avLst/>
              <a:gdLst/>
              <a:ahLst/>
              <a:cxnLst/>
              <a:rect l="l" t="t" r="r" b="b"/>
              <a:pathLst>
                <a:path w="57150" h="53339">
                  <a:moveTo>
                    <a:pt x="7461" y="0"/>
                  </a:moveTo>
                  <a:lnTo>
                    <a:pt x="56705" y="46156"/>
                  </a:lnTo>
                  <a:lnTo>
                    <a:pt x="49243" y="53150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3927416" y="1889177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3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3858773" y="1817844"/>
              <a:ext cx="49530" cy="53340"/>
            </a:xfrm>
            <a:custGeom>
              <a:avLst/>
              <a:gdLst/>
              <a:ahLst/>
              <a:cxnLst/>
              <a:rect l="l" t="t" r="r" b="b"/>
              <a:pathLst>
                <a:path w="49529" h="53339">
                  <a:moveTo>
                    <a:pt x="49243" y="53150"/>
                  </a:moveTo>
                  <a:lnTo>
                    <a:pt x="0" y="6993"/>
                  </a:lnTo>
                  <a:lnTo>
                    <a:pt x="67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4104993" y="1861204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4" h="29844">
                  <a:moveTo>
                    <a:pt x="8207" y="0"/>
                  </a:moveTo>
                  <a:lnTo>
                    <a:pt x="2238" y="23777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4066194" y="1915051"/>
              <a:ext cx="28575" cy="45085"/>
            </a:xfrm>
            <a:custGeom>
              <a:avLst/>
              <a:gdLst/>
              <a:ahLst/>
              <a:cxnLst/>
              <a:rect l="l" t="t" r="r" b="b"/>
              <a:pathLst>
                <a:path w="28575" h="45085">
                  <a:moveTo>
                    <a:pt x="28352" y="0"/>
                  </a:moveTo>
                  <a:lnTo>
                    <a:pt x="20891" y="14686"/>
                  </a:lnTo>
                  <a:lnTo>
                    <a:pt x="7461" y="35666"/>
                  </a:lnTo>
                  <a:lnTo>
                    <a:pt x="0" y="447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4005013" y="1980091"/>
              <a:ext cx="43815" cy="33655"/>
            </a:xfrm>
            <a:custGeom>
              <a:avLst/>
              <a:gdLst/>
              <a:ahLst/>
              <a:cxnLst/>
              <a:rect l="l" t="t" r="r" b="b"/>
              <a:pathLst>
                <a:path w="43814" h="33655">
                  <a:moveTo>
                    <a:pt x="43274" y="0"/>
                  </a:moveTo>
                  <a:lnTo>
                    <a:pt x="35067" y="7692"/>
                  </a:lnTo>
                  <a:lnTo>
                    <a:pt x="15668" y="23777"/>
                  </a:lnTo>
                  <a:lnTo>
                    <a:pt x="0" y="3356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3928908" y="2026947"/>
              <a:ext cx="52705" cy="19050"/>
            </a:xfrm>
            <a:custGeom>
              <a:avLst/>
              <a:gdLst/>
              <a:ahLst/>
              <a:cxnLst/>
              <a:rect l="l" t="t" r="r" b="b"/>
              <a:pathLst>
                <a:path w="52704" h="19050">
                  <a:moveTo>
                    <a:pt x="52228" y="0"/>
                  </a:moveTo>
                  <a:lnTo>
                    <a:pt x="47751" y="2098"/>
                  </a:lnTo>
                  <a:lnTo>
                    <a:pt x="23129" y="11888"/>
                  </a:lnTo>
                  <a:lnTo>
                    <a:pt x="0" y="188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3855044" y="1817841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19">
                  <a:moveTo>
                    <a:pt x="0" y="0"/>
                  </a:moveTo>
                  <a:lnTo>
                    <a:pt x="10445" y="0"/>
                  </a:lnTo>
                  <a:lnTo>
                    <a:pt x="104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256545" y="3134706"/>
              <a:ext cx="699135" cy="0"/>
            </a:xfrm>
            <a:custGeom>
              <a:avLst/>
              <a:gdLst/>
              <a:ahLst/>
              <a:cxnLst/>
              <a:rect l="l" t="t" r="r" b="b"/>
              <a:pathLst>
                <a:path w="699134">
                  <a:moveTo>
                    <a:pt x="0" y="0"/>
                  </a:moveTo>
                  <a:lnTo>
                    <a:pt x="6991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752171" y="921863"/>
              <a:ext cx="504190" cy="2146935"/>
            </a:xfrm>
            <a:custGeom>
              <a:avLst/>
              <a:gdLst/>
              <a:ahLst/>
              <a:cxnLst/>
              <a:rect l="l" t="t" r="r" b="b"/>
              <a:pathLst>
                <a:path w="504190" h="2146935">
                  <a:moveTo>
                    <a:pt x="503742" y="0"/>
                  </a:moveTo>
                  <a:lnTo>
                    <a:pt x="465884" y="33664"/>
                  </a:lnTo>
                  <a:lnTo>
                    <a:pt x="429372" y="68379"/>
                  </a:lnTo>
                  <a:lnTo>
                    <a:pt x="394221" y="104108"/>
                  </a:lnTo>
                  <a:lnTo>
                    <a:pt x="360450" y="140815"/>
                  </a:lnTo>
                  <a:lnTo>
                    <a:pt x="328075" y="178464"/>
                  </a:lnTo>
                  <a:lnTo>
                    <a:pt x="297113" y="217018"/>
                  </a:lnTo>
                  <a:lnTo>
                    <a:pt x="267581" y="256441"/>
                  </a:lnTo>
                  <a:lnTo>
                    <a:pt x="239496" y="296697"/>
                  </a:lnTo>
                  <a:lnTo>
                    <a:pt x="212876" y="337749"/>
                  </a:lnTo>
                  <a:lnTo>
                    <a:pt x="187737" y="379561"/>
                  </a:lnTo>
                  <a:lnTo>
                    <a:pt x="164096" y="422097"/>
                  </a:lnTo>
                  <a:lnTo>
                    <a:pt x="141971" y="465321"/>
                  </a:lnTo>
                  <a:lnTo>
                    <a:pt x="121378" y="509195"/>
                  </a:lnTo>
                  <a:lnTo>
                    <a:pt x="102335" y="553685"/>
                  </a:lnTo>
                  <a:lnTo>
                    <a:pt x="84858" y="598752"/>
                  </a:lnTo>
                  <a:lnTo>
                    <a:pt x="68965" y="644363"/>
                  </a:lnTo>
                  <a:lnTo>
                    <a:pt x="54673" y="690479"/>
                  </a:lnTo>
                  <a:lnTo>
                    <a:pt x="41998" y="737064"/>
                  </a:lnTo>
                  <a:lnTo>
                    <a:pt x="30958" y="784083"/>
                  </a:lnTo>
                  <a:lnTo>
                    <a:pt x="21569" y="831499"/>
                  </a:lnTo>
                  <a:lnTo>
                    <a:pt x="13850" y="879276"/>
                  </a:lnTo>
                  <a:lnTo>
                    <a:pt x="7816" y="927377"/>
                  </a:lnTo>
                  <a:lnTo>
                    <a:pt x="3485" y="975766"/>
                  </a:lnTo>
                  <a:lnTo>
                    <a:pt x="874" y="1024406"/>
                  </a:lnTo>
                  <a:lnTo>
                    <a:pt x="0" y="1073263"/>
                  </a:lnTo>
                  <a:lnTo>
                    <a:pt x="874" y="1122119"/>
                  </a:lnTo>
                  <a:lnTo>
                    <a:pt x="3485" y="1170760"/>
                  </a:lnTo>
                  <a:lnTo>
                    <a:pt x="7816" y="1219149"/>
                  </a:lnTo>
                  <a:lnTo>
                    <a:pt x="13850" y="1267250"/>
                  </a:lnTo>
                  <a:lnTo>
                    <a:pt x="21569" y="1315026"/>
                  </a:lnTo>
                  <a:lnTo>
                    <a:pt x="30958" y="1362442"/>
                  </a:lnTo>
                  <a:lnTo>
                    <a:pt x="41998" y="1409461"/>
                  </a:lnTo>
                  <a:lnTo>
                    <a:pt x="54673" y="1456047"/>
                  </a:lnTo>
                  <a:lnTo>
                    <a:pt x="68965" y="1502163"/>
                  </a:lnTo>
                  <a:lnTo>
                    <a:pt x="84858" y="1547773"/>
                  </a:lnTo>
                  <a:lnTo>
                    <a:pt x="102335" y="1592841"/>
                  </a:lnTo>
                  <a:lnTo>
                    <a:pt x="121378" y="1637330"/>
                  </a:lnTo>
                  <a:lnTo>
                    <a:pt x="141971" y="1681205"/>
                  </a:lnTo>
                  <a:lnTo>
                    <a:pt x="164096" y="1724428"/>
                  </a:lnTo>
                  <a:lnTo>
                    <a:pt x="187737" y="1766964"/>
                  </a:lnTo>
                  <a:lnTo>
                    <a:pt x="212876" y="1808776"/>
                  </a:lnTo>
                  <a:lnTo>
                    <a:pt x="239496" y="1849828"/>
                  </a:lnTo>
                  <a:lnTo>
                    <a:pt x="267581" y="1890084"/>
                  </a:lnTo>
                  <a:lnTo>
                    <a:pt x="297113" y="1929507"/>
                  </a:lnTo>
                  <a:lnTo>
                    <a:pt x="328075" y="1968061"/>
                  </a:lnTo>
                  <a:lnTo>
                    <a:pt x="360450" y="2005710"/>
                  </a:lnTo>
                  <a:lnTo>
                    <a:pt x="394221" y="2042417"/>
                  </a:lnTo>
                  <a:lnTo>
                    <a:pt x="429372" y="2078146"/>
                  </a:lnTo>
                  <a:lnTo>
                    <a:pt x="465884" y="2112861"/>
                  </a:lnTo>
                  <a:lnTo>
                    <a:pt x="503742" y="21465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1256545" y="3068966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2193670" y="85694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>
                  <a:moveTo>
                    <a:pt x="843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2543600" y="856948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2222023" y="313470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1634081" y="3108130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2571206" y="310813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1634081" y="882823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2222023" y="310813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2277981" y="310813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2571206" y="3134706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1634081" y="2545160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2222023" y="2545160"/>
              <a:ext cx="27940" cy="563245"/>
            </a:xfrm>
            <a:custGeom>
              <a:avLst/>
              <a:gdLst/>
              <a:ahLst/>
              <a:cxnLst/>
              <a:rect l="l" t="t" r="r" b="b"/>
              <a:pathLst>
                <a:path w="27940" h="563244">
                  <a:moveTo>
                    <a:pt x="0" y="562970"/>
                  </a:moveTo>
                  <a:lnTo>
                    <a:pt x="27606" y="562970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1634081" y="2505997"/>
              <a:ext cx="1259840" cy="0"/>
            </a:xfrm>
            <a:custGeom>
              <a:avLst/>
              <a:gdLst/>
              <a:ahLst/>
              <a:cxnLst/>
              <a:rect l="l" t="t" r="r" b="b"/>
              <a:pathLst>
                <a:path w="1259840">
                  <a:moveTo>
                    <a:pt x="0" y="0"/>
                  </a:moveTo>
                  <a:lnTo>
                    <a:pt x="125944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1256545" y="306896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277981" y="2545160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1592299" y="921986"/>
              <a:ext cx="0" cy="2147570"/>
            </a:xfrm>
            <a:custGeom>
              <a:avLst/>
              <a:gdLst/>
              <a:ahLst/>
              <a:cxnLst/>
              <a:rect l="l" t="t" r="r" b="b"/>
              <a:pathLst>
                <a:path h="2147570">
                  <a:moveTo>
                    <a:pt x="0" y="0"/>
                  </a:moveTo>
                  <a:lnTo>
                    <a:pt x="0" y="2146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1634081" y="882823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90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1634081" y="1615734"/>
              <a:ext cx="0" cy="890269"/>
            </a:xfrm>
            <a:custGeom>
              <a:avLst/>
              <a:gdLst/>
              <a:ahLst/>
              <a:cxnLst/>
              <a:rect l="l" t="t" r="r" b="b"/>
              <a:pathLst>
                <a:path h="890269">
                  <a:moveTo>
                    <a:pt x="0" y="0"/>
                  </a:moveTo>
                  <a:lnTo>
                    <a:pt x="0" y="89026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1634081" y="2545160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5877772" y="2820001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305588" y="310813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5835242" y="2820002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4" name="object 77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0054533" y="1693194"/>
              <a:ext cx="290197" cy="271476"/>
            </a:xfrm>
            <a:prstGeom prst="rect">
              <a:avLst/>
            </a:prstGeom>
          </p:spPr>
        </p:pic>
        <p:pic>
          <p:nvPicPr>
            <p:cNvPr id="775" name="object 77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054439" y="2433888"/>
              <a:ext cx="290297" cy="272082"/>
            </a:xfrm>
            <a:prstGeom prst="rect">
              <a:avLst/>
            </a:prstGeom>
          </p:spPr>
        </p:pic>
        <p:sp>
          <p:nvSpPr>
            <p:cNvPr id="776" name="object 776"/>
            <p:cNvSpPr/>
            <p:nvPr/>
          </p:nvSpPr>
          <p:spPr>
            <a:xfrm>
              <a:off x="6498542" y="2247939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7" name="object 77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260585" y="2433891"/>
              <a:ext cx="290295" cy="272080"/>
            </a:xfrm>
            <a:prstGeom prst="rect">
              <a:avLst/>
            </a:prstGeom>
          </p:spPr>
        </p:pic>
        <p:pic>
          <p:nvPicPr>
            <p:cNvPr id="778" name="object 77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260588" y="2025585"/>
              <a:ext cx="290197" cy="272174"/>
            </a:xfrm>
            <a:prstGeom prst="rect">
              <a:avLst/>
            </a:prstGeom>
          </p:spPr>
        </p:pic>
        <p:sp>
          <p:nvSpPr>
            <p:cNvPr id="779" name="object 779"/>
            <p:cNvSpPr/>
            <p:nvPr/>
          </p:nvSpPr>
          <p:spPr>
            <a:xfrm>
              <a:off x="6498542" y="1506637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0" name="object 78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6260581" y="1284284"/>
              <a:ext cx="290298" cy="272082"/>
            </a:xfrm>
            <a:prstGeom prst="rect">
              <a:avLst/>
            </a:prstGeom>
          </p:spPr>
        </p:pic>
        <p:pic>
          <p:nvPicPr>
            <p:cNvPr id="781" name="object 78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260588" y="1693195"/>
              <a:ext cx="290194" cy="271478"/>
            </a:xfrm>
            <a:prstGeom prst="rect">
              <a:avLst/>
            </a:prstGeom>
          </p:spPr>
        </p:pic>
        <p:sp>
          <p:nvSpPr>
            <p:cNvPr id="782" name="object 782"/>
            <p:cNvSpPr/>
            <p:nvPr/>
          </p:nvSpPr>
          <p:spPr>
            <a:xfrm>
              <a:off x="12571206" y="310813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1969834" y="3121417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4166920" y="156328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2319764" y="3121417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2065103" y="3527036"/>
              <a:ext cx="10828655" cy="0"/>
            </a:xfrm>
            <a:custGeom>
              <a:avLst/>
              <a:gdLst/>
              <a:ahLst/>
              <a:cxnLst/>
              <a:rect l="l" t="t" r="r" b="b"/>
              <a:pathLst>
                <a:path w="10828655">
                  <a:moveTo>
                    <a:pt x="0" y="0"/>
                  </a:moveTo>
                  <a:lnTo>
                    <a:pt x="1082842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2935313" y="424755"/>
              <a:ext cx="419734" cy="0"/>
            </a:xfrm>
            <a:custGeom>
              <a:avLst/>
              <a:gdLst/>
              <a:ahLst/>
              <a:cxnLst/>
              <a:rect l="l" t="t" r="r" b="b"/>
              <a:pathLst>
                <a:path w="419734">
                  <a:moveTo>
                    <a:pt x="0" y="0"/>
                  </a:moveTo>
                  <a:lnTo>
                    <a:pt x="4193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2935312" y="1524120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2935312" y="424755"/>
              <a:ext cx="419734" cy="1178560"/>
            </a:xfrm>
            <a:custGeom>
              <a:avLst/>
              <a:gdLst/>
              <a:ahLst/>
              <a:cxnLst/>
              <a:rect l="l" t="t" r="r" b="b"/>
              <a:pathLst>
                <a:path w="419734" h="1178560">
                  <a:moveTo>
                    <a:pt x="419318" y="0"/>
                  </a:moveTo>
                  <a:lnTo>
                    <a:pt x="419318" y="1178391"/>
                  </a:lnTo>
                  <a:lnTo>
                    <a:pt x="0" y="117839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3344185" y="434544"/>
              <a:ext cx="0" cy="1158240"/>
            </a:xfrm>
            <a:custGeom>
              <a:avLst/>
              <a:gdLst/>
              <a:ahLst/>
              <a:cxnLst/>
              <a:rect l="l" t="t" r="r" b="b"/>
              <a:pathLst>
                <a:path h="1158240">
                  <a:moveTo>
                    <a:pt x="0" y="0"/>
                  </a:moveTo>
                  <a:lnTo>
                    <a:pt x="0" y="11581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2935312" y="1315016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2935313" y="434544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>
                  <a:moveTo>
                    <a:pt x="0" y="0"/>
                  </a:moveTo>
                  <a:lnTo>
                    <a:pt x="40887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3103189" y="1315016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2942027" y="134089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44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2952101" y="1340892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59">
                  <a:moveTo>
                    <a:pt x="24248" y="22728"/>
                  </a:moveTo>
                  <a:lnTo>
                    <a:pt x="22343" y="13881"/>
                  </a:lnTo>
                  <a:lnTo>
                    <a:pt x="17146" y="6656"/>
                  </a:lnTo>
                  <a:lnTo>
                    <a:pt x="9438" y="17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2977095" y="136397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19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2952100" y="1474816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59">
                  <a:moveTo>
                    <a:pt x="0" y="22728"/>
                  </a:moveTo>
                  <a:lnTo>
                    <a:pt x="9438" y="20942"/>
                  </a:lnTo>
                  <a:lnTo>
                    <a:pt x="17146" y="16071"/>
                  </a:lnTo>
                  <a:lnTo>
                    <a:pt x="22343" y="8847"/>
                  </a:lnTo>
                  <a:lnTo>
                    <a:pt x="242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2942027" y="149824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2935312" y="1592656"/>
              <a:ext cx="408940" cy="0"/>
            </a:xfrm>
            <a:custGeom>
              <a:avLst/>
              <a:gdLst/>
              <a:ahLst/>
              <a:cxnLst/>
              <a:rect l="l" t="t" r="r" b="b"/>
              <a:pathLst>
                <a:path w="408940">
                  <a:moveTo>
                    <a:pt x="4088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2942027" y="135068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44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2952101" y="135068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2966650" y="136397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19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2952100" y="147481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2942027" y="148845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2935313" y="444336"/>
              <a:ext cx="398780" cy="1138555"/>
            </a:xfrm>
            <a:custGeom>
              <a:avLst/>
              <a:gdLst/>
              <a:ahLst/>
              <a:cxnLst/>
              <a:rect l="l" t="t" r="r" b="b"/>
              <a:pathLst>
                <a:path w="398780" h="1138555">
                  <a:moveTo>
                    <a:pt x="0" y="0"/>
                  </a:moveTo>
                  <a:lnTo>
                    <a:pt x="398427" y="0"/>
                  </a:lnTo>
                  <a:lnTo>
                    <a:pt x="398427" y="1138529"/>
                  </a:lnTo>
                  <a:lnTo>
                    <a:pt x="0" y="11385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2893530" y="75204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2935313" y="1335997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0" y="0"/>
                  </a:moveTo>
                  <a:lnTo>
                    <a:pt x="6715" y="0"/>
                  </a:lnTo>
                  <a:lnTo>
                    <a:pt x="6715" y="19581"/>
                  </a:lnTo>
                  <a:lnTo>
                    <a:pt x="0" y="195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2935313" y="1483558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0" y="19581"/>
                  </a:moveTo>
                  <a:lnTo>
                    <a:pt x="6715" y="19581"/>
                  </a:lnTo>
                  <a:lnTo>
                    <a:pt x="6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2893530" y="50308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2971126" y="728968"/>
              <a:ext cx="57150" cy="14604"/>
            </a:xfrm>
            <a:custGeom>
              <a:avLst/>
              <a:gdLst/>
              <a:ahLst/>
              <a:cxnLst/>
              <a:rect l="l" t="t" r="r" b="b"/>
              <a:pathLst>
                <a:path w="57150" h="14604">
                  <a:moveTo>
                    <a:pt x="0" y="13986"/>
                  </a:moveTo>
                  <a:lnTo>
                    <a:pt x="26114" y="9091"/>
                  </a:lnTo>
                  <a:lnTo>
                    <a:pt x="50736" y="2098"/>
                  </a:lnTo>
                  <a:lnTo>
                    <a:pt x="567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3053199" y="688405"/>
              <a:ext cx="45720" cy="29845"/>
            </a:xfrm>
            <a:custGeom>
              <a:avLst/>
              <a:gdLst/>
              <a:ahLst/>
              <a:cxnLst/>
              <a:rect l="l" t="t" r="r" b="b"/>
              <a:pathLst>
                <a:path w="45719" h="29845">
                  <a:moveTo>
                    <a:pt x="0" y="29372"/>
                  </a:moveTo>
                  <a:lnTo>
                    <a:pt x="15668" y="20980"/>
                  </a:lnTo>
                  <a:lnTo>
                    <a:pt x="36559" y="6993"/>
                  </a:lnTo>
                  <a:lnTo>
                    <a:pt x="455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3118858" y="628263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5" h="42545">
                  <a:moveTo>
                    <a:pt x="0" y="41960"/>
                  </a:moveTo>
                  <a:lnTo>
                    <a:pt x="8953" y="33568"/>
                  </a:lnTo>
                  <a:lnTo>
                    <a:pt x="24621" y="14686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165117" y="553434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5" h="52070">
                  <a:moveTo>
                    <a:pt x="0" y="51751"/>
                  </a:moveTo>
                  <a:lnTo>
                    <a:pt x="2984" y="46156"/>
                  </a:lnTo>
                  <a:lnTo>
                    <a:pt x="11937" y="23078"/>
                  </a:ln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927852" y="509373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5" h="174625">
                  <a:moveTo>
                    <a:pt x="0" y="6993"/>
                  </a:moveTo>
                  <a:lnTo>
                    <a:pt x="7461" y="0"/>
                  </a:lnTo>
                  <a:lnTo>
                    <a:pt x="185783" y="167142"/>
                  </a:lnTo>
                  <a:lnTo>
                    <a:pt x="178322" y="1741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906960" y="50308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906960" y="738759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277981" y="85694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543600" y="85694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5180896" y="7387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684527" y="4639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684527" y="111220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558434" y="531751"/>
              <a:ext cx="118745" cy="128270"/>
            </a:xfrm>
            <a:custGeom>
              <a:avLst/>
              <a:gdLst/>
              <a:ahLst/>
              <a:cxnLst/>
              <a:rect l="l" t="t" r="r" b="b"/>
              <a:pathLst>
                <a:path w="118745" h="128270">
                  <a:moveTo>
                    <a:pt x="0" y="0"/>
                  </a:moveTo>
                  <a:lnTo>
                    <a:pt x="118632" y="0"/>
                  </a:lnTo>
                  <a:lnTo>
                    <a:pt x="118632" y="127979"/>
                  </a:lnTo>
                  <a:lnTo>
                    <a:pt x="0" y="1279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5634537" y="5646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5634537" y="54504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4">
                  <a:moveTo>
                    <a:pt x="0" y="19581"/>
                  </a:moveTo>
                  <a:lnTo>
                    <a:pt x="0" y="0"/>
                  </a:lnTo>
                  <a:lnTo>
                    <a:pt x="2984" y="0"/>
                  </a:lnTo>
                  <a:lnTo>
                    <a:pt x="2984" y="195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5609916" y="541542"/>
              <a:ext cx="41910" cy="26670"/>
            </a:xfrm>
            <a:custGeom>
              <a:avLst/>
              <a:gdLst/>
              <a:ahLst/>
              <a:cxnLst/>
              <a:rect l="l" t="t" r="r" b="b"/>
              <a:pathLst>
                <a:path w="41910" h="26670">
                  <a:moveTo>
                    <a:pt x="41782" y="26575"/>
                  </a:moveTo>
                  <a:lnTo>
                    <a:pt x="0" y="26575"/>
                  </a:lnTo>
                  <a:lnTo>
                    <a:pt x="0" y="0"/>
                  </a:lnTo>
                  <a:lnTo>
                    <a:pt x="41782" y="0"/>
                  </a:lnTo>
                  <a:lnTo>
                    <a:pt x="41782" y="2657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5634537" y="64294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6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5568132" y="58420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5634537" y="574412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5589023" y="574412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5578578" y="574412"/>
              <a:ext cx="56515" cy="78740"/>
            </a:xfrm>
            <a:custGeom>
              <a:avLst/>
              <a:gdLst/>
              <a:ahLst/>
              <a:cxnLst/>
              <a:rect l="l" t="t" r="r" b="b"/>
              <a:pathLst>
                <a:path w="56514" h="78740">
                  <a:moveTo>
                    <a:pt x="55958" y="0"/>
                  </a:moveTo>
                  <a:lnTo>
                    <a:pt x="0" y="0"/>
                  </a:lnTo>
                  <a:lnTo>
                    <a:pt x="0" y="78326"/>
                  </a:lnTo>
                  <a:lnTo>
                    <a:pt x="55958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5568132" y="584204"/>
              <a:ext cx="10795" cy="59055"/>
            </a:xfrm>
            <a:custGeom>
              <a:avLst/>
              <a:gdLst/>
              <a:ahLst/>
              <a:cxnLst/>
              <a:rect l="l" t="t" r="r" b="b"/>
              <a:pathLst>
                <a:path w="10795" h="59054">
                  <a:moveTo>
                    <a:pt x="0" y="0"/>
                  </a:moveTo>
                  <a:lnTo>
                    <a:pt x="0" y="58744"/>
                  </a:lnTo>
                  <a:lnTo>
                    <a:pt x="10445" y="5874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5634537" y="584204"/>
              <a:ext cx="24765" cy="59055"/>
            </a:xfrm>
            <a:custGeom>
              <a:avLst/>
              <a:gdLst/>
              <a:ahLst/>
              <a:cxnLst/>
              <a:rect l="l" t="t" r="r" b="b"/>
              <a:pathLst>
                <a:path w="24764" h="59054">
                  <a:moveTo>
                    <a:pt x="24621" y="58744"/>
                  </a:moveTo>
                  <a:lnTo>
                    <a:pt x="2462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3" name="object 833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478500" y="608634"/>
              <a:ext cx="128985" cy="121079"/>
            </a:xfrm>
            <a:prstGeom prst="rect">
              <a:avLst/>
            </a:prstGeom>
          </p:spPr>
        </p:pic>
        <p:pic>
          <p:nvPicPr>
            <p:cNvPr id="834" name="object 83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867926" y="1600300"/>
              <a:ext cx="255173" cy="225236"/>
            </a:xfrm>
            <a:prstGeom prst="rect">
              <a:avLst/>
            </a:prstGeom>
          </p:spPr>
        </p:pic>
        <p:sp>
          <p:nvSpPr>
            <p:cNvPr id="835" name="object 835"/>
            <p:cNvSpPr/>
            <p:nvPr/>
          </p:nvSpPr>
          <p:spPr>
            <a:xfrm>
              <a:off x="3837882" y="4639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2193670" y="85694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1928052" y="85694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5180896" y="4639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291412" y="869535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3529734" y="251229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19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1970581" y="144789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1903430" y="1527616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1819119" y="158146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1735553" y="158146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1640050" y="152761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1640050" y="1447891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1735553" y="144789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1819119" y="144789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1903430" y="144789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073545" y="127235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45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159348" y="1272357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0" y="0"/>
                  </a:moveTo>
                  <a:lnTo>
                    <a:pt x="57451" y="0"/>
                  </a:lnTo>
                  <a:lnTo>
                    <a:pt x="57451" y="629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216800" y="136117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216800" y="144019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2159349" y="1518524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0"/>
                  </a:moveTo>
                  <a:lnTo>
                    <a:pt x="57451" y="62940"/>
                  </a:lnTo>
                  <a:lnTo>
                    <a:pt x="0" y="629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073544" y="1518526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62940"/>
                  </a:moveTo>
                  <a:lnTo>
                    <a:pt x="0" y="6294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2073545" y="144019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2073545" y="136117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2073545" y="1272356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29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2276489" y="2301788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2276489" y="23738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2226499" y="2452847"/>
              <a:ext cx="50165" cy="45720"/>
            </a:xfrm>
            <a:custGeom>
              <a:avLst/>
              <a:gdLst/>
              <a:ahLst/>
              <a:cxnLst/>
              <a:rect l="l" t="t" r="r" b="b"/>
              <a:pathLst>
                <a:path w="50165" h="45719">
                  <a:moveTo>
                    <a:pt x="49989" y="0"/>
                  </a:moveTo>
                  <a:lnTo>
                    <a:pt x="49989" y="45457"/>
                  </a:lnTo>
                  <a:lnTo>
                    <a:pt x="0" y="454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142934" y="249830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2058623" y="249830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1975057" y="249830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1890746" y="249830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1813896" y="2452846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49243" y="45457"/>
                  </a:moveTo>
                  <a:lnTo>
                    <a:pt x="0" y="454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1813895" y="23738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1813895" y="2301789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5">
                  <a:moveTo>
                    <a:pt x="0" y="46156"/>
                  </a:moveTo>
                  <a:lnTo>
                    <a:pt x="0" y="0"/>
                  </a:ln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1890746" y="230178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1975057" y="230178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2058623" y="230178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2142934" y="230178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2226499" y="2301788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9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4" name="object 87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864017" y="1522645"/>
              <a:ext cx="304383" cy="159552"/>
            </a:xfrm>
            <a:prstGeom prst="rect">
              <a:avLst/>
            </a:prstGeom>
          </p:spPr>
        </p:pic>
        <p:sp>
          <p:nvSpPr>
            <p:cNvPr id="875" name="object 875"/>
            <p:cNvSpPr/>
            <p:nvPr/>
          </p:nvSpPr>
          <p:spPr>
            <a:xfrm>
              <a:off x="5684527" y="463916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3837882" y="4639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3769985" y="723373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32083" y="6294"/>
                  </a:moveTo>
                  <a:lnTo>
                    <a:pt x="5968" y="13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3694627" y="689804"/>
              <a:ext cx="48895" cy="25400"/>
            </a:xfrm>
            <a:custGeom>
              <a:avLst/>
              <a:gdLst/>
              <a:ahLst/>
              <a:cxnLst/>
              <a:rect l="l" t="t" r="r" b="b"/>
              <a:pathLst>
                <a:path w="48895" h="25400">
                  <a:moveTo>
                    <a:pt x="48497" y="25176"/>
                  </a:moveTo>
                  <a:lnTo>
                    <a:pt x="32829" y="18882"/>
                  </a:lnTo>
                  <a:lnTo>
                    <a:pt x="9699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3634192" y="635255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38052" y="38463"/>
                  </a:moveTo>
                  <a:lnTo>
                    <a:pt x="29098" y="31470"/>
                  </a:lnTo>
                  <a:lnTo>
                    <a:pt x="11191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3596885" y="565322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22383" y="48254"/>
                  </a:moveTo>
                  <a:lnTo>
                    <a:pt x="19399" y="43359"/>
                  </a:lnTo>
                  <a:lnTo>
                    <a:pt x="8207" y="216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3659559" y="496786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185783" y="6993"/>
                  </a:moveTo>
                  <a:lnTo>
                    <a:pt x="178322" y="0"/>
                  </a:lnTo>
                  <a:lnTo>
                    <a:pt x="0" y="166443"/>
                  </a:lnTo>
                  <a:lnTo>
                    <a:pt x="7461" y="173436"/>
                  </a:lnTo>
                  <a:lnTo>
                    <a:pt x="185783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3837882" y="48979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3837882" y="72547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13287"/>
                  </a:moveTo>
                  <a:lnTo>
                    <a:pt x="27606" y="13287"/>
                  </a:lnTo>
                  <a:lnTo>
                    <a:pt x="27606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3865488" y="463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3837882" y="46391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0"/>
                  </a:moveTo>
                  <a:lnTo>
                    <a:pt x="0" y="25875"/>
                  </a:lnTo>
                  <a:lnTo>
                    <a:pt x="27606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3837881" y="7387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3837882" y="4639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8" name="object 88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8161718" y="953088"/>
              <a:ext cx="215478" cy="101791"/>
            </a:xfrm>
            <a:prstGeom prst="rect">
              <a:avLst/>
            </a:prstGeom>
          </p:spPr>
        </p:pic>
        <p:sp>
          <p:nvSpPr>
            <p:cNvPr id="889" name="object 889"/>
            <p:cNvSpPr/>
            <p:nvPr/>
          </p:nvSpPr>
          <p:spPr>
            <a:xfrm>
              <a:off x="8037786" y="954506"/>
              <a:ext cx="463550" cy="217170"/>
            </a:xfrm>
            <a:custGeom>
              <a:avLst/>
              <a:gdLst/>
              <a:ahLst/>
              <a:cxnLst/>
              <a:rect l="l" t="t" r="r" b="b"/>
              <a:pathLst>
                <a:path w="463550" h="217169">
                  <a:moveTo>
                    <a:pt x="0" y="0"/>
                  </a:moveTo>
                  <a:lnTo>
                    <a:pt x="4706" y="43762"/>
                  </a:lnTo>
                  <a:lnTo>
                    <a:pt x="18205" y="84522"/>
                  </a:lnTo>
                  <a:lnTo>
                    <a:pt x="39565" y="121407"/>
                  </a:lnTo>
                  <a:lnTo>
                    <a:pt x="67854" y="153544"/>
                  </a:lnTo>
                  <a:lnTo>
                    <a:pt x="102141" y="180060"/>
                  </a:lnTo>
                  <a:lnTo>
                    <a:pt x="141493" y="200081"/>
                  </a:lnTo>
                  <a:lnTo>
                    <a:pt x="184980" y="212734"/>
                  </a:lnTo>
                  <a:lnTo>
                    <a:pt x="231669" y="217145"/>
                  </a:lnTo>
                  <a:lnTo>
                    <a:pt x="278359" y="212734"/>
                  </a:lnTo>
                  <a:lnTo>
                    <a:pt x="321846" y="200081"/>
                  </a:lnTo>
                  <a:lnTo>
                    <a:pt x="361198" y="180060"/>
                  </a:lnTo>
                  <a:lnTo>
                    <a:pt x="395485" y="153544"/>
                  </a:lnTo>
                  <a:lnTo>
                    <a:pt x="423774" y="121407"/>
                  </a:lnTo>
                  <a:lnTo>
                    <a:pt x="445134" y="84522"/>
                  </a:lnTo>
                  <a:lnTo>
                    <a:pt x="458633" y="43762"/>
                  </a:lnTo>
                  <a:lnTo>
                    <a:pt x="4633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8233270" y="758341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8163881" y="758341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8305643" y="758341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8375778" y="758341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8501127" y="758341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8486950" y="633858"/>
              <a:ext cx="308610" cy="287655"/>
            </a:xfrm>
            <a:custGeom>
              <a:avLst/>
              <a:gdLst/>
              <a:ahLst/>
              <a:cxnLst/>
              <a:rect l="l" t="t" r="r" b="b"/>
              <a:pathLst>
                <a:path w="308609" h="287655">
                  <a:moveTo>
                    <a:pt x="308147" y="143714"/>
                  </a:moveTo>
                  <a:lnTo>
                    <a:pt x="300292" y="98288"/>
                  </a:lnTo>
                  <a:lnTo>
                    <a:pt x="278420" y="58837"/>
                  </a:lnTo>
                  <a:lnTo>
                    <a:pt x="245068" y="27727"/>
                  </a:lnTo>
                  <a:lnTo>
                    <a:pt x="202773" y="7326"/>
                  </a:lnTo>
                  <a:lnTo>
                    <a:pt x="154073" y="0"/>
                  </a:lnTo>
                  <a:lnTo>
                    <a:pt x="105373" y="7326"/>
                  </a:lnTo>
                  <a:lnTo>
                    <a:pt x="63078" y="27727"/>
                  </a:lnTo>
                  <a:lnTo>
                    <a:pt x="29726" y="58837"/>
                  </a:lnTo>
                  <a:lnTo>
                    <a:pt x="7854" y="98288"/>
                  </a:lnTo>
                  <a:lnTo>
                    <a:pt x="0" y="143714"/>
                  </a:lnTo>
                  <a:lnTo>
                    <a:pt x="7854" y="189139"/>
                  </a:lnTo>
                  <a:lnTo>
                    <a:pt x="29726" y="228590"/>
                  </a:lnTo>
                  <a:lnTo>
                    <a:pt x="63078" y="259700"/>
                  </a:lnTo>
                  <a:lnTo>
                    <a:pt x="105373" y="280102"/>
                  </a:lnTo>
                  <a:lnTo>
                    <a:pt x="154073" y="287429"/>
                  </a:lnTo>
                  <a:lnTo>
                    <a:pt x="202773" y="280102"/>
                  </a:lnTo>
                  <a:lnTo>
                    <a:pt x="245068" y="259700"/>
                  </a:lnTo>
                  <a:lnTo>
                    <a:pt x="278420" y="228590"/>
                  </a:lnTo>
                  <a:lnTo>
                    <a:pt x="300292" y="189139"/>
                  </a:lnTo>
                  <a:lnTo>
                    <a:pt x="308147" y="1437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8620505" y="463916"/>
              <a:ext cx="1678939" cy="0"/>
            </a:xfrm>
            <a:custGeom>
              <a:avLst/>
              <a:gdLst/>
              <a:ahLst/>
              <a:cxnLst/>
              <a:rect l="l" t="t" r="r" b="b"/>
              <a:pathLst>
                <a:path w="1678940">
                  <a:moveTo>
                    <a:pt x="1678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8620505" y="529656"/>
              <a:ext cx="1678939" cy="0"/>
            </a:xfrm>
            <a:custGeom>
              <a:avLst/>
              <a:gdLst/>
              <a:ahLst/>
              <a:cxnLst/>
              <a:rect l="l" t="t" r="r" b="b"/>
              <a:pathLst>
                <a:path w="1678940">
                  <a:moveTo>
                    <a:pt x="1678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8620505" y="647145"/>
              <a:ext cx="1678939" cy="0"/>
            </a:xfrm>
            <a:custGeom>
              <a:avLst/>
              <a:gdLst/>
              <a:ahLst/>
              <a:cxnLst/>
              <a:rect l="l" t="t" r="r" b="b"/>
              <a:pathLst>
                <a:path w="1678940">
                  <a:moveTo>
                    <a:pt x="16787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0123935" y="633858"/>
              <a:ext cx="308610" cy="287655"/>
            </a:xfrm>
            <a:custGeom>
              <a:avLst/>
              <a:gdLst/>
              <a:ahLst/>
              <a:cxnLst/>
              <a:rect l="l" t="t" r="r" b="b"/>
              <a:pathLst>
                <a:path w="308609" h="287655">
                  <a:moveTo>
                    <a:pt x="308147" y="143714"/>
                  </a:moveTo>
                  <a:lnTo>
                    <a:pt x="300292" y="98288"/>
                  </a:lnTo>
                  <a:lnTo>
                    <a:pt x="278420" y="58837"/>
                  </a:lnTo>
                  <a:lnTo>
                    <a:pt x="245068" y="27727"/>
                  </a:lnTo>
                  <a:lnTo>
                    <a:pt x="202773" y="7326"/>
                  </a:lnTo>
                  <a:lnTo>
                    <a:pt x="154073" y="0"/>
                  </a:lnTo>
                  <a:lnTo>
                    <a:pt x="105373" y="7326"/>
                  </a:lnTo>
                  <a:lnTo>
                    <a:pt x="63078" y="27727"/>
                  </a:lnTo>
                  <a:lnTo>
                    <a:pt x="29726" y="58837"/>
                  </a:lnTo>
                  <a:lnTo>
                    <a:pt x="7854" y="98288"/>
                  </a:lnTo>
                  <a:lnTo>
                    <a:pt x="0" y="143714"/>
                  </a:lnTo>
                  <a:lnTo>
                    <a:pt x="7854" y="189139"/>
                  </a:lnTo>
                  <a:lnTo>
                    <a:pt x="29726" y="228590"/>
                  </a:lnTo>
                  <a:lnTo>
                    <a:pt x="63078" y="259700"/>
                  </a:lnTo>
                  <a:lnTo>
                    <a:pt x="105373" y="280102"/>
                  </a:lnTo>
                  <a:lnTo>
                    <a:pt x="154073" y="287429"/>
                  </a:lnTo>
                  <a:lnTo>
                    <a:pt x="202773" y="280102"/>
                  </a:lnTo>
                  <a:lnTo>
                    <a:pt x="245068" y="259700"/>
                  </a:lnTo>
                  <a:lnTo>
                    <a:pt x="278420" y="228590"/>
                  </a:lnTo>
                  <a:lnTo>
                    <a:pt x="300292" y="189139"/>
                  </a:lnTo>
                  <a:lnTo>
                    <a:pt x="308147" y="1437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0418653" y="758341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4">
                  <a:moveTo>
                    <a:pt x="0" y="118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1" name="object 90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542508" y="758341"/>
              <a:ext cx="73119" cy="151775"/>
            </a:xfrm>
            <a:prstGeom prst="rect">
              <a:avLst/>
            </a:prstGeom>
          </p:spPr>
        </p:pic>
        <p:sp>
          <p:nvSpPr>
            <p:cNvPr id="902" name="object 902"/>
            <p:cNvSpPr/>
            <p:nvPr/>
          </p:nvSpPr>
          <p:spPr>
            <a:xfrm>
              <a:off x="10417907" y="728753"/>
              <a:ext cx="320040" cy="297815"/>
            </a:xfrm>
            <a:custGeom>
              <a:avLst/>
              <a:gdLst/>
              <a:ahLst/>
              <a:cxnLst/>
              <a:rect l="l" t="t" r="r" b="b"/>
              <a:pathLst>
                <a:path w="320040" h="297815">
                  <a:moveTo>
                    <a:pt x="0" y="147427"/>
                  </a:moveTo>
                  <a:lnTo>
                    <a:pt x="7469" y="192930"/>
                  </a:lnTo>
                  <a:lnTo>
                    <a:pt x="28392" y="232956"/>
                  </a:lnTo>
                  <a:lnTo>
                    <a:pt x="60539" y="265264"/>
                  </a:lnTo>
                  <a:lnTo>
                    <a:pt x="101681" y="287615"/>
                  </a:lnTo>
                  <a:lnTo>
                    <a:pt x="149590" y="297768"/>
                  </a:lnTo>
                  <a:lnTo>
                    <a:pt x="198540" y="293953"/>
                  </a:lnTo>
                  <a:lnTo>
                    <a:pt x="242597" y="277177"/>
                  </a:lnTo>
                  <a:lnTo>
                    <a:pt x="279222" y="249368"/>
                  </a:lnTo>
                  <a:lnTo>
                    <a:pt x="305874" y="212455"/>
                  </a:lnTo>
                  <a:lnTo>
                    <a:pt x="320016" y="168366"/>
                  </a:lnTo>
                  <a:lnTo>
                    <a:pt x="319366" y="122332"/>
                  </a:lnTo>
                  <a:lnTo>
                    <a:pt x="304581" y="79970"/>
                  </a:lnTo>
                  <a:lnTo>
                    <a:pt x="277534" y="43788"/>
                  </a:lnTo>
                  <a:lnTo>
                    <a:pt x="240104" y="16295"/>
                  </a:lnTo>
                  <a:lnTo>
                    <a:pt x="1941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7918034" y="463217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59" h="295275">
                  <a:moveTo>
                    <a:pt x="314489" y="294772"/>
                  </a:moveTo>
                  <a:lnTo>
                    <a:pt x="310372" y="246959"/>
                  </a:lnTo>
                  <a:lnTo>
                    <a:pt x="298456" y="201603"/>
                  </a:lnTo>
                  <a:lnTo>
                    <a:pt x="279385" y="159309"/>
                  </a:lnTo>
                  <a:lnTo>
                    <a:pt x="253810" y="120685"/>
                  </a:lnTo>
                  <a:lnTo>
                    <a:pt x="222376" y="86338"/>
                  </a:lnTo>
                  <a:lnTo>
                    <a:pt x="185731" y="56874"/>
                  </a:lnTo>
                  <a:lnTo>
                    <a:pt x="144524" y="32902"/>
                  </a:lnTo>
                  <a:lnTo>
                    <a:pt x="99401" y="15028"/>
                  </a:lnTo>
                  <a:lnTo>
                    <a:pt x="51010" y="38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4" name="object 90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7916588" y="527510"/>
              <a:ext cx="247991" cy="231925"/>
            </a:xfrm>
            <a:prstGeom prst="rect">
              <a:avLst/>
            </a:prstGeom>
          </p:spPr>
        </p:pic>
        <p:sp>
          <p:nvSpPr>
            <p:cNvPr id="905" name="object 905"/>
            <p:cNvSpPr/>
            <p:nvPr/>
          </p:nvSpPr>
          <p:spPr>
            <a:xfrm>
              <a:off x="5924777" y="463218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60" h="295275">
                  <a:moveTo>
                    <a:pt x="314489" y="0"/>
                  </a:moveTo>
                  <a:lnTo>
                    <a:pt x="263478" y="3858"/>
                  </a:lnTo>
                  <a:lnTo>
                    <a:pt x="215087" y="15028"/>
                  </a:lnTo>
                  <a:lnTo>
                    <a:pt x="169964" y="32902"/>
                  </a:lnTo>
                  <a:lnTo>
                    <a:pt x="128757" y="56874"/>
                  </a:lnTo>
                  <a:lnTo>
                    <a:pt x="92113" y="86338"/>
                  </a:lnTo>
                  <a:lnTo>
                    <a:pt x="60679" y="120685"/>
                  </a:lnTo>
                  <a:lnTo>
                    <a:pt x="35103" y="159309"/>
                  </a:lnTo>
                  <a:lnTo>
                    <a:pt x="16033" y="201603"/>
                  </a:lnTo>
                  <a:lnTo>
                    <a:pt x="4116" y="246959"/>
                  </a:lnTo>
                  <a:lnTo>
                    <a:pt x="0" y="2947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6" name="object 90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992720" y="527511"/>
              <a:ext cx="247990" cy="231925"/>
            </a:xfrm>
            <a:prstGeom prst="rect">
              <a:avLst/>
            </a:prstGeom>
          </p:spPr>
        </p:pic>
        <p:sp>
          <p:nvSpPr>
            <p:cNvPr id="907" name="object 907"/>
            <p:cNvSpPr/>
            <p:nvPr/>
          </p:nvSpPr>
          <p:spPr>
            <a:xfrm>
              <a:off x="6239640" y="463916"/>
              <a:ext cx="1678939" cy="0"/>
            </a:xfrm>
            <a:custGeom>
              <a:avLst/>
              <a:gdLst/>
              <a:ahLst/>
              <a:cxnLst/>
              <a:rect l="l" t="t" r="r" b="b"/>
              <a:pathLst>
                <a:path w="1678940">
                  <a:moveTo>
                    <a:pt x="0" y="0"/>
                  </a:moveTo>
                  <a:lnTo>
                    <a:pt x="16787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6239640" y="529656"/>
              <a:ext cx="1678939" cy="0"/>
            </a:xfrm>
            <a:custGeom>
              <a:avLst/>
              <a:gdLst/>
              <a:ahLst/>
              <a:cxnLst/>
              <a:rect l="l" t="t" r="r" b="b"/>
              <a:pathLst>
                <a:path w="1678940">
                  <a:moveTo>
                    <a:pt x="0" y="0"/>
                  </a:moveTo>
                  <a:lnTo>
                    <a:pt x="16787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6239640" y="647145"/>
              <a:ext cx="1678939" cy="0"/>
            </a:xfrm>
            <a:custGeom>
              <a:avLst/>
              <a:gdLst/>
              <a:ahLst/>
              <a:cxnLst/>
              <a:rect l="l" t="t" r="r" b="b"/>
              <a:pathLst>
                <a:path w="1678940">
                  <a:moveTo>
                    <a:pt x="0" y="0"/>
                  </a:moveTo>
                  <a:lnTo>
                    <a:pt x="16787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8037786" y="758341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7743070" y="633858"/>
              <a:ext cx="308610" cy="287655"/>
            </a:xfrm>
            <a:custGeom>
              <a:avLst/>
              <a:gdLst/>
              <a:ahLst/>
              <a:cxnLst/>
              <a:rect l="l" t="t" r="r" b="b"/>
              <a:pathLst>
                <a:path w="308609" h="287655">
                  <a:moveTo>
                    <a:pt x="308147" y="143714"/>
                  </a:moveTo>
                  <a:lnTo>
                    <a:pt x="300292" y="98288"/>
                  </a:lnTo>
                  <a:lnTo>
                    <a:pt x="278420" y="58837"/>
                  </a:lnTo>
                  <a:lnTo>
                    <a:pt x="245068" y="27727"/>
                  </a:lnTo>
                  <a:lnTo>
                    <a:pt x="202773" y="7326"/>
                  </a:lnTo>
                  <a:lnTo>
                    <a:pt x="154073" y="0"/>
                  </a:lnTo>
                  <a:lnTo>
                    <a:pt x="105375" y="7326"/>
                  </a:lnTo>
                  <a:lnTo>
                    <a:pt x="63081" y="27727"/>
                  </a:lnTo>
                  <a:lnTo>
                    <a:pt x="29728" y="58837"/>
                  </a:lnTo>
                  <a:lnTo>
                    <a:pt x="7855" y="98288"/>
                  </a:lnTo>
                  <a:lnTo>
                    <a:pt x="0" y="143714"/>
                  </a:lnTo>
                  <a:lnTo>
                    <a:pt x="7855" y="189139"/>
                  </a:lnTo>
                  <a:lnTo>
                    <a:pt x="29728" y="228590"/>
                  </a:lnTo>
                  <a:lnTo>
                    <a:pt x="63081" y="259700"/>
                  </a:lnTo>
                  <a:lnTo>
                    <a:pt x="105375" y="280102"/>
                  </a:lnTo>
                  <a:lnTo>
                    <a:pt x="154073" y="287429"/>
                  </a:lnTo>
                  <a:lnTo>
                    <a:pt x="202773" y="280102"/>
                  </a:lnTo>
                  <a:lnTo>
                    <a:pt x="245068" y="259700"/>
                  </a:lnTo>
                  <a:lnTo>
                    <a:pt x="278420" y="228590"/>
                  </a:lnTo>
                  <a:lnTo>
                    <a:pt x="300292" y="189139"/>
                  </a:lnTo>
                  <a:lnTo>
                    <a:pt x="308147" y="1437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6658958" y="647145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335753" y="0"/>
                  </a:moveTo>
                  <a:lnTo>
                    <a:pt x="335753" y="196515"/>
                  </a:lnTo>
                  <a:lnTo>
                    <a:pt x="0" y="19651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7162588" y="647145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335753" y="0"/>
                  </a:moveTo>
                  <a:lnTo>
                    <a:pt x="335753" y="196515"/>
                  </a:lnTo>
                  <a:lnTo>
                    <a:pt x="0" y="19651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4" name="object 91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7346135" y="842168"/>
              <a:ext cx="127584" cy="76322"/>
            </a:xfrm>
            <a:prstGeom prst="rect">
              <a:avLst/>
            </a:prstGeom>
          </p:spPr>
        </p:pic>
        <p:pic>
          <p:nvPicPr>
            <p:cNvPr id="915" name="object 91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187958" y="842168"/>
              <a:ext cx="127584" cy="76322"/>
            </a:xfrm>
            <a:prstGeom prst="rect">
              <a:avLst/>
            </a:prstGeom>
          </p:spPr>
        </p:pic>
        <p:pic>
          <p:nvPicPr>
            <p:cNvPr id="916" name="object 91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842504" y="842168"/>
              <a:ext cx="127584" cy="76322"/>
            </a:xfrm>
            <a:prstGeom prst="rect">
              <a:avLst/>
            </a:prstGeom>
          </p:spPr>
        </p:pic>
        <p:pic>
          <p:nvPicPr>
            <p:cNvPr id="917" name="object 91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684327" y="842168"/>
              <a:ext cx="127584" cy="76322"/>
            </a:xfrm>
            <a:prstGeom prst="rect">
              <a:avLst/>
            </a:prstGeom>
          </p:spPr>
        </p:pic>
        <p:sp>
          <p:nvSpPr>
            <p:cNvPr id="918" name="object 918"/>
            <p:cNvSpPr/>
            <p:nvPr/>
          </p:nvSpPr>
          <p:spPr>
            <a:xfrm>
              <a:off x="5924777" y="797154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60" h="295275">
                  <a:moveTo>
                    <a:pt x="0" y="0"/>
                  </a:moveTo>
                  <a:lnTo>
                    <a:pt x="4116" y="47814"/>
                  </a:lnTo>
                  <a:lnTo>
                    <a:pt x="16033" y="93171"/>
                  </a:lnTo>
                  <a:lnTo>
                    <a:pt x="35103" y="135466"/>
                  </a:lnTo>
                  <a:lnTo>
                    <a:pt x="60679" y="174090"/>
                  </a:lnTo>
                  <a:lnTo>
                    <a:pt x="92113" y="208436"/>
                  </a:lnTo>
                  <a:lnTo>
                    <a:pt x="128757" y="237899"/>
                  </a:lnTo>
                  <a:lnTo>
                    <a:pt x="169964" y="261871"/>
                  </a:lnTo>
                  <a:lnTo>
                    <a:pt x="215087" y="279745"/>
                  </a:lnTo>
                  <a:lnTo>
                    <a:pt x="263478" y="290914"/>
                  </a:lnTo>
                  <a:lnTo>
                    <a:pt x="314489" y="2947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9" name="object 91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992721" y="795708"/>
              <a:ext cx="282712" cy="297692"/>
            </a:xfrm>
            <a:prstGeom prst="rect">
              <a:avLst/>
            </a:prstGeom>
          </p:spPr>
        </p:pic>
        <p:sp>
          <p:nvSpPr>
            <p:cNvPr id="920" name="object 920"/>
            <p:cNvSpPr/>
            <p:nvPr/>
          </p:nvSpPr>
          <p:spPr>
            <a:xfrm>
              <a:off x="5712133" y="463916"/>
              <a:ext cx="527685" cy="548005"/>
            </a:xfrm>
            <a:custGeom>
              <a:avLst/>
              <a:gdLst/>
              <a:ahLst/>
              <a:cxnLst/>
              <a:rect l="l" t="t" r="r" b="b"/>
              <a:pathLst>
                <a:path w="527685" h="548005">
                  <a:moveTo>
                    <a:pt x="311131" y="547584"/>
                  </a:moveTo>
                  <a:lnTo>
                    <a:pt x="0" y="547584"/>
                  </a:lnTo>
                  <a:lnTo>
                    <a:pt x="0" y="0"/>
                  </a:lnTo>
                  <a:lnTo>
                    <a:pt x="5275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7918408" y="463916"/>
              <a:ext cx="702310" cy="0"/>
            </a:xfrm>
            <a:custGeom>
              <a:avLst/>
              <a:gdLst/>
              <a:ahLst/>
              <a:cxnLst/>
              <a:rect l="l" t="t" r="r" b="b"/>
              <a:pathLst>
                <a:path w="702309">
                  <a:moveTo>
                    <a:pt x="0" y="0"/>
                  </a:moveTo>
                  <a:lnTo>
                    <a:pt x="7020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6106083" y="633858"/>
              <a:ext cx="308610" cy="287655"/>
            </a:xfrm>
            <a:custGeom>
              <a:avLst/>
              <a:gdLst/>
              <a:ahLst/>
              <a:cxnLst/>
              <a:rect l="l" t="t" r="r" b="b"/>
              <a:pathLst>
                <a:path w="308610" h="287655">
                  <a:moveTo>
                    <a:pt x="308147" y="143714"/>
                  </a:moveTo>
                  <a:lnTo>
                    <a:pt x="300292" y="98288"/>
                  </a:lnTo>
                  <a:lnTo>
                    <a:pt x="278420" y="58837"/>
                  </a:lnTo>
                  <a:lnTo>
                    <a:pt x="245068" y="27727"/>
                  </a:lnTo>
                  <a:lnTo>
                    <a:pt x="202773" y="7326"/>
                  </a:lnTo>
                  <a:lnTo>
                    <a:pt x="154073" y="0"/>
                  </a:lnTo>
                  <a:lnTo>
                    <a:pt x="105375" y="7326"/>
                  </a:lnTo>
                  <a:lnTo>
                    <a:pt x="63081" y="27727"/>
                  </a:lnTo>
                  <a:lnTo>
                    <a:pt x="29728" y="58837"/>
                  </a:lnTo>
                  <a:lnTo>
                    <a:pt x="7855" y="98288"/>
                  </a:lnTo>
                  <a:lnTo>
                    <a:pt x="0" y="143714"/>
                  </a:lnTo>
                  <a:lnTo>
                    <a:pt x="7855" y="189139"/>
                  </a:lnTo>
                  <a:lnTo>
                    <a:pt x="29728" y="228590"/>
                  </a:lnTo>
                  <a:lnTo>
                    <a:pt x="63081" y="259700"/>
                  </a:lnTo>
                  <a:lnTo>
                    <a:pt x="105375" y="280102"/>
                  </a:lnTo>
                  <a:lnTo>
                    <a:pt x="154073" y="287429"/>
                  </a:lnTo>
                  <a:lnTo>
                    <a:pt x="202773" y="280102"/>
                  </a:lnTo>
                  <a:lnTo>
                    <a:pt x="245068" y="259700"/>
                  </a:lnTo>
                  <a:lnTo>
                    <a:pt x="278420" y="228590"/>
                  </a:lnTo>
                  <a:lnTo>
                    <a:pt x="300292" y="189139"/>
                  </a:lnTo>
                  <a:lnTo>
                    <a:pt x="308147" y="1437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5924777" y="75834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5994912" y="75834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6121007" y="75834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5725561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5725563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5747199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5747201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5768090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5768092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5788987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5788983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5809877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5809875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5830767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5830766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5851657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5851657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5872547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5872548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5893437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5893439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5915076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5915078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5935966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5935969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5956863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5956860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5977754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5977752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5998643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5998643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6019534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6019534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6040424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6040425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6061313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6061316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6082952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6082955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6103849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6103846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6124740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6124737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8034057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8034056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8054947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8054947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8075837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8075838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8097475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8097476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8118365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8118368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8139255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8139259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8160153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8160150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8181043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8181042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8201933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8201933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8222823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8222824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8243713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8243715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8265351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8265353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8286241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8286244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8307139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8307135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8328029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8328027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8348919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8348918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8369809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8369810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8390699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8390701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8411589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8411592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8433228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8433230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8454118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8454121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8475016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8475013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8495905" y="480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8495904" y="480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5715116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571511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5736006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5736009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5757645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5757647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577853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5778537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5799432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579942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5820323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5820321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5841212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5841212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5862102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5862103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5882992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5882995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5903882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5903886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5925521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5925523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5946411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594641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5967309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5967305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5988199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5988197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6009089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6009089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6029979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6029980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605086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6050871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6071766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6071763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8086282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808628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8107920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8107922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8128810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8128813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8149707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814970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817059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8170595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819148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8191487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821237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821237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823326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8233270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825415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8254161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8275796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8275799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8296687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296689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31758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317581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33847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338472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835936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35936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838025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8380255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840114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8401147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8422034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8422038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8443673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8443676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464563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464566" y="500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5725561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5725563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747199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747201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768090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768092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788987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788983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809877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809875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830767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830766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851657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851657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5872547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5872548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5893437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5893439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5915076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5915078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5935966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5935969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5956863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5956860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5977754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5977752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5998643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5998643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6019534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6019534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6040424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6040425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8118365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8118368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8139255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8139259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8160153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8160150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8181043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8181042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8201933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8201933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8222823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8222824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8243713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8243715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8265351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8265353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8286241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8286244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8307139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8307135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8328029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8328027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8348919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8348918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8369809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8369810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8390699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8390701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8411589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8411592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8433228" y="519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8433230" y="519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5715116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715118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5736006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736009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757645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757647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778534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778537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799432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5799428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5820323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5820321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5841212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3" name="object 116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3871552" y="737268"/>
              <a:ext cx="1898029" cy="897370"/>
            </a:xfrm>
            <a:prstGeom prst="rect">
              <a:avLst/>
            </a:prstGeom>
          </p:spPr>
        </p:pic>
        <p:sp>
          <p:nvSpPr>
            <p:cNvPr id="1164" name="object 1164"/>
            <p:cNvSpPr/>
            <p:nvPr/>
          </p:nvSpPr>
          <p:spPr>
            <a:xfrm>
              <a:off x="5841212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5862102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5862103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5882992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5882995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5903882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5903886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5925521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5925523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5946411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5946414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5967309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5967305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5988199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5988197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009089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009089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8149707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8149704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170598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170595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191488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8191487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8212378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212378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233268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233270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254158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254161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275796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275799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296687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296689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317584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317581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338474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338472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359364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8359364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8380254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8380255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8401144" y="53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8401147" y="539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5725561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5725563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5747199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5747201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5768090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5768092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5788987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5788983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5809877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5809875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5830767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830766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851657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5851657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872547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5872548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5893437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5893439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5915076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5915078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5935966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5935969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5956863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5956860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5977754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5977752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5998643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5998643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8160153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8160150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8181043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8181042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8201933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8201933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8222823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8222824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8243713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8243715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8265351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8265353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8286241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8286244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8307139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8307135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8328029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8328027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8348919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8348918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8369809" y="559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8369810" y="559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5715116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5715118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5736006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5736009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5757645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5757647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5778534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5778537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5799432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5799428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0323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820321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5841212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5841212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5862102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5862103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5882992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5882995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5903882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5903886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5925521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5925523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5946411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5946414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5967309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5967305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5988199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5988197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8170598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8170595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8191488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8191487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8212378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8212378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8233268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8233270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8254158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8254161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8275796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8275799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8296687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8296689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8317584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8317581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8338474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8338472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8359364" y="578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8359364" y="5786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5725561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5725563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5747199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5747201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5768090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5768092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5788987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5788983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5809877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5809875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5830767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5830766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851657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851657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872547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872548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893437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893439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915076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915078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935966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935969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956863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956860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8201933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8201933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8222823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8222824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8243713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8243715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8265351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8265353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8286241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8286244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8307139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8307135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8328029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8328027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8348919" y="5981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8348918" y="598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715116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715118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736006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736009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757645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757647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778534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778537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799432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99428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820323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820321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841212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841212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862102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862103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882992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882995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5903882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5903886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5925521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5925523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5946411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5946414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8212378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8212378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8233268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8233270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8254158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8254161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8275796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8275799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8296687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8296689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8317584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8317581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8338474" y="6177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8338472" y="617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5725561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5725563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5747199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5747201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5768090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5768092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5788987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5788983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5809877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5809875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5830767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5830766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5851657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851657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872547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872548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893437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893439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915076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915078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935966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935969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8222823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8222824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8243713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8243715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8265351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8265353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8286241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8286244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8307139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8307135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8328029" y="637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8328027" y="637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715116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715118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736006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736009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57645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57647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78534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78537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99432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99428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20323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20321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41212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41212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862102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862103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882992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882995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03882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903886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925521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5925523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8233268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8233270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8254158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8254161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8275796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8275799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8296687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8296689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8317584" y="656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8317581" y="65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5725561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5725563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5747199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5747201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5768090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5768092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5788987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5788983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5809877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5809875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5830767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5830766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5851657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5851657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5872547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5872548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5893437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5893439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5915076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5915078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5935966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5935969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8222823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8222824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8243713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8243715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8265351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8265353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8286241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8286244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8307139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8307135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5715116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5715118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5736006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5736009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5757645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5757647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5778534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5778537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5799432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5799428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5820323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5820321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5841212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5841212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5862102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5862103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5882992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5882995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5903882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5903886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5925521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5925523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8233268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8233270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8254158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8254161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8275796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8275799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8296687" y="696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8296689" y="6960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5725561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5725563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5747199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5747201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5768090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5768092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5788987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5788983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5809877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809875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830767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830766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851657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51657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72547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72548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893437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893439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915076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915078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8243713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8243715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8265351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8265353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8286241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8286244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8307139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8307135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736006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736009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757645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757647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778534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778537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799432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799428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820323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820321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841212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841212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862102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862103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882992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882995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903882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903886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8233268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8233270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8254158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8254161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8275796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8275799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8296687" y="7359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8296689" y="735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5725561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5725563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5747199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5747201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5768090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5768092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5788987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5788983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5809877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5809875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5830767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5830766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5851657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5851657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5872547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5872548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5893437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5893439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5915076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5915078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8243713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8243715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8265351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8265353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8286241" y="755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8286244" y="755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5715116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5715118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5736006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5736009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5757645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5757647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5778534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5778537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5799432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5799428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5820323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5820321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5841212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5841212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5862102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5862103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5882992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5882995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5903882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5903886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8233268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8233270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8254158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8254161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8275796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8275799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8296687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8296689" y="775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5725561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5725563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5747199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5747201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5768090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5768092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5788987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5788983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5809877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5809875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5830767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5830766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5851657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5851657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5872547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5872548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5893437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5893439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5915076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5915078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8243713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8243715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8265351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8265353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8286241" y="794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8286244" y="794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5715116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5715118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5736006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5736009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5757645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5757647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5778534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5778537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5799432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5799428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5820323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5820321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5841212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5841212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5862102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5862103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5882992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5882995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5903882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5903886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8233268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8233270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8254158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8254161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8275796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8275799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8296687" y="814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8296689" y="8142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5725561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5725563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5747199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5747201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5768090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5768092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5788987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5788983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5809877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5809875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5830767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5830766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5851657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5851657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5872547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5872548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5893437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5893439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5915076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5915078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8243713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8243715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8265351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8265353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8286241" y="833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8286244" y="833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5715116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5715118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5736006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5736009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5757645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5757647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5778534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5778537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5799432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5799428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5820323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5820321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5841212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5841212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5862102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5862103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5882992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5882995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5903882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5903886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5925521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5925523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8233268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8233270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8254158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8254161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8275796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8275799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8296687" y="853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8296689" y="853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5725561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5725563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5747199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5747201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5768090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5768092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5788987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5788983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5809877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5809875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5830767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5830766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5851657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5851657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5872547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5872548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5893437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5893439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5915076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5915078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8243713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8243715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8265351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8265353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8286241" y="8730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8286244" y="87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5715116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5715118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5736006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5736009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5757645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5757647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5778534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5778537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5799432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5799428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5820323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5820321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5841212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5841212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5862102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5862103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5882992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5882995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5903882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5903886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5925521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5925523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8233268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8233270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8254158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8254161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8275796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8275799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8296687" y="892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8296689" y="89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5725561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5725563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5747199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5747201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5768090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5768092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5788987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5788983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5809877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5809875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5830767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5830766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5851657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5851657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5872547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5872548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5893437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5893439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5915076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5915078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5935966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5935969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8243713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8243715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8265351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8265353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8286241" y="912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8286244" y="912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5715116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5715118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5736006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5736009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5757645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5757647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5778534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5778537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5799432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5799428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5820323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5820321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5841212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5841212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5862102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5862103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5882992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5882995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5903882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5903886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5925521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5925523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5946411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5946414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8233268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8233270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8254158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8254161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8275796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8275799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8296687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8296689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5725561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5725563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5747199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5747201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5768090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5768092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5788987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5788983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5809877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5809875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5830767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5830766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5851657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5851657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5872547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5872548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5893437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5893439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5915076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5915078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5935966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5935969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5956863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5956860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8243713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8243715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8265351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8265353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8286241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8286244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5715116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5715118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5736006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5736009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5757645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5757647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5778534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5778537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5799432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5799428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5820323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5820321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5841212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5841212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5862102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5862103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5882992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5882995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5903882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5903886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5925521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5925523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5946411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5946414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5967309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5967305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8254158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8254161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8275796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8275799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8296687" y="970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8296689" y="97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5725561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5725563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5747199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5747201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5768090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5768092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5788987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5788983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5809877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5809875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5830767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5830766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5851657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5851657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5872547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5872548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5893437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5893439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5915076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5915078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5935966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5935969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5956863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5956860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5977754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5977752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5998643" y="9912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5998643" y="991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5715116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5715118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5736006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5736009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5757645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5757647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5778534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5778537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5799432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5799428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5820323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5820321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5841212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5841212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5862102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5862103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5882992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5882995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5903882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5903886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5925521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5925523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5946411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5946414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5967309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5967305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5988199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5988197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6009089" y="101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6009089" y="101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5" name="object 196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876305" y="2817186"/>
              <a:ext cx="4863064" cy="712645"/>
            </a:xfrm>
            <a:prstGeom prst="rect">
              <a:avLst/>
            </a:prstGeom>
          </p:spPr>
        </p:pic>
        <p:sp>
          <p:nvSpPr>
            <p:cNvPr id="1966" name="object 1966"/>
            <p:cNvSpPr/>
            <p:nvPr/>
          </p:nvSpPr>
          <p:spPr>
            <a:xfrm>
              <a:off x="6239640" y="908699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4">
                  <a:moveTo>
                    <a:pt x="0" y="0"/>
                  </a:moveTo>
                  <a:lnTo>
                    <a:pt x="0" y="1181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0299274" y="463916"/>
              <a:ext cx="313690" cy="265430"/>
            </a:xfrm>
            <a:custGeom>
              <a:avLst/>
              <a:gdLst/>
              <a:ahLst/>
              <a:cxnLst/>
              <a:rect l="l" t="t" r="r" b="b"/>
              <a:pathLst>
                <a:path w="313690" h="265430">
                  <a:moveTo>
                    <a:pt x="313370" y="265050"/>
                  </a:moveTo>
                  <a:lnTo>
                    <a:pt x="31337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8" name="object 196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161353" y="1226853"/>
              <a:ext cx="240996" cy="239221"/>
            </a:xfrm>
            <a:prstGeom prst="rect">
              <a:avLst/>
            </a:prstGeom>
          </p:spPr>
        </p:pic>
        <p:pic>
          <p:nvPicPr>
            <p:cNvPr id="1969" name="object 1969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161353" y="910750"/>
              <a:ext cx="240996" cy="239221"/>
            </a:xfrm>
            <a:prstGeom prst="rect">
              <a:avLst/>
            </a:prstGeom>
          </p:spPr>
        </p:pic>
        <p:pic>
          <p:nvPicPr>
            <p:cNvPr id="1970" name="object 197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232280" y="768084"/>
              <a:ext cx="128985" cy="121079"/>
            </a:xfrm>
            <a:prstGeom prst="rect">
              <a:avLst/>
            </a:prstGeom>
          </p:spPr>
        </p:pic>
        <p:pic>
          <p:nvPicPr>
            <p:cNvPr id="1971" name="object 1971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223327" y="1500994"/>
              <a:ext cx="128985" cy="121079"/>
            </a:xfrm>
            <a:prstGeom prst="rect">
              <a:avLst/>
            </a:prstGeom>
          </p:spPr>
        </p:pic>
        <p:pic>
          <p:nvPicPr>
            <p:cNvPr id="1972" name="object 197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152244" y="1648556"/>
              <a:ext cx="128985" cy="121079"/>
            </a:xfrm>
            <a:prstGeom prst="rect">
              <a:avLst/>
            </a:prstGeom>
          </p:spPr>
        </p:pic>
        <p:pic>
          <p:nvPicPr>
            <p:cNvPr id="1973" name="object 197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249986" y="1305878"/>
              <a:ext cx="128985" cy="121079"/>
            </a:xfrm>
            <a:prstGeom prst="rect">
              <a:avLst/>
            </a:prstGeom>
          </p:spPr>
        </p:pic>
        <p:pic>
          <p:nvPicPr>
            <p:cNvPr id="1974" name="object 1974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510428" y="2534009"/>
              <a:ext cx="290295" cy="272079"/>
            </a:xfrm>
            <a:prstGeom prst="rect">
              <a:avLst/>
            </a:prstGeom>
          </p:spPr>
        </p:pic>
        <p:pic>
          <p:nvPicPr>
            <p:cNvPr id="1975" name="object 197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510428" y="3040917"/>
              <a:ext cx="290298" cy="272087"/>
            </a:xfrm>
            <a:prstGeom prst="rect">
              <a:avLst/>
            </a:prstGeom>
          </p:spPr>
        </p:pic>
        <p:pic>
          <p:nvPicPr>
            <p:cNvPr id="1976" name="object 1976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685920" y="2873105"/>
              <a:ext cx="128985" cy="121079"/>
            </a:xfrm>
            <a:prstGeom prst="rect">
              <a:avLst/>
            </a:prstGeom>
          </p:spPr>
        </p:pic>
        <p:sp>
          <p:nvSpPr>
            <p:cNvPr id="1977" name="object 1977"/>
            <p:cNvSpPr/>
            <p:nvPr/>
          </p:nvSpPr>
          <p:spPr>
            <a:xfrm>
              <a:off x="2170306" y="3513748"/>
              <a:ext cx="615315" cy="0"/>
            </a:xfrm>
            <a:custGeom>
              <a:avLst/>
              <a:gdLst/>
              <a:ahLst/>
              <a:cxnLst/>
              <a:rect l="l" t="t" r="r" b="b"/>
              <a:pathLst>
                <a:path w="615314">
                  <a:moveTo>
                    <a:pt x="0" y="0"/>
                  </a:moveTo>
                  <a:lnTo>
                    <a:pt x="61480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6498544" y="465313"/>
              <a:ext cx="3542029" cy="12700"/>
            </a:xfrm>
            <a:custGeom>
              <a:avLst/>
              <a:gdLst/>
              <a:ahLst/>
              <a:cxnLst/>
              <a:rect l="l" t="t" r="r" b="b"/>
              <a:pathLst>
                <a:path w="3542029" h="12700">
                  <a:moveTo>
                    <a:pt x="0" y="12588"/>
                  </a:moveTo>
                  <a:lnTo>
                    <a:pt x="399919" y="12588"/>
                  </a:lnTo>
                  <a:lnTo>
                    <a:pt x="399919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  <a:path w="3542029" h="12700">
                  <a:moveTo>
                    <a:pt x="1299739" y="12588"/>
                  </a:moveTo>
                  <a:lnTo>
                    <a:pt x="899819" y="12588"/>
                  </a:lnTo>
                  <a:lnTo>
                    <a:pt x="899819" y="0"/>
                  </a:lnTo>
                  <a:lnTo>
                    <a:pt x="1299739" y="0"/>
                  </a:lnTo>
                  <a:lnTo>
                    <a:pt x="1299739" y="12588"/>
                  </a:lnTo>
                  <a:close/>
                </a:path>
                <a:path w="3542029" h="12700">
                  <a:moveTo>
                    <a:pt x="3541827" y="12588"/>
                  </a:moveTo>
                  <a:lnTo>
                    <a:pt x="3141907" y="12588"/>
                  </a:lnTo>
                  <a:lnTo>
                    <a:pt x="3141907" y="0"/>
                  </a:lnTo>
                  <a:lnTo>
                    <a:pt x="3541827" y="0"/>
                  </a:lnTo>
                  <a:lnTo>
                    <a:pt x="3541827" y="12588"/>
                  </a:lnTo>
                  <a:close/>
                </a:path>
                <a:path w="3542029" h="12700">
                  <a:moveTo>
                    <a:pt x="2242088" y="12588"/>
                  </a:moveTo>
                  <a:lnTo>
                    <a:pt x="2642007" y="12588"/>
                  </a:lnTo>
                  <a:lnTo>
                    <a:pt x="2642007" y="0"/>
                  </a:lnTo>
                  <a:lnTo>
                    <a:pt x="2242088" y="0"/>
                  </a:lnTo>
                  <a:lnTo>
                    <a:pt x="2242088" y="1258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5835242" y="2820001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2065103" y="463916"/>
              <a:ext cx="1772920" cy="0"/>
            </a:xfrm>
            <a:custGeom>
              <a:avLst/>
              <a:gdLst/>
              <a:ahLst/>
              <a:cxnLst/>
              <a:rect l="l" t="t" r="r" b="b"/>
              <a:pathLst>
                <a:path w="1772920">
                  <a:moveTo>
                    <a:pt x="0" y="0"/>
                  </a:moveTo>
                  <a:lnTo>
                    <a:pt x="17727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2030783" y="1720633"/>
              <a:ext cx="28575" cy="549910"/>
            </a:xfrm>
            <a:custGeom>
              <a:avLst/>
              <a:gdLst/>
              <a:ahLst/>
              <a:cxnLst/>
              <a:rect l="l" t="t" r="r" b="b"/>
              <a:pathLst>
                <a:path w="28575" h="549910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  <a:path w="28575" h="549910">
                  <a:moveTo>
                    <a:pt x="0" y="549683"/>
                  </a:moveTo>
                  <a:lnTo>
                    <a:pt x="28352" y="549683"/>
                  </a:lnTo>
                  <a:lnTo>
                    <a:pt x="28352" y="537094"/>
                  </a:lnTo>
                  <a:lnTo>
                    <a:pt x="0" y="537094"/>
                  </a:lnTo>
                  <a:lnTo>
                    <a:pt x="0" y="54968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2044958" y="1733923"/>
              <a:ext cx="0" cy="523875"/>
            </a:xfrm>
            <a:custGeom>
              <a:avLst/>
              <a:gdLst/>
              <a:ahLst/>
              <a:cxnLst/>
              <a:rect l="l" t="t" r="r" b="b"/>
              <a:pathLst>
                <a:path h="523875">
                  <a:moveTo>
                    <a:pt x="0" y="0"/>
                  </a:moveTo>
                  <a:lnTo>
                    <a:pt x="0" y="52380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2059133" y="1720635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h="549910">
                  <a:moveTo>
                    <a:pt x="0" y="0"/>
                  </a:moveTo>
                  <a:lnTo>
                    <a:pt x="0" y="54968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2030036" y="804494"/>
              <a:ext cx="29209" cy="667385"/>
            </a:xfrm>
            <a:custGeom>
              <a:avLst/>
              <a:gdLst/>
              <a:ahLst/>
              <a:cxnLst/>
              <a:rect l="l" t="t" r="r" b="b"/>
              <a:pathLst>
                <a:path w="29210" h="667385">
                  <a:moveTo>
                    <a:pt x="746" y="0"/>
                  </a:moveTo>
                  <a:lnTo>
                    <a:pt x="29098" y="0"/>
                  </a:lnTo>
                  <a:lnTo>
                    <a:pt x="29098" y="12588"/>
                  </a:lnTo>
                  <a:lnTo>
                    <a:pt x="746" y="12588"/>
                  </a:lnTo>
                  <a:lnTo>
                    <a:pt x="746" y="0"/>
                  </a:lnTo>
                  <a:close/>
                </a:path>
                <a:path w="29210" h="667385">
                  <a:moveTo>
                    <a:pt x="0" y="667172"/>
                  </a:moveTo>
                  <a:lnTo>
                    <a:pt x="28352" y="667172"/>
                  </a:lnTo>
                  <a:lnTo>
                    <a:pt x="28352" y="654584"/>
                  </a:lnTo>
                  <a:lnTo>
                    <a:pt x="0" y="654584"/>
                  </a:lnTo>
                  <a:lnTo>
                    <a:pt x="0" y="667172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2030782" y="817084"/>
              <a:ext cx="0" cy="642620"/>
            </a:xfrm>
            <a:custGeom>
              <a:avLst/>
              <a:gdLst/>
              <a:ahLst/>
              <a:cxnLst/>
              <a:rect l="l" t="t" r="r" b="b"/>
              <a:pathLst>
                <a:path h="642619">
                  <a:moveTo>
                    <a:pt x="0" y="0"/>
                  </a:moveTo>
                  <a:lnTo>
                    <a:pt x="0" y="6419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2044958" y="817084"/>
              <a:ext cx="0" cy="642620"/>
            </a:xfrm>
            <a:custGeom>
              <a:avLst/>
              <a:gdLst/>
              <a:ahLst/>
              <a:cxnLst/>
              <a:rect l="l" t="t" r="r" b="b"/>
              <a:pathLst>
                <a:path h="642619">
                  <a:moveTo>
                    <a:pt x="0" y="0"/>
                  </a:moveTo>
                  <a:lnTo>
                    <a:pt x="0" y="6419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2059133" y="817084"/>
              <a:ext cx="0" cy="654685"/>
            </a:xfrm>
            <a:custGeom>
              <a:avLst/>
              <a:gdLst/>
              <a:ahLst/>
              <a:cxnLst/>
              <a:rect l="l" t="t" r="r" b="b"/>
              <a:pathLst>
                <a:path h="654685">
                  <a:moveTo>
                    <a:pt x="0" y="0"/>
                  </a:moveTo>
                  <a:lnTo>
                    <a:pt x="0" y="6545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2030036" y="2519282"/>
              <a:ext cx="29209" cy="668020"/>
            </a:xfrm>
            <a:custGeom>
              <a:avLst/>
              <a:gdLst/>
              <a:ahLst/>
              <a:cxnLst/>
              <a:rect l="l" t="t" r="r" b="b"/>
              <a:pathLst>
                <a:path w="29210" h="668019">
                  <a:moveTo>
                    <a:pt x="746" y="0"/>
                  </a:moveTo>
                  <a:lnTo>
                    <a:pt x="29098" y="0"/>
                  </a:lnTo>
                  <a:lnTo>
                    <a:pt x="29098" y="13287"/>
                  </a:lnTo>
                  <a:lnTo>
                    <a:pt x="746" y="13287"/>
                  </a:lnTo>
                  <a:lnTo>
                    <a:pt x="746" y="0"/>
                  </a:lnTo>
                  <a:close/>
                </a:path>
                <a:path w="29210" h="668019">
                  <a:moveTo>
                    <a:pt x="0" y="667877"/>
                  </a:moveTo>
                  <a:lnTo>
                    <a:pt x="28352" y="667877"/>
                  </a:lnTo>
                  <a:lnTo>
                    <a:pt x="28352" y="654590"/>
                  </a:lnTo>
                  <a:lnTo>
                    <a:pt x="0" y="654590"/>
                  </a:lnTo>
                  <a:lnTo>
                    <a:pt x="0" y="66787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2030782" y="2532571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2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2044958" y="2532571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2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2059133" y="2532571"/>
              <a:ext cx="0" cy="654685"/>
            </a:xfrm>
            <a:custGeom>
              <a:avLst/>
              <a:gdLst/>
              <a:ahLst/>
              <a:cxnLst/>
              <a:rect l="l" t="t" r="r" b="b"/>
              <a:pathLst>
                <a:path h="654685">
                  <a:moveTo>
                    <a:pt x="0" y="0"/>
                  </a:moveTo>
                  <a:lnTo>
                    <a:pt x="0" y="6545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953186" y="385588"/>
              <a:ext cx="1722120" cy="3220720"/>
            </a:xfrm>
            <a:custGeom>
              <a:avLst/>
              <a:gdLst/>
              <a:ahLst/>
              <a:cxnLst/>
              <a:rect l="l" t="t" r="r" b="b"/>
              <a:pathLst>
                <a:path w="1722120" h="3220720">
                  <a:moveTo>
                    <a:pt x="0" y="3220471"/>
                  </a:moveTo>
                  <a:lnTo>
                    <a:pt x="70135" y="3220471"/>
                  </a:lnTo>
                  <a:lnTo>
                    <a:pt x="70135" y="0"/>
                  </a:lnTo>
                  <a:lnTo>
                    <a:pt x="0" y="0"/>
                  </a:lnTo>
                  <a:lnTo>
                    <a:pt x="0" y="3220471"/>
                  </a:lnTo>
                  <a:close/>
                </a:path>
                <a:path w="1722120" h="3220720">
                  <a:moveTo>
                    <a:pt x="1127386" y="2005014"/>
                  </a:moveTo>
                  <a:lnTo>
                    <a:pt x="1722043" y="2005014"/>
                  </a:lnTo>
                  <a:lnTo>
                    <a:pt x="1722043" y="1888923"/>
                  </a:lnTo>
                  <a:lnTo>
                    <a:pt x="1127386" y="1888923"/>
                  </a:lnTo>
                  <a:lnTo>
                    <a:pt x="1127386" y="200501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3161152" y="810792"/>
              <a:ext cx="287020" cy="203200"/>
            </a:xfrm>
            <a:custGeom>
              <a:avLst/>
              <a:gdLst/>
              <a:ahLst/>
              <a:cxnLst/>
              <a:rect l="l" t="t" r="r" b="b"/>
              <a:pathLst>
                <a:path w="287020" h="203200">
                  <a:moveTo>
                    <a:pt x="0" y="202809"/>
                  </a:moveTo>
                  <a:lnTo>
                    <a:pt x="0" y="0"/>
                  </a:lnTo>
                  <a:lnTo>
                    <a:pt x="286509" y="0"/>
                  </a:lnTo>
                  <a:lnTo>
                    <a:pt x="286509" y="20280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3420055" y="101010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3161151" y="1013601"/>
              <a:ext cx="287020" cy="0"/>
            </a:xfrm>
            <a:custGeom>
              <a:avLst/>
              <a:gdLst/>
              <a:ahLst/>
              <a:cxnLst/>
              <a:rect l="l" t="t" r="r" b="b"/>
              <a:pathLst>
                <a:path w="287020">
                  <a:moveTo>
                    <a:pt x="2865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3421562" y="811396"/>
              <a:ext cx="1905" cy="150495"/>
            </a:xfrm>
            <a:custGeom>
              <a:avLst/>
              <a:gdLst/>
              <a:ahLst/>
              <a:cxnLst/>
              <a:rect l="l" t="t" r="r" b="b"/>
              <a:pathLst>
                <a:path w="1904" h="150494">
                  <a:moveTo>
                    <a:pt x="1315" y="0"/>
                  </a:moveTo>
                  <a:lnTo>
                    <a:pt x="256" y="37505"/>
                  </a:lnTo>
                  <a:lnTo>
                    <a:pt x="0" y="75019"/>
                  </a:lnTo>
                  <a:lnTo>
                    <a:pt x="545" y="112530"/>
                  </a:lnTo>
                  <a:lnTo>
                    <a:pt x="1893" y="1500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3422276" y="961778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925"/>
                  </a:moveTo>
                  <a:lnTo>
                    <a:pt x="1536" y="35239"/>
                  </a:lnTo>
                  <a:lnTo>
                    <a:pt x="2218" y="23495"/>
                  </a:lnTo>
                  <a:lnTo>
                    <a:pt x="2044" y="11735"/>
                  </a:lnTo>
                  <a:lnTo>
                    <a:pt x="10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3421603" y="100881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5" h="1269">
                  <a:moveTo>
                    <a:pt x="0" y="1153"/>
                  </a:moveTo>
                  <a:lnTo>
                    <a:pt x="180" y="780"/>
                  </a:lnTo>
                  <a:lnTo>
                    <a:pt x="323" y="396"/>
                  </a:lnTo>
                  <a:lnTo>
                    <a:pt x="4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3355142" y="812890"/>
              <a:ext cx="1270" cy="154305"/>
            </a:xfrm>
            <a:custGeom>
              <a:avLst/>
              <a:gdLst/>
              <a:ahLst/>
              <a:cxnLst/>
              <a:rect l="l" t="t" r="r" b="b"/>
              <a:pathLst>
                <a:path w="1270" h="154305">
                  <a:moveTo>
                    <a:pt x="746" y="1538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3354421" y="966409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5">
                  <a:moveTo>
                    <a:pt x="667" y="0"/>
                  </a:moveTo>
                  <a:lnTo>
                    <a:pt x="88" y="10809"/>
                  </a:lnTo>
                  <a:lnTo>
                    <a:pt x="0" y="21625"/>
                  </a:lnTo>
                  <a:lnTo>
                    <a:pt x="402" y="32435"/>
                  </a:lnTo>
                  <a:lnTo>
                    <a:pt x="1295" y="432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3355995" y="1009367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0" y="0"/>
                  </a:moveTo>
                  <a:lnTo>
                    <a:pt x="16385" y="1023"/>
                  </a:lnTo>
                  <a:lnTo>
                    <a:pt x="32795" y="1429"/>
                  </a:lnTo>
                  <a:lnTo>
                    <a:pt x="49208" y="1216"/>
                  </a:lnTo>
                  <a:lnTo>
                    <a:pt x="65608" y="3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3421912" y="1008096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40">
                  <a:moveTo>
                    <a:pt x="0" y="2004"/>
                  </a:moveTo>
                  <a:lnTo>
                    <a:pt x="6366" y="2063"/>
                  </a:lnTo>
                  <a:lnTo>
                    <a:pt x="12708" y="1392"/>
                  </a:lnTo>
                  <a:lnTo>
                    <a:pt x="189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3439686" y="942200"/>
              <a:ext cx="2540" cy="66040"/>
            </a:xfrm>
            <a:custGeom>
              <a:avLst/>
              <a:gdLst/>
              <a:ahLst/>
              <a:cxnLst/>
              <a:rect l="l" t="t" r="r" b="b"/>
              <a:pathLst>
                <a:path w="2539" h="66040">
                  <a:moveTo>
                    <a:pt x="777" y="65598"/>
                  </a:moveTo>
                  <a:lnTo>
                    <a:pt x="1781" y="49198"/>
                  </a:lnTo>
                  <a:lnTo>
                    <a:pt x="1985" y="32781"/>
                  </a:lnTo>
                  <a:lnTo>
                    <a:pt x="1391" y="163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3438738" y="810742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80">
                  <a:moveTo>
                    <a:pt x="292" y="0"/>
                  </a:moveTo>
                  <a:lnTo>
                    <a:pt x="0" y="32934"/>
                  </a:lnTo>
                  <a:lnTo>
                    <a:pt x="28" y="65868"/>
                  </a:lnTo>
                  <a:lnTo>
                    <a:pt x="378" y="98801"/>
                  </a:lnTo>
                  <a:lnTo>
                    <a:pt x="1050" y="13173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3422402" y="810991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909"/>
                  </a:moveTo>
                  <a:lnTo>
                    <a:pt x="5546" y="1497"/>
                  </a:lnTo>
                  <a:lnTo>
                    <a:pt x="11160" y="1188"/>
                  </a:lnTo>
                  <a:lnTo>
                    <a:pt x="166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3355143" y="812190"/>
              <a:ext cx="67945" cy="1270"/>
            </a:xfrm>
            <a:custGeom>
              <a:avLst/>
              <a:gdLst/>
              <a:ahLst/>
              <a:cxnLst/>
              <a:rect l="l" t="t" r="r" b="b"/>
              <a:pathLst>
                <a:path w="67945" h="1269">
                  <a:moveTo>
                    <a:pt x="0" y="699"/>
                  </a:move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3160523" y="989757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0" y="0"/>
                  </a:moveTo>
                  <a:lnTo>
                    <a:pt x="2202" y="8072"/>
                  </a:lnTo>
                  <a:lnTo>
                    <a:pt x="6858" y="14941"/>
                  </a:lnTo>
                  <a:lnTo>
                    <a:pt x="13535" y="20145"/>
                  </a:lnTo>
                  <a:lnTo>
                    <a:pt x="21799" y="2321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3160522" y="810016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21799" y="0"/>
                  </a:moveTo>
                  <a:lnTo>
                    <a:pt x="13535" y="3073"/>
                  </a:lnTo>
                  <a:lnTo>
                    <a:pt x="6858" y="8276"/>
                  </a:lnTo>
                  <a:lnTo>
                    <a:pt x="2202" y="15145"/>
                  </a:lnTo>
                  <a:lnTo>
                    <a:pt x="0" y="2321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3373796" y="101080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3373796" y="81079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3161153" y="542241"/>
              <a:ext cx="287020" cy="268605"/>
            </a:xfrm>
            <a:custGeom>
              <a:avLst/>
              <a:gdLst/>
              <a:ahLst/>
              <a:cxnLst/>
              <a:rect l="l" t="t" r="r" b="b"/>
              <a:pathLst>
                <a:path w="287020" h="268605">
                  <a:moveTo>
                    <a:pt x="0" y="268547"/>
                  </a:moveTo>
                  <a:lnTo>
                    <a:pt x="286509" y="268547"/>
                  </a:lnTo>
                  <a:lnTo>
                    <a:pt x="286509" y="0"/>
                  </a:lnTo>
                  <a:lnTo>
                    <a:pt x="0" y="0"/>
                  </a:lnTo>
                  <a:lnTo>
                    <a:pt x="0" y="26854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2" name="object 2012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159007" y="545762"/>
              <a:ext cx="287120" cy="265973"/>
            </a:xfrm>
            <a:prstGeom prst="rect">
              <a:avLst/>
            </a:prstGeom>
          </p:spPr>
        </p:pic>
        <p:sp>
          <p:nvSpPr>
            <p:cNvPr id="2013" name="object 2013"/>
            <p:cNvSpPr/>
            <p:nvPr/>
          </p:nvSpPr>
          <p:spPr>
            <a:xfrm>
              <a:off x="2671697" y="542243"/>
              <a:ext cx="272415" cy="268605"/>
            </a:xfrm>
            <a:custGeom>
              <a:avLst/>
              <a:gdLst/>
              <a:ahLst/>
              <a:cxnLst/>
              <a:rect l="l" t="t" r="r" b="b"/>
              <a:pathLst>
                <a:path w="272414" h="268605">
                  <a:moveTo>
                    <a:pt x="0" y="268547"/>
                  </a:moveTo>
                  <a:lnTo>
                    <a:pt x="272333" y="268547"/>
                  </a:lnTo>
                  <a:lnTo>
                    <a:pt x="27233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2727656" y="5681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2671697" y="542244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6" name="object 201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725391" y="545762"/>
              <a:ext cx="220039" cy="265660"/>
            </a:xfrm>
            <a:prstGeom prst="rect">
              <a:avLst/>
            </a:prstGeom>
          </p:spPr>
        </p:pic>
        <p:sp>
          <p:nvSpPr>
            <p:cNvPr id="2017" name="object 2017"/>
            <p:cNvSpPr/>
            <p:nvPr/>
          </p:nvSpPr>
          <p:spPr>
            <a:xfrm>
              <a:off x="2944032" y="542243"/>
              <a:ext cx="217170" cy="268605"/>
            </a:xfrm>
            <a:custGeom>
              <a:avLst/>
              <a:gdLst/>
              <a:ahLst/>
              <a:cxnLst/>
              <a:rect l="l" t="t" r="r" b="b"/>
              <a:pathLst>
                <a:path w="217169" h="268605">
                  <a:moveTo>
                    <a:pt x="217120" y="268547"/>
                  </a:moveTo>
                  <a:lnTo>
                    <a:pt x="0" y="268547"/>
                  </a:lnTo>
                  <a:lnTo>
                    <a:pt x="0" y="0"/>
                  </a:lnTo>
                  <a:lnTo>
                    <a:pt x="21712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3157421" y="56811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3161152" y="542244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2945523" y="564622"/>
              <a:ext cx="160655" cy="2540"/>
            </a:xfrm>
            <a:custGeom>
              <a:avLst/>
              <a:gdLst/>
              <a:ahLst/>
              <a:cxnLst/>
              <a:rect l="l" t="t" r="r" b="b"/>
              <a:pathLst>
                <a:path w="160655" h="2540">
                  <a:moveTo>
                    <a:pt x="0" y="699"/>
                  </a:moveTo>
                  <a:lnTo>
                    <a:pt x="80580" y="2098"/>
                  </a:lnTo>
                  <a:lnTo>
                    <a:pt x="1604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3105781" y="563260"/>
              <a:ext cx="50800" cy="2540"/>
            </a:xfrm>
            <a:custGeom>
              <a:avLst/>
              <a:gdLst/>
              <a:ahLst/>
              <a:cxnLst/>
              <a:rect l="l" t="t" r="r" b="b"/>
              <a:pathLst>
                <a:path w="50800" h="2540">
                  <a:moveTo>
                    <a:pt x="50263" y="2069"/>
                  </a:moveTo>
                  <a:lnTo>
                    <a:pt x="37744" y="636"/>
                  </a:lnTo>
                  <a:lnTo>
                    <a:pt x="25164" y="0"/>
                  </a:lnTo>
                  <a:lnTo>
                    <a:pt x="12568" y="162"/>
                  </a:lnTo>
                  <a:lnTo>
                    <a:pt x="0" y="11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3156048" y="565561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1231" y="407"/>
                  </a:moveTo>
                  <a:lnTo>
                    <a:pt x="833" y="238"/>
                  </a:lnTo>
                  <a:lnTo>
                    <a:pt x="422" y="10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2946269" y="628263"/>
              <a:ext cx="164465" cy="1270"/>
            </a:xfrm>
            <a:custGeom>
              <a:avLst/>
              <a:gdLst/>
              <a:ahLst/>
              <a:cxnLst/>
              <a:rect l="l" t="t" r="r" b="b"/>
              <a:pathLst>
                <a:path w="164464" h="1270">
                  <a:moveTo>
                    <a:pt x="164146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3110005" y="627034"/>
              <a:ext cx="46355" cy="1270"/>
            </a:xfrm>
            <a:custGeom>
              <a:avLst/>
              <a:gdLst/>
              <a:ahLst/>
              <a:cxnLst/>
              <a:rect l="l" t="t" r="r" b="b"/>
              <a:pathLst>
                <a:path w="46355" h="1270">
                  <a:moveTo>
                    <a:pt x="0" y="582"/>
                  </a:moveTo>
                  <a:lnTo>
                    <a:pt x="11563" y="1123"/>
                  </a:lnTo>
                  <a:lnTo>
                    <a:pt x="23134" y="1207"/>
                  </a:lnTo>
                  <a:lnTo>
                    <a:pt x="34698" y="832"/>
                  </a:lnTo>
                  <a:lnTo>
                    <a:pt x="4624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3156635" y="566025"/>
              <a:ext cx="1905" cy="61594"/>
            </a:xfrm>
            <a:custGeom>
              <a:avLst/>
              <a:gdLst/>
              <a:ahLst/>
              <a:cxnLst/>
              <a:rect l="l" t="t" r="r" b="b"/>
              <a:pathLst>
                <a:path w="1905" h="61595">
                  <a:moveTo>
                    <a:pt x="0" y="61378"/>
                  </a:moveTo>
                  <a:lnTo>
                    <a:pt x="1092" y="46050"/>
                  </a:lnTo>
                  <a:lnTo>
                    <a:pt x="1524" y="30698"/>
                  </a:lnTo>
                  <a:lnTo>
                    <a:pt x="1294" y="15342"/>
                  </a:lnTo>
                  <a:lnTo>
                    <a:pt x="40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3154532" y="547964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39" h="17779">
                  <a:moveTo>
                    <a:pt x="2138" y="17716"/>
                  </a:moveTo>
                  <a:lnTo>
                    <a:pt x="2201" y="11748"/>
                  </a:lnTo>
                  <a:lnTo>
                    <a:pt x="1486" y="580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3084900" y="547161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22" y="1128"/>
                  </a:moveTo>
                  <a:lnTo>
                    <a:pt x="52593" y="190"/>
                  </a:lnTo>
                  <a:lnTo>
                    <a:pt x="35045" y="0"/>
                  </a:lnTo>
                  <a:lnTo>
                    <a:pt x="17504" y="555"/>
                  </a:lnTo>
                  <a:lnTo>
                    <a:pt x="0" y="18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2944778" y="549238"/>
              <a:ext cx="140335" cy="1270"/>
            </a:xfrm>
            <a:custGeom>
              <a:avLst/>
              <a:gdLst/>
              <a:ahLst/>
              <a:cxnLst/>
              <a:rect l="l" t="t" r="r" b="b"/>
              <a:pathLst>
                <a:path w="140335" h="1270">
                  <a:moveTo>
                    <a:pt x="0" y="699"/>
                  </a:moveTo>
                  <a:lnTo>
                    <a:pt x="1402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2944245" y="549662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969" y="15560"/>
                  </a:moveTo>
                  <a:lnTo>
                    <a:pt x="1597" y="10356"/>
                  </a:lnTo>
                  <a:lnTo>
                    <a:pt x="1268" y="50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2944691" y="564961"/>
              <a:ext cx="1270" cy="64135"/>
            </a:xfrm>
            <a:custGeom>
              <a:avLst/>
              <a:gdLst/>
              <a:ahLst/>
              <a:cxnLst/>
              <a:rect l="l" t="t" r="r" b="b"/>
              <a:pathLst>
                <a:path w="1269" h="64134">
                  <a:moveTo>
                    <a:pt x="671" y="63593"/>
                  </a:moveTo>
                  <a:lnTo>
                    <a:pt x="828" y="47692"/>
                  </a:lnTo>
                  <a:lnTo>
                    <a:pt x="769" y="31792"/>
                  </a:lnTo>
                  <a:lnTo>
                    <a:pt x="493" y="158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3135716" y="789551"/>
              <a:ext cx="24765" cy="20955"/>
            </a:xfrm>
            <a:custGeom>
              <a:avLst/>
              <a:gdLst/>
              <a:ahLst/>
              <a:cxnLst/>
              <a:rect l="l" t="t" r="r" b="b"/>
              <a:pathLst>
                <a:path w="24764" h="20954">
                  <a:moveTo>
                    <a:pt x="0" y="20432"/>
                  </a:moveTo>
                  <a:lnTo>
                    <a:pt x="8612" y="18368"/>
                  </a:lnTo>
                  <a:lnTo>
                    <a:pt x="15941" y="14003"/>
                  </a:lnTo>
                  <a:lnTo>
                    <a:pt x="21492" y="7745"/>
                  </a:lnTo>
                  <a:lnTo>
                    <a:pt x="2477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2943950" y="789550"/>
              <a:ext cx="24765" cy="20955"/>
            </a:xfrm>
            <a:custGeom>
              <a:avLst/>
              <a:gdLst/>
              <a:ahLst/>
              <a:cxnLst/>
              <a:rect l="l" t="t" r="r" b="b"/>
              <a:pathLst>
                <a:path w="24764" h="20954">
                  <a:moveTo>
                    <a:pt x="0" y="0"/>
                  </a:moveTo>
                  <a:lnTo>
                    <a:pt x="3278" y="7745"/>
                  </a:lnTo>
                  <a:lnTo>
                    <a:pt x="8829" y="14003"/>
                  </a:lnTo>
                  <a:lnTo>
                    <a:pt x="16159" y="18368"/>
                  </a:lnTo>
                  <a:lnTo>
                    <a:pt x="24771" y="2043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3158168" y="6114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2944032" y="6114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2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3161152" y="1013600"/>
              <a:ext cx="287020" cy="255270"/>
            </a:xfrm>
            <a:custGeom>
              <a:avLst/>
              <a:gdLst/>
              <a:ahLst/>
              <a:cxnLst/>
              <a:rect l="l" t="t" r="r" b="b"/>
              <a:pathLst>
                <a:path w="287020" h="255269">
                  <a:moveTo>
                    <a:pt x="0" y="255259"/>
                  </a:moveTo>
                  <a:lnTo>
                    <a:pt x="0" y="0"/>
                  </a:lnTo>
                  <a:lnTo>
                    <a:pt x="286509" y="0"/>
                  </a:lnTo>
                  <a:lnTo>
                    <a:pt x="286509" y="2552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3420055" y="12129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09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3161151" y="1268860"/>
              <a:ext cx="287020" cy="0"/>
            </a:xfrm>
            <a:custGeom>
              <a:avLst/>
              <a:gdLst/>
              <a:ahLst/>
              <a:cxnLst/>
              <a:rect l="l" t="t" r="r" b="b"/>
              <a:pathLst>
                <a:path w="287020">
                  <a:moveTo>
                    <a:pt x="2865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3161152" y="1216409"/>
              <a:ext cx="259079" cy="0"/>
            </a:xfrm>
            <a:custGeom>
              <a:avLst/>
              <a:gdLst/>
              <a:ahLst/>
              <a:cxnLst/>
              <a:rect l="l" t="t" r="r" b="b"/>
              <a:pathLst>
                <a:path w="259079">
                  <a:moveTo>
                    <a:pt x="2589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3421562" y="1014206"/>
              <a:ext cx="1905" cy="150495"/>
            </a:xfrm>
            <a:custGeom>
              <a:avLst/>
              <a:gdLst/>
              <a:ahLst/>
              <a:cxnLst/>
              <a:rect l="l" t="t" r="r" b="b"/>
              <a:pathLst>
                <a:path w="1904" h="150494">
                  <a:moveTo>
                    <a:pt x="1315" y="0"/>
                  </a:moveTo>
                  <a:lnTo>
                    <a:pt x="256" y="37505"/>
                  </a:lnTo>
                  <a:lnTo>
                    <a:pt x="0" y="75019"/>
                  </a:lnTo>
                  <a:lnTo>
                    <a:pt x="545" y="112530"/>
                  </a:lnTo>
                  <a:lnTo>
                    <a:pt x="1893" y="1500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3422276" y="1164586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925"/>
                  </a:moveTo>
                  <a:lnTo>
                    <a:pt x="1536" y="35239"/>
                  </a:lnTo>
                  <a:lnTo>
                    <a:pt x="2218" y="23495"/>
                  </a:lnTo>
                  <a:lnTo>
                    <a:pt x="2044" y="11735"/>
                  </a:lnTo>
                  <a:lnTo>
                    <a:pt x="10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3421603" y="1211624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5" h="1269">
                  <a:moveTo>
                    <a:pt x="0" y="1153"/>
                  </a:moveTo>
                  <a:lnTo>
                    <a:pt x="180" y="780"/>
                  </a:lnTo>
                  <a:lnTo>
                    <a:pt x="323" y="396"/>
                  </a:lnTo>
                  <a:lnTo>
                    <a:pt x="4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3355142" y="1015698"/>
              <a:ext cx="1270" cy="154305"/>
            </a:xfrm>
            <a:custGeom>
              <a:avLst/>
              <a:gdLst/>
              <a:ahLst/>
              <a:cxnLst/>
              <a:rect l="l" t="t" r="r" b="b"/>
              <a:pathLst>
                <a:path w="1270" h="154305">
                  <a:moveTo>
                    <a:pt x="746" y="1538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3354421" y="1169218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5">
                  <a:moveTo>
                    <a:pt x="667" y="0"/>
                  </a:moveTo>
                  <a:lnTo>
                    <a:pt x="88" y="10806"/>
                  </a:lnTo>
                  <a:lnTo>
                    <a:pt x="0" y="21623"/>
                  </a:lnTo>
                  <a:lnTo>
                    <a:pt x="402" y="32435"/>
                  </a:lnTo>
                  <a:lnTo>
                    <a:pt x="1295" y="432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3355995" y="1212178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0" y="0"/>
                  </a:moveTo>
                  <a:lnTo>
                    <a:pt x="16385" y="1023"/>
                  </a:lnTo>
                  <a:lnTo>
                    <a:pt x="32795" y="1428"/>
                  </a:lnTo>
                  <a:lnTo>
                    <a:pt x="49208" y="1213"/>
                  </a:lnTo>
                  <a:lnTo>
                    <a:pt x="65608" y="3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3421912" y="1210904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40">
                  <a:moveTo>
                    <a:pt x="0" y="2004"/>
                  </a:moveTo>
                  <a:lnTo>
                    <a:pt x="6366" y="2063"/>
                  </a:lnTo>
                  <a:lnTo>
                    <a:pt x="12708" y="1392"/>
                  </a:lnTo>
                  <a:lnTo>
                    <a:pt x="189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3439686" y="1145011"/>
              <a:ext cx="2540" cy="66040"/>
            </a:xfrm>
            <a:custGeom>
              <a:avLst/>
              <a:gdLst/>
              <a:ahLst/>
              <a:cxnLst/>
              <a:rect l="l" t="t" r="r" b="b"/>
              <a:pathLst>
                <a:path w="2539" h="66040">
                  <a:moveTo>
                    <a:pt x="777" y="65598"/>
                  </a:moveTo>
                  <a:lnTo>
                    <a:pt x="1781" y="49198"/>
                  </a:lnTo>
                  <a:lnTo>
                    <a:pt x="1985" y="32781"/>
                  </a:lnTo>
                  <a:lnTo>
                    <a:pt x="1391" y="163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3438738" y="1013551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80">
                  <a:moveTo>
                    <a:pt x="292" y="0"/>
                  </a:moveTo>
                  <a:lnTo>
                    <a:pt x="0" y="32932"/>
                  </a:lnTo>
                  <a:lnTo>
                    <a:pt x="28" y="65865"/>
                  </a:lnTo>
                  <a:lnTo>
                    <a:pt x="378" y="98798"/>
                  </a:lnTo>
                  <a:lnTo>
                    <a:pt x="1050" y="1317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3422402" y="1013800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909"/>
                  </a:moveTo>
                  <a:lnTo>
                    <a:pt x="5546" y="1497"/>
                  </a:lnTo>
                  <a:lnTo>
                    <a:pt x="11160" y="1188"/>
                  </a:lnTo>
                  <a:lnTo>
                    <a:pt x="166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3355143" y="1014999"/>
              <a:ext cx="67945" cy="1270"/>
            </a:xfrm>
            <a:custGeom>
              <a:avLst/>
              <a:gdLst/>
              <a:ahLst/>
              <a:cxnLst/>
              <a:rect l="l" t="t" r="r" b="b"/>
              <a:pathLst>
                <a:path w="67945" h="1269">
                  <a:moveTo>
                    <a:pt x="0" y="699"/>
                  </a:move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3160523" y="1192567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0" y="0"/>
                  </a:moveTo>
                  <a:lnTo>
                    <a:pt x="2202" y="8072"/>
                  </a:lnTo>
                  <a:lnTo>
                    <a:pt x="6858" y="14941"/>
                  </a:lnTo>
                  <a:lnTo>
                    <a:pt x="13535" y="20145"/>
                  </a:lnTo>
                  <a:lnTo>
                    <a:pt x="21799" y="2321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3160522" y="1013524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21799" y="0"/>
                  </a:moveTo>
                  <a:lnTo>
                    <a:pt x="13535" y="3073"/>
                  </a:lnTo>
                  <a:lnTo>
                    <a:pt x="6858" y="8276"/>
                  </a:lnTo>
                  <a:lnTo>
                    <a:pt x="2202" y="15145"/>
                  </a:lnTo>
                  <a:lnTo>
                    <a:pt x="0" y="2321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3373796" y="121361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3373796" y="10136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2530680" y="1066050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60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2759740" y="1175848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60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2102036" y="986326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2074802" y="875830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2074802" y="766034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2074802" y="656235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3"/>
                  </a:lnTo>
                  <a:lnTo>
                    <a:pt x="46490" y="8092"/>
                  </a:lnTo>
                  <a:lnTo>
                    <a:pt x="37833" y="2171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2074802" y="1233892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2074802" y="1343690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2102036" y="1454186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2074802" y="150873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2102036" y="156398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2074802" y="1737419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2102036" y="1682871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2074802" y="1572375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2074802" y="2197586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2102036" y="225283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2074802" y="230738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2102036" y="2362632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2102036" y="270111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2074802" y="264586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2102036" y="2591316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2074802" y="2480820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2074802" y="2371024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2102036" y="2949378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3"/>
                  </a:lnTo>
                  <a:lnTo>
                    <a:pt x="19256" y="8092"/>
                  </a:lnTo>
                  <a:lnTo>
                    <a:pt x="10600" y="21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2074802" y="3003928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2102036" y="3059177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2074802" y="311372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2074802" y="3168973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2102036" y="3278769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5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3"/>
                  </a:lnTo>
                  <a:lnTo>
                    <a:pt x="19256" y="8092"/>
                  </a:lnTo>
                  <a:lnTo>
                    <a:pt x="10600" y="21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3792741" y="1738819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3765508" y="1683571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3792741" y="1629021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3765508" y="157377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3792741" y="1519224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3765508" y="1408728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4370611" y="93562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71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4360165" y="968492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0"/>
                  </a:moveTo>
                  <a:lnTo>
                    <a:pt x="0" y="5600"/>
                  </a:lnTo>
                  <a:lnTo>
                    <a:pt x="4843" y="10140"/>
                  </a:lnTo>
                  <a:lnTo>
                    <a:pt x="10818" y="101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4416124" y="89331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715" y="3147"/>
                  </a:moveTo>
                  <a:lnTo>
                    <a:pt x="6715" y="1410"/>
                  </a:lnTo>
                  <a:lnTo>
                    <a:pt x="5210" y="0"/>
                  </a:lnTo>
                  <a:lnTo>
                    <a:pt x="3357" y="0"/>
                  </a:lnTo>
                  <a:lnTo>
                    <a:pt x="1504" y="0"/>
                  </a:lnTo>
                  <a:lnTo>
                    <a:pt x="0" y="1410"/>
                  </a:lnTo>
                  <a:lnTo>
                    <a:pt x="0" y="3147"/>
                  </a:lnTo>
                  <a:lnTo>
                    <a:pt x="0" y="4883"/>
                  </a:lnTo>
                  <a:lnTo>
                    <a:pt x="1504" y="6294"/>
                  </a:lnTo>
                  <a:lnTo>
                    <a:pt x="3357" y="6294"/>
                  </a:lnTo>
                  <a:lnTo>
                    <a:pt x="5210" y="6294"/>
                  </a:lnTo>
                  <a:lnTo>
                    <a:pt x="6715" y="4883"/>
                  </a:lnTo>
                  <a:lnTo>
                    <a:pt x="6715" y="31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4412394" y="88981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14176" y="6643"/>
                  </a:moveTo>
                  <a:lnTo>
                    <a:pt x="14176" y="2972"/>
                  </a:lnTo>
                  <a:lnTo>
                    <a:pt x="11005" y="0"/>
                  </a:lnTo>
                  <a:lnTo>
                    <a:pt x="7088" y="0"/>
                  </a:ln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  <a:lnTo>
                    <a:pt x="0" y="10309"/>
                  </a:lnTo>
                  <a:lnTo>
                    <a:pt x="3171" y="13287"/>
                  </a:lnTo>
                  <a:lnTo>
                    <a:pt x="7088" y="13287"/>
                  </a:lnTo>
                  <a:lnTo>
                    <a:pt x="11005" y="13287"/>
                  </a:lnTo>
                  <a:lnTo>
                    <a:pt x="14176" y="10309"/>
                  </a:lnTo>
                  <a:lnTo>
                    <a:pt x="14176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4370611" y="850653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4360165" y="840863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818" y="0"/>
                  </a:move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4371357" y="857646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783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4360911" y="851353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1174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4459772" y="935623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4582509" y="93562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71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4671669" y="935623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4678385" y="968493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10140"/>
                  </a:moveTo>
                  <a:lnTo>
                    <a:pt x="5975" y="10140"/>
                  </a:lnTo>
                  <a:lnTo>
                    <a:pt x="10818" y="5600"/>
                  </a:lnTo>
                  <a:lnTo>
                    <a:pt x="108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4589970" y="94296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0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4459772" y="850652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6643"/>
                  </a:moveTo>
                  <a:lnTo>
                    <a:pt x="7088" y="2978"/>
                  </a:lnTo>
                  <a:lnTo>
                    <a:pt x="391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4582509" y="850653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4671669" y="850652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6643"/>
                  </a:moveTo>
                  <a:lnTo>
                    <a:pt x="7088" y="2978"/>
                  </a:lnTo>
                  <a:lnTo>
                    <a:pt x="391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4678385" y="840863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818" y="10140"/>
                  </a:moveTo>
                  <a:lnTo>
                    <a:pt x="10818" y="4539"/>
                  </a:lnTo>
                  <a:lnTo>
                    <a:pt x="59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4625784" y="89331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715" y="3147"/>
                  </a:moveTo>
                  <a:lnTo>
                    <a:pt x="6715" y="1410"/>
                  </a:lnTo>
                  <a:lnTo>
                    <a:pt x="5210" y="0"/>
                  </a:lnTo>
                  <a:lnTo>
                    <a:pt x="3357" y="0"/>
                  </a:lnTo>
                  <a:lnTo>
                    <a:pt x="1504" y="0"/>
                  </a:lnTo>
                  <a:lnTo>
                    <a:pt x="0" y="1410"/>
                  </a:lnTo>
                  <a:lnTo>
                    <a:pt x="0" y="3147"/>
                  </a:lnTo>
                  <a:lnTo>
                    <a:pt x="0" y="4883"/>
                  </a:lnTo>
                  <a:lnTo>
                    <a:pt x="1504" y="6294"/>
                  </a:lnTo>
                  <a:lnTo>
                    <a:pt x="3357" y="6294"/>
                  </a:lnTo>
                  <a:lnTo>
                    <a:pt x="5210" y="6294"/>
                  </a:lnTo>
                  <a:lnTo>
                    <a:pt x="6715" y="4883"/>
                  </a:lnTo>
                  <a:lnTo>
                    <a:pt x="6715" y="31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4622053" y="88981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14176" y="6643"/>
                  </a:moveTo>
                  <a:lnTo>
                    <a:pt x="14176" y="2972"/>
                  </a:lnTo>
                  <a:lnTo>
                    <a:pt x="11005" y="0"/>
                  </a:lnTo>
                  <a:lnTo>
                    <a:pt x="7088" y="0"/>
                  </a:ln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  <a:lnTo>
                    <a:pt x="0" y="10309"/>
                  </a:lnTo>
                  <a:lnTo>
                    <a:pt x="3171" y="13287"/>
                  </a:lnTo>
                  <a:lnTo>
                    <a:pt x="7088" y="13287"/>
                  </a:lnTo>
                  <a:lnTo>
                    <a:pt x="11005" y="13287"/>
                  </a:lnTo>
                  <a:lnTo>
                    <a:pt x="14176" y="10309"/>
                  </a:lnTo>
                  <a:lnTo>
                    <a:pt x="14176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4589970" y="85135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07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4466860" y="857646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783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4582509" y="857646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4678758" y="857646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4689204" y="851352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748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4378072" y="94296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0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4378072" y="85135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07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4371357" y="841563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4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4371357" y="978634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3074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4360911" y="952757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5">
                  <a:moveTo>
                    <a:pt x="328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4475813" y="93562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71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4564975" y="935623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4483275" y="942967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0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4475813" y="850653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4564975" y="850652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6643"/>
                  </a:moveTo>
                  <a:lnTo>
                    <a:pt x="7088" y="2978"/>
                  </a:lnTo>
                  <a:lnTo>
                    <a:pt x="391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4519835" y="89331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715" y="3147"/>
                  </a:moveTo>
                  <a:lnTo>
                    <a:pt x="6715" y="1410"/>
                  </a:lnTo>
                  <a:lnTo>
                    <a:pt x="5210" y="0"/>
                  </a:lnTo>
                  <a:lnTo>
                    <a:pt x="3357" y="0"/>
                  </a:lnTo>
                  <a:lnTo>
                    <a:pt x="1504" y="0"/>
                  </a:lnTo>
                  <a:lnTo>
                    <a:pt x="0" y="1410"/>
                  </a:lnTo>
                  <a:lnTo>
                    <a:pt x="0" y="3147"/>
                  </a:lnTo>
                  <a:lnTo>
                    <a:pt x="0" y="4883"/>
                  </a:lnTo>
                  <a:lnTo>
                    <a:pt x="1504" y="6294"/>
                  </a:lnTo>
                  <a:lnTo>
                    <a:pt x="3357" y="6294"/>
                  </a:lnTo>
                  <a:lnTo>
                    <a:pt x="5210" y="6294"/>
                  </a:lnTo>
                  <a:lnTo>
                    <a:pt x="6715" y="4883"/>
                  </a:lnTo>
                  <a:lnTo>
                    <a:pt x="6715" y="31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4516103" y="88981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14176" y="6643"/>
                  </a:moveTo>
                  <a:lnTo>
                    <a:pt x="14176" y="2972"/>
                  </a:lnTo>
                  <a:lnTo>
                    <a:pt x="11005" y="0"/>
                  </a:lnTo>
                  <a:lnTo>
                    <a:pt x="7088" y="0"/>
                  </a:ln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  <a:lnTo>
                    <a:pt x="0" y="10309"/>
                  </a:lnTo>
                  <a:lnTo>
                    <a:pt x="3171" y="13287"/>
                  </a:lnTo>
                  <a:lnTo>
                    <a:pt x="7088" y="13287"/>
                  </a:lnTo>
                  <a:lnTo>
                    <a:pt x="11005" y="13287"/>
                  </a:lnTo>
                  <a:lnTo>
                    <a:pt x="14176" y="10309"/>
                  </a:lnTo>
                  <a:lnTo>
                    <a:pt x="14176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4483275" y="85135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07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4475813" y="857646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4572063" y="857646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40">
                  <a:moveTo>
                    <a:pt x="0" y="0"/>
                  </a:moveTo>
                  <a:lnTo>
                    <a:pt x="0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3231286" y="2394801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2336690" y="477904"/>
              <a:ext cx="989965" cy="0"/>
            </a:xfrm>
            <a:custGeom>
              <a:avLst/>
              <a:gdLst/>
              <a:ahLst/>
              <a:cxnLst/>
              <a:rect l="l" t="t" r="r" b="b"/>
              <a:pathLst>
                <a:path w="989964">
                  <a:moveTo>
                    <a:pt x="0" y="0"/>
                  </a:moveTo>
                  <a:lnTo>
                    <a:pt x="98935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5823305" y="2964766"/>
              <a:ext cx="0" cy="415290"/>
            </a:xfrm>
            <a:custGeom>
              <a:avLst/>
              <a:gdLst/>
              <a:ahLst/>
              <a:cxnLst/>
              <a:rect l="l" t="t" r="r" b="b"/>
              <a:pathLst>
                <a:path h="415289">
                  <a:moveTo>
                    <a:pt x="0" y="4147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5684527" y="463916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2023321" y="424757"/>
              <a:ext cx="10912475" cy="3141980"/>
            </a:xfrm>
            <a:custGeom>
              <a:avLst/>
              <a:gdLst/>
              <a:ahLst/>
              <a:cxnLst/>
              <a:rect l="l" t="t" r="r" b="b"/>
              <a:pathLst>
                <a:path w="10912475" h="3141979">
                  <a:moveTo>
                    <a:pt x="0" y="0"/>
                  </a:moveTo>
                  <a:lnTo>
                    <a:pt x="10911992" y="0"/>
                  </a:lnTo>
                  <a:lnTo>
                    <a:pt x="10911992" y="3141445"/>
                  </a:lnTo>
                  <a:lnTo>
                    <a:pt x="0" y="3141445"/>
                  </a:lnTo>
                  <a:lnTo>
                    <a:pt x="0" y="0"/>
                  </a:lnTo>
                  <a:close/>
                </a:path>
              </a:pathLst>
            </a:custGeom>
            <a:ln w="42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4365389" y="3247295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7906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160" y="0"/>
                  </a:lnTo>
                  <a:lnTo>
                    <a:pt x="17906" y="699"/>
                  </a:lnTo>
                  <a:lnTo>
                    <a:pt x="20145" y="699"/>
                  </a:lnTo>
                  <a:lnTo>
                    <a:pt x="20885" y="1404"/>
                  </a:lnTo>
                  <a:lnTo>
                    <a:pt x="21637" y="1404"/>
                  </a:lnTo>
                  <a:lnTo>
                    <a:pt x="22383" y="2098"/>
                  </a:lnTo>
                  <a:lnTo>
                    <a:pt x="23129" y="2098"/>
                  </a:lnTo>
                  <a:lnTo>
                    <a:pt x="26107" y="4895"/>
                  </a:lnTo>
                  <a:lnTo>
                    <a:pt x="5216" y="4895"/>
                  </a:lnTo>
                  <a:lnTo>
                    <a:pt x="5216" y="21685"/>
                  </a:lnTo>
                  <a:lnTo>
                    <a:pt x="24621" y="21685"/>
                  </a:lnTo>
                  <a:lnTo>
                    <a:pt x="22383" y="23783"/>
                  </a:lnTo>
                  <a:lnTo>
                    <a:pt x="23129" y="24482"/>
                  </a:lnTo>
                  <a:lnTo>
                    <a:pt x="23869" y="24482"/>
                  </a:lnTo>
                  <a:lnTo>
                    <a:pt x="24621" y="25176"/>
                  </a:lnTo>
                  <a:lnTo>
                    <a:pt x="25368" y="25176"/>
                  </a:lnTo>
                  <a:lnTo>
                    <a:pt x="26107" y="25875"/>
                  </a:lnTo>
                  <a:lnTo>
                    <a:pt x="26860" y="25875"/>
                  </a:lnTo>
                  <a:lnTo>
                    <a:pt x="27606" y="26580"/>
                  </a:lnTo>
                  <a:lnTo>
                    <a:pt x="28352" y="26580"/>
                  </a:lnTo>
                  <a:lnTo>
                    <a:pt x="29101" y="27280"/>
                  </a:lnTo>
                  <a:lnTo>
                    <a:pt x="5216" y="27280"/>
                  </a:lnTo>
                  <a:lnTo>
                    <a:pt x="5216" y="46861"/>
                  </a:lnTo>
                  <a:lnTo>
                    <a:pt x="29844" y="46861"/>
                  </a:lnTo>
                  <a:lnTo>
                    <a:pt x="29092" y="47561"/>
                  </a:lnTo>
                  <a:lnTo>
                    <a:pt x="28352" y="47561"/>
                  </a:lnTo>
                  <a:lnTo>
                    <a:pt x="27606" y="48260"/>
                  </a:lnTo>
                  <a:lnTo>
                    <a:pt x="27606" y="48959"/>
                  </a:lnTo>
                  <a:lnTo>
                    <a:pt x="26860" y="48959"/>
                  </a:lnTo>
                  <a:lnTo>
                    <a:pt x="26107" y="49659"/>
                  </a:lnTo>
                  <a:lnTo>
                    <a:pt x="25368" y="49659"/>
                  </a:lnTo>
                  <a:lnTo>
                    <a:pt x="25368" y="50352"/>
                  </a:lnTo>
                  <a:lnTo>
                    <a:pt x="24621" y="50352"/>
                  </a:lnTo>
                  <a:lnTo>
                    <a:pt x="23869" y="51057"/>
                  </a:lnTo>
                  <a:lnTo>
                    <a:pt x="22383" y="51057"/>
                  </a:lnTo>
                  <a:lnTo>
                    <a:pt x="21637" y="51757"/>
                  </a:lnTo>
                  <a:lnTo>
                    <a:pt x="18652" y="51757"/>
                  </a:lnTo>
                  <a:lnTo>
                    <a:pt x="17906" y="52450"/>
                  </a:lnTo>
                  <a:close/>
                </a:path>
                <a:path w="33654" h="52704">
                  <a:moveTo>
                    <a:pt x="26107" y="5594"/>
                  </a:moveTo>
                  <a:lnTo>
                    <a:pt x="16414" y="5594"/>
                  </a:lnTo>
                  <a:lnTo>
                    <a:pt x="14922" y="4895"/>
                  </a:lnTo>
                  <a:lnTo>
                    <a:pt x="26107" y="4895"/>
                  </a:lnTo>
                  <a:lnTo>
                    <a:pt x="26107" y="5594"/>
                  </a:lnTo>
                  <a:close/>
                </a:path>
                <a:path w="33654" h="52704">
                  <a:moveTo>
                    <a:pt x="26107" y="20986"/>
                  </a:moveTo>
                  <a:lnTo>
                    <a:pt x="17160" y="20986"/>
                  </a:lnTo>
                  <a:lnTo>
                    <a:pt x="17906" y="20280"/>
                  </a:lnTo>
                  <a:lnTo>
                    <a:pt x="18652" y="20280"/>
                  </a:lnTo>
                  <a:lnTo>
                    <a:pt x="19399" y="19581"/>
                  </a:lnTo>
                  <a:lnTo>
                    <a:pt x="20145" y="19581"/>
                  </a:lnTo>
                  <a:lnTo>
                    <a:pt x="20145" y="18888"/>
                  </a:lnTo>
                  <a:lnTo>
                    <a:pt x="21637" y="17483"/>
                  </a:lnTo>
                  <a:lnTo>
                    <a:pt x="21637" y="16790"/>
                  </a:lnTo>
                  <a:lnTo>
                    <a:pt x="22383" y="16090"/>
                  </a:lnTo>
                  <a:lnTo>
                    <a:pt x="22383" y="15385"/>
                  </a:lnTo>
                  <a:lnTo>
                    <a:pt x="23129" y="14692"/>
                  </a:lnTo>
                  <a:lnTo>
                    <a:pt x="23129" y="10490"/>
                  </a:lnTo>
                  <a:lnTo>
                    <a:pt x="22383" y="9796"/>
                  </a:lnTo>
                  <a:lnTo>
                    <a:pt x="22383" y="9097"/>
                  </a:lnTo>
                  <a:lnTo>
                    <a:pt x="19399" y="6299"/>
                  </a:lnTo>
                  <a:lnTo>
                    <a:pt x="18652" y="6299"/>
                  </a:lnTo>
                  <a:lnTo>
                    <a:pt x="17906" y="5594"/>
                  </a:lnTo>
                  <a:lnTo>
                    <a:pt x="26860" y="5594"/>
                  </a:lnTo>
                  <a:lnTo>
                    <a:pt x="26860" y="6299"/>
                  </a:lnTo>
                  <a:lnTo>
                    <a:pt x="27606" y="6999"/>
                  </a:lnTo>
                  <a:lnTo>
                    <a:pt x="27606" y="7692"/>
                  </a:lnTo>
                  <a:lnTo>
                    <a:pt x="28352" y="8397"/>
                  </a:lnTo>
                  <a:lnTo>
                    <a:pt x="28352" y="10490"/>
                  </a:lnTo>
                  <a:lnTo>
                    <a:pt x="29092" y="11195"/>
                  </a:lnTo>
                  <a:lnTo>
                    <a:pt x="29092" y="13992"/>
                  </a:lnTo>
                  <a:lnTo>
                    <a:pt x="28352" y="14692"/>
                  </a:lnTo>
                  <a:lnTo>
                    <a:pt x="28352" y="16790"/>
                  </a:lnTo>
                  <a:lnTo>
                    <a:pt x="27606" y="17483"/>
                  </a:lnTo>
                  <a:lnTo>
                    <a:pt x="27606" y="18182"/>
                  </a:lnTo>
                  <a:lnTo>
                    <a:pt x="26860" y="18888"/>
                  </a:lnTo>
                  <a:lnTo>
                    <a:pt x="26860" y="19581"/>
                  </a:lnTo>
                  <a:lnTo>
                    <a:pt x="26107" y="20280"/>
                  </a:lnTo>
                  <a:lnTo>
                    <a:pt x="26107" y="20986"/>
                  </a:lnTo>
                  <a:close/>
                </a:path>
                <a:path w="33654" h="52704">
                  <a:moveTo>
                    <a:pt x="24621" y="21685"/>
                  </a:moveTo>
                  <a:lnTo>
                    <a:pt x="14922" y="21685"/>
                  </a:lnTo>
                  <a:lnTo>
                    <a:pt x="15662" y="20986"/>
                  </a:lnTo>
                  <a:lnTo>
                    <a:pt x="25368" y="20986"/>
                  </a:lnTo>
                  <a:lnTo>
                    <a:pt x="24621" y="21685"/>
                  </a:lnTo>
                  <a:close/>
                </a:path>
                <a:path w="33654" h="52704">
                  <a:moveTo>
                    <a:pt x="29844" y="28678"/>
                  </a:moveTo>
                  <a:lnTo>
                    <a:pt x="20885" y="28678"/>
                  </a:lnTo>
                  <a:lnTo>
                    <a:pt x="20145" y="27973"/>
                  </a:lnTo>
                  <a:lnTo>
                    <a:pt x="18652" y="27973"/>
                  </a:lnTo>
                  <a:lnTo>
                    <a:pt x="17906" y="27280"/>
                  </a:lnTo>
                  <a:lnTo>
                    <a:pt x="29101" y="27280"/>
                  </a:lnTo>
                  <a:lnTo>
                    <a:pt x="29844" y="27973"/>
                  </a:lnTo>
                  <a:lnTo>
                    <a:pt x="29844" y="28678"/>
                  </a:lnTo>
                  <a:close/>
                </a:path>
                <a:path w="33654" h="52704">
                  <a:moveTo>
                    <a:pt x="29844" y="46861"/>
                  </a:moveTo>
                  <a:lnTo>
                    <a:pt x="19399" y="46861"/>
                  </a:lnTo>
                  <a:lnTo>
                    <a:pt x="19399" y="46162"/>
                  </a:lnTo>
                  <a:lnTo>
                    <a:pt x="21637" y="46162"/>
                  </a:lnTo>
                  <a:lnTo>
                    <a:pt x="23129" y="44763"/>
                  </a:lnTo>
                  <a:lnTo>
                    <a:pt x="23869" y="44763"/>
                  </a:lnTo>
                  <a:lnTo>
                    <a:pt x="25368" y="43359"/>
                  </a:lnTo>
                  <a:lnTo>
                    <a:pt x="25368" y="42659"/>
                  </a:lnTo>
                  <a:lnTo>
                    <a:pt x="26107" y="42659"/>
                  </a:lnTo>
                  <a:lnTo>
                    <a:pt x="26107" y="41966"/>
                  </a:lnTo>
                  <a:lnTo>
                    <a:pt x="26860" y="41267"/>
                  </a:lnTo>
                  <a:lnTo>
                    <a:pt x="26860" y="39862"/>
                  </a:lnTo>
                  <a:lnTo>
                    <a:pt x="27606" y="39168"/>
                  </a:lnTo>
                  <a:lnTo>
                    <a:pt x="27606" y="34967"/>
                  </a:lnTo>
                  <a:lnTo>
                    <a:pt x="26860" y="34273"/>
                  </a:lnTo>
                  <a:lnTo>
                    <a:pt x="26860" y="32869"/>
                  </a:lnTo>
                  <a:lnTo>
                    <a:pt x="26107" y="32869"/>
                  </a:lnTo>
                  <a:lnTo>
                    <a:pt x="26107" y="32175"/>
                  </a:lnTo>
                  <a:lnTo>
                    <a:pt x="23129" y="29378"/>
                  </a:lnTo>
                  <a:lnTo>
                    <a:pt x="22383" y="29378"/>
                  </a:lnTo>
                  <a:lnTo>
                    <a:pt x="21637" y="28678"/>
                  </a:lnTo>
                  <a:lnTo>
                    <a:pt x="30590" y="28678"/>
                  </a:lnTo>
                  <a:lnTo>
                    <a:pt x="31330" y="29378"/>
                  </a:lnTo>
                  <a:lnTo>
                    <a:pt x="31330" y="30077"/>
                  </a:lnTo>
                  <a:lnTo>
                    <a:pt x="32083" y="30776"/>
                  </a:lnTo>
                  <a:lnTo>
                    <a:pt x="32083" y="32175"/>
                  </a:lnTo>
                  <a:lnTo>
                    <a:pt x="32829" y="32869"/>
                  </a:lnTo>
                  <a:lnTo>
                    <a:pt x="32829" y="34967"/>
                  </a:lnTo>
                  <a:lnTo>
                    <a:pt x="33575" y="35666"/>
                  </a:lnTo>
                  <a:lnTo>
                    <a:pt x="33575" y="39168"/>
                  </a:lnTo>
                  <a:lnTo>
                    <a:pt x="32829" y="39862"/>
                  </a:lnTo>
                  <a:lnTo>
                    <a:pt x="32829" y="41966"/>
                  </a:lnTo>
                  <a:lnTo>
                    <a:pt x="32083" y="42659"/>
                  </a:lnTo>
                  <a:lnTo>
                    <a:pt x="32083" y="43359"/>
                  </a:lnTo>
                  <a:lnTo>
                    <a:pt x="31330" y="44064"/>
                  </a:lnTo>
                  <a:lnTo>
                    <a:pt x="31330" y="44763"/>
                  </a:lnTo>
                  <a:lnTo>
                    <a:pt x="29844" y="46162"/>
                  </a:lnTo>
                  <a:lnTo>
                    <a:pt x="29844" y="468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4381057" y="321652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4869012" y="3247295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7913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166" y="0"/>
                  </a:lnTo>
                  <a:lnTo>
                    <a:pt x="17913" y="699"/>
                  </a:lnTo>
                  <a:lnTo>
                    <a:pt x="20151" y="699"/>
                  </a:lnTo>
                  <a:lnTo>
                    <a:pt x="20897" y="1404"/>
                  </a:lnTo>
                  <a:lnTo>
                    <a:pt x="21643" y="1404"/>
                  </a:lnTo>
                  <a:lnTo>
                    <a:pt x="22389" y="2098"/>
                  </a:lnTo>
                  <a:lnTo>
                    <a:pt x="23135" y="2098"/>
                  </a:lnTo>
                  <a:lnTo>
                    <a:pt x="26120" y="4895"/>
                  </a:lnTo>
                  <a:lnTo>
                    <a:pt x="5222" y="4895"/>
                  </a:lnTo>
                  <a:lnTo>
                    <a:pt x="5222" y="21685"/>
                  </a:lnTo>
                  <a:lnTo>
                    <a:pt x="24628" y="21685"/>
                  </a:lnTo>
                  <a:lnTo>
                    <a:pt x="22389" y="23783"/>
                  </a:lnTo>
                  <a:lnTo>
                    <a:pt x="23135" y="24482"/>
                  </a:lnTo>
                  <a:lnTo>
                    <a:pt x="23875" y="24482"/>
                  </a:lnTo>
                  <a:lnTo>
                    <a:pt x="24628" y="25176"/>
                  </a:lnTo>
                  <a:lnTo>
                    <a:pt x="25374" y="25176"/>
                  </a:lnTo>
                  <a:lnTo>
                    <a:pt x="26120" y="25875"/>
                  </a:lnTo>
                  <a:lnTo>
                    <a:pt x="26866" y="25875"/>
                  </a:lnTo>
                  <a:lnTo>
                    <a:pt x="27612" y="26580"/>
                  </a:lnTo>
                  <a:lnTo>
                    <a:pt x="28358" y="26580"/>
                  </a:lnTo>
                  <a:lnTo>
                    <a:pt x="29107" y="27280"/>
                  </a:lnTo>
                  <a:lnTo>
                    <a:pt x="5222" y="27280"/>
                  </a:lnTo>
                  <a:lnTo>
                    <a:pt x="5222" y="46861"/>
                  </a:lnTo>
                  <a:lnTo>
                    <a:pt x="29850" y="46861"/>
                  </a:lnTo>
                  <a:lnTo>
                    <a:pt x="29098" y="47561"/>
                  </a:lnTo>
                  <a:lnTo>
                    <a:pt x="28358" y="47561"/>
                  </a:lnTo>
                  <a:lnTo>
                    <a:pt x="27612" y="48260"/>
                  </a:lnTo>
                  <a:lnTo>
                    <a:pt x="27612" y="48959"/>
                  </a:lnTo>
                  <a:lnTo>
                    <a:pt x="26866" y="48959"/>
                  </a:lnTo>
                  <a:lnTo>
                    <a:pt x="26120" y="49659"/>
                  </a:lnTo>
                  <a:lnTo>
                    <a:pt x="25374" y="49659"/>
                  </a:lnTo>
                  <a:lnTo>
                    <a:pt x="25374" y="50352"/>
                  </a:lnTo>
                  <a:lnTo>
                    <a:pt x="24628" y="50352"/>
                  </a:lnTo>
                  <a:lnTo>
                    <a:pt x="23875" y="51057"/>
                  </a:lnTo>
                  <a:lnTo>
                    <a:pt x="22389" y="51057"/>
                  </a:lnTo>
                  <a:lnTo>
                    <a:pt x="21643" y="51757"/>
                  </a:lnTo>
                  <a:lnTo>
                    <a:pt x="18652" y="51757"/>
                  </a:lnTo>
                  <a:lnTo>
                    <a:pt x="17913" y="52450"/>
                  </a:lnTo>
                  <a:close/>
                </a:path>
                <a:path w="33654" h="52704">
                  <a:moveTo>
                    <a:pt x="26120" y="5594"/>
                  </a:moveTo>
                  <a:lnTo>
                    <a:pt x="16420" y="5594"/>
                  </a:lnTo>
                  <a:lnTo>
                    <a:pt x="14928" y="4895"/>
                  </a:lnTo>
                  <a:lnTo>
                    <a:pt x="26120" y="4895"/>
                  </a:lnTo>
                  <a:lnTo>
                    <a:pt x="26120" y="5594"/>
                  </a:lnTo>
                  <a:close/>
                </a:path>
                <a:path w="33654" h="52704">
                  <a:moveTo>
                    <a:pt x="26120" y="20986"/>
                  </a:moveTo>
                  <a:lnTo>
                    <a:pt x="17166" y="20986"/>
                  </a:lnTo>
                  <a:lnTo>
                    <a:pt x="17913" y="20280"/>
                  </a:lnTo>
                  <a:lnTo>
                    <a:pt x="18652" y="20280"/>
                  </a:lnTo>
                  <a:lnTo>
                    <a:pt x="19405" y="19581"/>
                  </a:lnTo>
                  <a:lnTo>
                    <a:pt x="20151" y="19581"/>
                  </a:lnTo>
                  <a:lnTo>
                    <a:pt x="20151" y="18888"/>
                  </a:lnTo>
                  <a:lnTo>
                    <a:pt x="21643" y="17483"/>
                  </a:lnTo>
                  <a:lnTo>
                    <a:pt x="21643" y="16790"/>
                  </a:lnTo>
                  <a:lnTo>
                    <a:pt x="22389" y="16090"/>
                  </a:lnTo>
                  <a:lnTo>
                    <a:pt x="22389" y="15385"/>
                  </a:lnTo>
                  <a:lnTo>
                    <a:pt x="23135" y="14692"/>
                  </a:lnTo>
                  <a:lnTo>
                    <a:pt x="23135" y="10490"/>
                  </a:lnTo>
                  <a:lnTo>
                    <a:pt x="22389" y="9796"/>
                  </a:lnTo>
                  <a:lnTo>
                    <a:pt x="22389" y="9097"/>
                  </a:lnTo>
                  <a:lnTo>
                    <a:pt x="19405" y="6299"/>
                  </a:lnTo>
                  <a:lnTo>
                    <a:pt x="18652" y="6299"/>
                  </a:lnTo>
                  <a:lnTo>
                    <a:pt x="17913" y="5594"/>
                  </a:lnTo>
                  <a:lnTo>
                    <a:pt x="26866" y="5594"/>
                  </a:lnTo>
                  <a:lnTo>
                    <a:pt x="26866" y="6299"/>
                  </a:lnTo>
                  <a:lnTo>
                    <a:pt x="27612" y="6999"/>
                  </a:lnTo>
                  <a:lnTo>
                    <a:pt x="27612" y="7692"/>
                  </a:lnTo>
                  <a:lnTo>
                    <a:pt x="28358" y="8397"/>
                  </a:lnTo>
                  <a:lnTo>
                    <a:pt x="28358" y="10490"/>
                  </a:lnTo>
                  <a:lnTo>
                    <a:pt x="29098" y="11195"/>
                  </a:lnTo>
                  <a:lnTo>
                    <a:pt x="29098" y="13992"/>
                  </a:lnTo>
                  <a:lnTo>
                    <a:pt x="28358" y="14692"/>
                  </a:lnTo>
                  <a:lnTo>
                    <a:pt x="28358" y="16790"/>
                  </a:lnTo>
                  <a:lnTo>
                    <a:pt x="27612" y="17483"/>
                  </a:lnTo>
                  <a:lnTo>
                    <a:pt x="27612" y="18182"/>
                  </a:lnTo>
                  <a:lnTo>
                    <a:pt x="26866" y="18888"/>
                  </a:lnTo>
                  <a:lnTo>
                    <a:pt x="26866" y="19581"/>
                  </a:lnTo>
                  <a:lnTo>
                    <a:pt x="26120" y="20280"/>
                  </a:lnTo>
                  <a:lnTo>
                    <a:pt x="26120" y="20986"/>
                  </a:lnTo>
                  <a:close/>
                </a:path>
                <a:path w="33654" h="52704">
                  <a:moveTo>
                    <a:pt x="24628" y="21685"/>
                  </a:moveTo>
                  <a:lnTo>
                    <a:pt x="14928" y="21685"/>
                  </a:lnTo>
                  <a:lnTo>
                    <a:pt x="15668" y="20986"/>
                  </a:lnTo>
                  <a:lnTo>
                    <a:pt x="25374" y="20986"/>
                  </a:lnTo>
                  <a:lnTo>
                    <a:pt x="24628" y="21685"/>
                  </a:lnTo>
                  <a:close/>
                </a:path>
                <a:path w="33654" h="52704">
                  <a:moveTo>
                    <a:pt x="29850" y="28678"/>
                  </a:moveTo>
                  <a:lnTo>
                    <a:pt x="20897" y="28678"/>
                  </a:lnTo>
                  <a:lnTo>
                    <a:pt x="20151" y="27973"/>
                  </a:lnTo>
                  <a:lnTo>
                    <a:pt x="18652" y="27973"/>
                  </a:lnTo>
                  <a:lnTo>
                    <a:pt x="17913" y="27280"/>
                  </a:lnTo>
                  <a:lnTo>
                    <a:pt x="29107" y="27280"/>
                  </a:lnTo>
                  <a:lnTo>
                    <a:pt x="29850" y="27973"/>
                  </a:lnTo>
                  <a:lnTo>
                    <a:pt x="29850" y="28678"/>
                  </a:lnTo>
                  <a:close/>
                </a:path>
                <a:path w="33654" h="52704">
                  <a:moveTo>
                    <a:pt x="29850" y="46861"/>
                  </a:moveTo>
                  <a:lnTo>
                    <a:pt x="19405" y="46861"/>
                  </a:lnTo>
                  <a:lnTo>
                    <a:pt x="19405" y="46162"/>
                  </a:lnTo>
                  <a:lnTo>
                    <a:pt x="21643" y="46162"/>
                  </a:lnTo>
                  <a:lnTo>
                    <a:pt x="23135" y="44763"/>
                  </a:lnTo>
                  <a:lnTo>
                    <a:pt x="23875" y="44763"/>
                  </a:lnTo>
                  <a:lnTo>
                    <a:pt x="25374" y="43359"/>
                  </a:lnTo>
                  <a:lnTo>
                    <a:pt x="25374" y="42659"/>
                  </a:lnTo>
                  <a:lnTo>
                    <a:pt x="26120" y="42659"/>
                  </a:lnTo>
                  <a:lnTo>
                    <a:pt x="26120" y="41966"/>
                  </a:lnTo>
                  <a:lnTo>
                    <a:pt x="26866" y="41267"/>
                  </a:lnTo>
                  <a:lnTo>
                    <a:pt x="26866" y="39862"/>
                  </a:lnTo>
                  <a:lnTo>
                    <a:pt x="27612" y="39168"/>
                  </a:lnTo>
                  <a:lnTo>
                    <a:pt x="27612" y="34967"/>
                  </a:lnTo>
                  <a:lnTo>
                    <a:pt x="26866" y="34273"/>
                  </a:lnTo>
                  <a:lnTo>
                    <a:pt x="26866" y="32869"/>
                  </a:lnTo>
                  <a:lnTo>
                    <a:pt x="26120" y="32869"/>
                  </a:lnTo>
                  <a:lnTo>
                    <a:pt x="26120" y="32175"/>
                  </a:lnTo>
                  <a:lnTo>
                    <a:pt x="23135" y="29378"/>
                  </a:lnTo>
                  <a:lnTo>
                    <a:pt x="22389" y="29378"/>
                  </a:lnTo>
                  <a:lnTo>
                    <a:pt x="21643" y="28678"/>
                  </a:lnTo>
                  <a:lnTo>
                    <a:pt x="30597" y="28678"/>
                  </a:lnTo>
                  <a:lnTo>
                    <a:pt x="31343" y="29378"/>
                  </a:lnTo>
                  <a:lnTo>
                    <a:pt x="31343" y="30077"/>
                  </a:lnTo>
                  <a:lnTo>
                    <a:pt x="32089" y="30776"/>
                  </a:lnTo>
                  <a:lnTo>
                    <a:pt x="32089" y="32175"/>
                  </a:lnTo>
                  <a:lnTo>
                    <a:pt x="32835" y="32869"/>
                  </a:lnTo>
                  <a:lnTo>
                    <a:pt x="32835" y="34273"/>
                  </a:lnTo>
                  <a:lnTo>
                    <a:pt x="33581" y="34967"/>
                  </a:lnTo>
                  <a:lnTo>
                    <a:pt x="33581" y="39168"/>
                  </a:lnTo>
                  <a:lnTo>
                    <a:pt x="32835" y="39862"/>
                  </a:lnTo>
                  <a:lnTo>
                    <a:pt x="32835" y="41966"/>
                  </a:lnTo>
                  <a:lnTo>
                    <a:pt x="32089" y="42659"/>
                  </a:lnTo>
                  <a:lnTo>
                    <a:pt x="32089" y="43359"/>
                  </a:lnTo>
                  <a:lnTo>
                    <a:pt x="31343" y="44064"/>
                  </a:lnTo>
                  <a:lnTo>
                    <a:pt x="31343" y="44763"/>
                  </a:lnTo>
                  <a:lnTo>
                    <a:pt x="29850" y="46162"/>
                  </a:lnTo>
                  <a:lnTo>
                    <a:pt x="29850" y="468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4884687" y="321652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5372654" y="3247295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7900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154" y="0"/>
                  </a:lnTo>
                  <a:lnTo>
                    <a:pt x="17900" y="699"/>
                  </a:lnTo>
                  <a:lnTo>
                    <a:pt x="20138" y="699"/>
                  </a:lnTo>
                  <a:lnTo>
                    <a:pt x="20885" y="1404"/>
                  </a:lnTo>
                  <a:lnTo>
                    <a:pt x="21637" y="1404"/>
                  </a:lnTo>
                  <a:lnTo>
                    <a:pt x="22377" y="2098"/>
                  </a:lnTo>
                  <a:lnTo>
                    <a:pt x="23123" y="2098"/>
                  </a:lnTo>
                  <a:lnTo>
                    <a:pt x="26107" y="4895"/>
                  </a:lnTo>
                  <a:lnTo>
                    <a:pt x="5222" y="4895"/>
                  </a:lnTo>
                  <a:lnTo>
                    <a:pt x="5222" y="21685"/>
                  </a:lnTo>
                  <a:lnTo>
                    <a:pt x="24615" y="21685"/>
                  </a:lnTo>
                  <a:lnTo>
                    <a:pt x="22377" y="23783"/>
                  </a:lnTo>
                  <a:lnTo>
                    <a:pt x="23123" y="24482"/>
                  </a:lnTo>
                  <a:lnTo>
                    <a:pt x="23875" y="24482"/>
                  </a:lnTo>
                  <a:lnTo>
                    <a:pt x="24615" y="25176"/>
                  </a:lnTo>
                  <a:lnTo>
                    <a:pt x="25361" y="25176"/>
                  </a:lnTo>
                  <a:lnTo>
                    <a:pt x="26107" y="25875"/>
                  </a:lnTo>
                  <a:lnTo>
                    <a:pt x="26860" y="25875"/>
                  </a:lnTo>
                  <a:lnTo>
                    <a:pt x="27600" y="26580"/>
                  </a:lnTo>
                  <a:lnTo>
                    <a:pt x="28346" y="26580"/>
                  </a:lnTo>
                  <a:lnTo>
                    <a:pt x="29095" y="27280"/>
                  </a:lnTo>
                  <a:lnTo>
                    <a:pt x="5222" y="27280"/>
                  </a:lnTo>
                  <a:lnTo>
                    <a:pt x="5222" y="46861"/>
                  </a:lnTo>
                  <a:lnTo>
                    <a:pt x="29838" y="46861"/>
                  </a:lnTo>
                  <a:lnTo>
                    <a:pt x="29098" y="47561"/>
                  </a:lnTo>
                  <a:lnTo>
                    <a:pt x="28346" y="47561"/>
                  </a:lnTo>
                  <a:lnTo>
                    <a:pt x="27600" y="48260"/>
                  </a:lnTo>
                  <a:lnTo>
                    <a:pt x="27600" y="48959"/>
                  </a:lnTo>
                  <a:lnTo>
                    <a:pt x="26860" y="48959"/>
                  </a:lnTo>
                  <a:lnTo>
                    <a:pt x="26107" y="49659"/>
                  </a:lnTo>
                  <a:lnTo>
                    <a:pt x="25361" y="49659"/>
                  </a:lnTo>
                  <a:lnTo>
                    <a:pt x="25361" y="50352"/>
                  </a:lnTo>
                  <a:lnTo>
                    <a:pt x="24615" y="50352"/>
                  </a:lnTo>
                  <a:lnTo>
                    <a:pt x="23875" y="51057"/>
                  </a:lnTo>
                  <a:lnTo>
                    <a:pt x="22377" y="51057"/>
                  </a:lnTo>
                  <a:lnTo>
                    <a:pt x="21637" y="51757"/>
                  </a:lnTo>
                  <a:lnTo>
                    <a:pt x="18652" y="51757"/>
                  </a:lnTo>
                  <a:lnTo>
                    <a:pt x="17900" y="52450"/>
                  </a:lnTo>
                  <a:close/>
                </a:path>
                <a:path w="33654" h="52704">
                  <a:moveTo>
                    <a:pt x="26107" y="5594"/>
                  </a:moveTo>
                  <a:lnTo>
                    <a:pt x="16408" y="5594"/>
                  </a:lnTo>
                  <a:lnTo>
                    <a:pt x="15668" y="4895"/>
                  </a:lnTo>
                  <a:lnTo>
                    <a:pt x="26107" y="4895"/>
                  </a:lnTo>
                  <a:lnTo>
                    <a:pt x="26107" y="5594"/>
                  </a:lnTo>
                  <a:close/>
                </a:path>
                <a:path w="33654" h="52704">
                  <a:moveTo>
                    <a:pt x="26107" y="20986"/>
                  </a:moveTo>
                  <a:lnTo>
                    <a:pt x="17154" y="20986"/>
                  </a:lnTo>
                  <a:lnTo>
                    <a:pt x="17900" y="20280"/>
                  </a:lnTo>
                  <a:lnTo>
                    <a:pt x="18652" y="20280"/>
                  </a:lnTo>
                  <a:lnTo>
                    <a:pt x="19392" y="19581"/>
                  </a:lnTo>
                  <a:lnTo>
                    <a:pt x="20138" y="19581"/>
                  </a:lnTo>
                  <a:lnTo>
                    <a:pt x="20138" y="18888"/>
                  </a:lnTo>
                  <a:lnTo>
                    <a:pt x="21637" y="17483"/>
                  </a:lnTo>
                  <a:lnTo>
                    <a:pt x="21637" y="16790"/>
                  </a:lnTo>
                  <a:lnTo>
                    <a:pt x="22377" y="16090"/>
                  </a:lnTo>
                  <a:lnTo>
                    <a:pt x="22377" y="15385"/>
                  </a:lnTo>
                  <a:lnTo>
                    <a:pt x="23123" y="14692"/>
                  </a:lnTo>
                  <a:lnTo>
                    <a:pt x="23123" y="10490"/>
                  </a:lnTo>
                  <a:lnTo>
                    <a:pt x="22377" y="9796"/>
                  </a:lnTo>
                  <a:lnTo>
                    <a:pt x="22377" y="9097"/>
                  </a:lnTo>
                  <a:lnTo>
                    <a:pt x="19392" y="6299"/>
                  </a:lnTo>
                  <a:lnTo>
                    <a:pt x="18652" y="6299"/>
                  </a:lnTo>
                  <a:lnTo>
                    <a:pt x="17900" y="5594"/>
                  </a:lnTo>
                  <a:lnTo>
                    <a:pt x="26860" y="5594"/>
                  </a:lnTo>
                  <a:lnTo>
                    <a:pt x="26860" y="6299"/>
                  </a:lnTo>
                  <a:lnTo>
                    <a:pt x="27600" y="6999"/>
                  </a:lnTo>
                  <a:lnTo>
                    <a:pt x="27600" y="7692"/>
                  </a:lnTo>
                  <a:lnTo>
                    <a:pt x="28346" y="8397"/>
                  </a:lnTo>
                  <a:lnTo>
                    <a:pt x="28346" y="10490"/>
                  </a:lnTo>
                  <a:lnTo>
                    <a:pt x="29098" y="11195"/>
                  </a:lnTo>
                  <a:lnTo>
                    <a:pt x="29098" y="13992"/>
                  </a:lnTo>
                  <a:lnTo>
                    <a:pt x="28346" y="14692"/>
                  </a:lnTo>
                  <a:lnTo>
                    <a:pt x="28346" y="16790"/>
                  </a:lnTo>
                  <a:lnTo>
                    <a:pt x="27600" y="17483"/>
                  </a:lnTo>
                  <a:lnTo>
                    <a:pt x="27600" y="18182"/>
                  </a:lnTo>
                  <a:lnTo>
                    <a:pt x="26860" y="18888"/>
                  </a:lnTo>
                  <a:lnTo>
                    <a:pt x="26860" y="19581"/>
                  </a:lnTo>
                  <a:lnTo>
                    <a:pt x="26107" y="20280"/>
                  </a:lnTo>
                  <a:lnTo>
                    <a:pt x="26107" y="20986"/>
                  </a:lnTo>
                  <a:close/>
                </a:path>
                <a:path w="33654" h="52704">
                  <a:moveTo>
                    <a:pt x="24615" y="21685"/>
                  </a:moveTo>
                  <a:lnTo>
                    <a:pt x="14916" y="21685"/>
                  </a:lnTo>
                  <a:lnTo>
                    <a:pt x="15668" y="20986"/>
                  </a:lnTo>
                  <a:lnTo>
                    <a:pt x="25361" y="20986"/>
                  </a:lnTo>
                  <a:lnTo>
                    <a:pt x="24615" y="21685"/>
                  </a:lnTo>
                  <a:close/>
                </a:path>
                <a:path w="33654" h="52704">
                  <a:moveTo>
                    <a:pt x="29838" y="28678"/>
                  </a:moveTo>
                  <a:lnTo>
                    <a:pt x="20885" y="28678"/>
                  </a:lnTo>
                  <a:lnTo>
                    <a:pt x="20138" y="27973"/>
                  </a:lnTo>
                  <a:lnTo>
                    <a:pt x="18652" y="27973"/>
                  </a:lnTo>
                  <a:lnTo>
                    <a:pt x="17900" y="27280"/>
                  </a:lnTo>
                  <a:lnTo>
                    <a:pt x="29095" y="27280"/>
                  </a:lnTo>
                  <a:lnTo>
                    <a:pt x="29838" y="27973"/>
                  </a:lnTo>
                  <a:lnTo>
                    <a:pt x="29838" y="28678"/>
                  </a:lnTo>
                  <a:close/>
                </a:path>
                <a:path w="33654" h="52704">
                  <a:moveTo>
                    <a:pt x="29838" y="46861"/>
                  </a:moveTo>
                  <a:lnTo>
                    <a:pt x="19392" y="46861"/>
                  </a:lnTo>
                  <a:lnTo>
                    <a:pt x="19392" y="46162"/>
                  </a:lnTo>
                  <a:lnTo>
                    <a:pt x="21637" y="46162"/>
                  </a:lnTo>
                  <a:lnTo>
                    <a:pt x="23123" y="44763"/>
                  </a:lnTo>
                  <a:lnTo>
                    <a:pt x="23875" y="44763"/>
                  </a:lnTo>
                  <a:lnTo>
                    <a:pt x="25361" y="43359"/>
                  </a:lnTo>
                  <a:lnTo>
                    <a:pt x="25361" y="42659"/>
                  </a:lnTo>
                  <a:lnTo>
                    <a:pt x="26107" y="42659"/>
                  </a:lnTo>
                  <a:lnTo>
                    <a:pt x="26107" y="41966"/>
                  </a:lnTo>
                  <a:lnTo>
                    <a:pt x="26860" y="41267"/>
                  </a:lnTo>
                  <a:lnTo>
                    <a:pt x="26860" y="39862"/>
                  </a:lnTo>
                  <a:lnTo>
                    <a:pt x="27600" y="39168"/>
                  </a:lnTo>
                  <a:lnTo>
                    <a:pt x="27600" y="34967"/>
                  </a:lnTo>
                  <a:lnTo>
                    <a:pt x="26860" y="34273"/>
                  </a:lnTo>
                  <a:lnTo>
                    <a:pt x="26860" y="32869"/>
                  </a:lnTo>
                  <a:lnTo>
                    <a:pt x="26107" y="32869"/>
                  </a:lnTo>
                  <a:lnTo>
                    <a:pt x="26107" y="32175"/>
                  </a:lnTo>
                  <a:lnTo>
                    <a:pt x="23123" y="29378"/>
                  </a:lnTo>
                  <a:lnTo>
                    <a:pt x="22377" y="29378"/>
                  </a:lnTo>
                  <a:lnTo>
                    <a:pt x="21637" y="28678"/>
                  </a:lnTo>
                  <a:lnTo>
                    <a:pt x="30584" y="28678"/>
                  </a:lnTo>
                  <a:lnTo>
                    <a:pt x="31330" y="29378"/>
                  </a:lnTo>
                  <a:lnTo>
                    <a:pt x="31330" y="30077"/>
                  </a:lnTo>
                  <a:lnTo>
                    <a:pt x="32083" y="30776"/>
                  </a:lnTo>
                  <a:lnTo>
                    <a:pt x="32083" y="32175"/>
                  </a:lnTo>
                  <a:lnTo>
                    <a:pt x="32823" y="32869"/>
                  </a:lnTo>
                  <a:lnTo>
                    <a:pt x="32823" y="34273"/>
                  </a:lnTo>
                  <a:lnTo>
                    <a:pt x="33569" y="34967"/>
                  </a:lnTo>
                  <a:lnTo>
                    <a:pt x="33569" y="39168"/>
                  </a:lnTo>
                  <a:lnTo>
                    <a:pt x="32823" y="39862"/>
                  </a:lnTo>
                  <a:lnTo>
                    <a:pt x="32823" y="41966"/>
                  </a:lnTo>
                  <a:lnTo>
                    <a:pt x="32083" y="42659"/>
                  </a:lnTo>
                  <a:lnTo>
                    <a:pt x="32083" y="43359"/>
                  </a:lnTo>
                  <a:lnTo>
                    <a:pt x="31330" y="44064"/>
                  </a:lnTo>
                  <a:lnTo>
                    <a:pt x="31330" y="44763"/>
                  </a:lnTo>
                  <a:lnTo>
                    <a:pt x="29838" y="46162"/>
                  </a:lnTo>
                  <a:lnTo>
                    <a:pt x="29838" y="468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5388318" y="321652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6414976" y="3234707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20" y="0"/>
                  </a:lnTo>
                  <a:lnTo>
                    <a:pt x="17160" y="699"/>
                  </a:lnTo>
                  <a:lnTo>
                    <a:pt x="20145" y="699"/>
                  </a:lnTo>
                  <a:lnTo>
                    <a:pt x="20891" y="1404"/>
                  </a:lnTo>
                  <a:lnTo>
                    <a:pt x="21637" y="1404"/>
                  </a:lnTo>
                  <a:lnTo>
                    <a:pt x="22389" y="2103"/>
                  </a:lnTo>
                  <a:lnTo>
                    <a:pt x="23129" y="2103"/>
                  </a:lnTo>
                  <a:lnTo>
                    <a:pt x="23129" y="2797"/>
                  </a:lnTo>
                  <a:lnTo>
                    <a:pt x="23875" y="2797"/>
                  </a:lnTo>
                  <a:lnTo>
                    <a:pt x="24628" y="3502"/>
                  </a:lnTo>
                  <a:lnTo>
                    <a:pt x="25368" y="3502"/>
                  </a:lnTo>
                  <a:lnTo>
                    <a:pt x="26114" y="4201"/>
                  </a:lnTo>
                  <a:lnTo>
                    <a:pt x="26114" y="4901"/>
                  </a:lnTo>
                  <a:lnTo>
                    <a:pt x="5975" y="4901"/>
                  </a:lnTo>
                  <a:lnTo>
                    <a:pt x="5975" y="21685"/>
                  </a:lnTo>
                  <a:lnTo>
                    <a:pt x="25361" y="21685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9" y="23783"/>
                  </a:lnTo>
                  <a:lnTo>
                    <a:pt x="23129" y="23783"/>
                  </a:lnTo>
                  <a:lnTo>
                    <a:pt x="23875" y="24482"/>
                  </a:lnTo>
                  <a:lnTo>
                    <a:pt x="24628" y="24482"/>
                  </a:lnTo>
                  <a:lnTo>
                    <a:pt x="25368" y="25176"/>
                  </a:lnTo>
                  <a:lnTo>
                    <a:pt x="26114" y="25176"/>
                  </a:lnTo>
                  <a:lnTo>
                    <a:pt x="27612" y="26580"/>
                  </a:lnTo>
                  <a:lnTo>
                    <a:pt x="28352" y="26580"/>
                  </a:lnTo>
                  <a:lnTo>
                    <a:pt x="28352" y="27280"/>
                  </a:lnTo>
                  <a:lnTo>
                    <a:pt x="5975" y="27280"/>
                  </a:lnTo>
                  <a:lnTo>
                    <a:pt x="5975" y="47555"/>
                  </a:lnTo>
                  <a:lnTo>
                    <a:pt x="29098" y="47555"/>
                  </a:lnTo>
                  <a:lnTo>
                    <a:pt x="29098" y="48254"/>
                  </a:lnTo>
                  <a:lnTo>
                    <a:pt x="28352" y="48254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860" y="49653"/>
                  </a:lnTo>
                  <a:lnTo>
                    <a:pt x="26114" y="49653"/>
                  </a:lnTo>
                  <a:lnTo>
                    <a:pt x="25368" y="50352"/>
                  </a:lnTo>
                  <a:lnTo>
                    <a:pt x="24628" y="50352"/>
                  </a:lnTo>
                  <a:lnTo>
                    <a:pt x="23875" y="51051"/>
                  </a:lnTo>
                  <a:lnTo>
                    <a:pt x="22389" y="51051"/>
                  </a:lnTo>
                  <a:lnTo>
                    <a:pt x="21637" y="51757"/>
                  </a:lnTo>
                  <a:lnTo>
                    <a:pt x="19405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6860" y="6299"/>
                  </a:moveTo>
                  <a:lnTo>
                    <a:pt x="18652" y="6299"/>
                  </a:lnTo>
                  <a:lnTo>
                    <a:pt x="17906" y="5594"/>
                  </a:lnTo>
                  <a:lnTo>
                    <a:pt x="15668" y="5594"/>
                  </a:lnTo>
                  <a:lnTo>
                    <a:pt x="14922" y="4901"/>
                  </a:lnTo>
                  <a:lnTo>
                    <a:pt x="26114" y="4901"/>
                  </a:lnTo>
                  <a:lnTo>
                    <a:pt x="26860" y="5594"/>
                  </a:lnTo>
                  <a:lnTo>
                    <a:pt x="26860" y="6299"/>
                  </a:lnTo>
                  <a:close/>
                </a:path>
                <a:path w="33654" h="52704">
                  <a:moveTo>
                    <a:pt x="25361" y="21685"/>
                  </a:moveTo>
                  <a:lnTo>
                    <a:pt x="15668" y="21685"/>
                  </a:lnTo>
                  <a:lnTo>
                    <a:pt x="16420" y="20986"/>
                  </a:lnTo>
                  <a:lnTo>
                    <a:pt x="17160" y="20986"/>
                  </a:lnTo>
                  <a:lnTo>
                    <a:pt x="17906" y="20280"/>
                  </a:lnTo>
                  <a:lnTo>
                    <a:pt x="18652" y="20280"/>
                  </a:lnTo>
                  <a:lnTo>
                    <a:pt x="19405" y="19587"/>
                  </a:lnTo>
                  <a:lnTo>
                    <a:pt x="20145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2389" y="16790"/>
                  </a:lnTo>
                  <a:lnTo>
                    <a:pt x="22389" y="16084"/>
                  </a:lnTo>
                  <a:lnTo>
                    <a:pt x="23129" y="16084"/>
                  </a:lnTo>
                  <a:lnTo>
                    <a:pt x="23129" y="9796"/>
                  </a:lnTo>
                  <a:lnTo>
                    <a:pt x="21637" y="8392"/>
                  </a:lnTo>
                  <a:lnTo>
                    <a:pt x="21637" y="7692"/>
                  </a:lnTo>
                  <a:lnTo>
                    <a:pt x="20891" y="6999"/>
                  </a:lnTo>
                  <a:lnTo>
                    <a:pt x="20145" y="6999"/>
                  </a:lnTo>
                  <a:lnTo>
                    <a:pt x="19405" y="6299"/>
                  </a:lnTo>
                  <a:lnTo>
                    <a:pt x="27612" y="6299"/>
                  </a:lnTo>
                  <a:lnTo>
                    <a:pt x="27612" y="6999"/>
                  </a:lnTo>
                  <a:lnTo>
                    <a:pt x="28352" y="7692"/>
                  </a:lnTo>
                  <a:lnTo>
                    <a:pt x="28352" y="9097"/>
                  </a:lnTo>
                  <a:lnTo>
                    <a:pt x="29098" y="9796"/>
                  </a:lnTo>
                  <a:lnTo>
                    <a:pt x="29098" y="15385"/>
                  </a:lnTo>
                  <a:lnTo>
                    <a:pt x="28352" y="16084"/>
                  </a:lnTo>
                  <a:lnTo>
                    <a:pt x="28352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860" y="19587"/>
                  </a:lnTo>
                  <a:lnTo>
                    <a:pt x="26860" y="20280"/>
                  </a:lnTo>
                  <a:lnTo>
                    <a:pt x="25361" y="21685"/>
                  </a:lnTo>
                  <a:close/>
                </a:path>
                <a:path w="33654" h="52704">
                  <a:moveTo>
                    <a:pt x="30590" y="29378"/>
                  </a:moveTo>
                  <a:lnTo>
                    <a:pt x="22389" y="29378"/>
                  </a:lnTo>
                  <a:lnTo>
                    <a:pt x="20891" y="27973"/>
                  </a:lnTo>
                  <a:lnTo>
                    <a:pt x="18652" y="27973"/>
                  </a:lnTo>
                  <a:lnTo>
                    <a:pt x="17906" y="27280"/>
                  </a:lnTo>
                  <a:lnTo>
                    <a:pt x="29098" y="27280"/>
                  </a:lnTo>
                  <a:lnTo>
                    <a:pt x="30590" y="28678"/>
                  </a:lnTo>
                  <a:lnTo>
                    <a:pt x="30590" y="29378"/>
                  </a:lnTo>
                  <a:close/>
                </a:path>
                <a:path w="33654" h="52704">
                  <a:moveTo>
                    <a:pt x="29098" y="47555"/>
                  </a:moveTo>
                  <a:lnTo>
                    <a:pt x="13430" y="47555"/>
                  </a:lnTo>
                  <a:lnTo>
                    <a:pt x="14922" y="46861"/>
                  </a:lnTo>
                  <a:lnTo>
                    <a:pt x="20145" y="46861"/>
                  </a:lnTo>
                  <a:lnTo>
                    <a:pt x="20891" y="46162"/>
                  </a:lnTo>
                  <a:lnTo>
                    <a:pt x="21637" y="46162"/>
                  </a:lnTo>
                  <a:lnTo>
                    <a:pt x="22389" y="45457"/>
                  </a:lnTo>
                  <a:lnTo>
                    <a:pt x="23129" y="45457"/>
                  </a:lnTo>
                  <a:lnTo>
                    <a:pt x="25368" y="43359"/>
                  </a:lnTo>
                  <a:lnTo>
                    <a:pt x="26114" y="43359"/>
                  </a:lnTo>
                  <a:lnTo>
                    <a:pt x="26114" y="42665"/>
                  </a:lnTo>
                  <a:lnTo>
                    <a:pt x="26860" y="41966"/>
                  </a:lnTo>
                  <a:lnTo>
                    <a:pt x="26860" y="41267"/>
                  </a:lnTo>
                  <a:lnTo>
                    <a:pt x="27612" y="40561"/>
                  </a:lnTo>
                  <a:lnTo>
                    <a:pt x="27612" y="34967"/>
                  </a:lnTo>
                  <a:lnTo>
                    <a:pt x="26860" y="34273"/>
                  </a:lnTo>
                  <a:lnTo>
                    <a:pt x="26860" y="32869"/>
                  </a:lnTo>
                  <a:lnTo>
                    <a:pt x="25368" y="31476"/>
                  </a:lnTo>
                  <a:lnTo>
                    <a:pt x="25368" y="30771"/>
                  </a:lnTo>
                  <a:lnTo>
                    <a:pt x="24628" y="30071"/>
                  </a:lnTo>
                  <a:lnTo>
                    <a:pt x="23875" y="30071"/>
                  </a:lnTo>
                  <a:lnTo>
                    <a:pt x="23129" y="29378"/>
                  </a:lnTo>
                  <a:lnTo>
                    <a:pt x="31337" y="29378"/>
                  </a:lnTo>
                  <a:lnTo>
                    <a:pt x="31337" y="30071"/>
                  </a:lnTo>
                  <a:lnTo>
                    <a:pt x="32083" y="30771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3568"/>
                  </a:lnTo>
                  <a:lnTo>
                    <a:pt x="33575" y="34273"/>
                  </a:lnTo>
                  <a:lnTo>
                    <a:pt x="33575" y="40561"/>
                  </a:lnTo>
                  <a:lnTo>
                    <a:pt x="32835" y="41267"/>
                  </a:lnTo>
                  <a:lnTo>
                    <a:pt x="32835" y="42665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37" y="44763"/>
                  </a:lnTo>
                  <a:lnTo>
                    <a:pt x="31337" y="45457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6430646" y="32039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6918605" y="3234707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20" y="0"/>
                  </a:lnTo>
                  <a:lnTo>
                    <a:pt x="17166" y="699"/>
                  </a:lnTo>
                  <a:lnTo>
                    <a:pt x="20145" y="699"/>
                  </a:lnTo>
                  <a:lnTo>
                    <a:pt x="20891" y="1404"/>
                  </a:lnTo>
                  <a:lnTo>
                    <a:pt x="21637" y="1404"/>
                  </a:lnTo>
                  <a:lnTo>
                    <a:pt x="22389" y="2103"/>
                  </a:lnTo>
                  <a:lnTo>
                    <a:pt x="23129" y="2103"/>
                  </a:lnTo>
                  <a:lnTo>
                    <a:pt x="23129" y="2797"/>
                  </a:lnTo>
                  <a:lnTo>
                    <a:pt x="23875" y="2797"/>
                  </a:lnTo>
                  <a:lnTo>
                    <a:pt x="24628" y="3502"/>
                  </a:lnTo>
                  <a:lnTo>
                    <a:pt x="25374" y="3502"/>
                  </a:lnTo>
                  <a:lnTo>
                    <a:pt x="26114" y="4201"/>
                  </a:lnTo>
                  <a:lnTo>
                    <a:pt x="26114" y="4901"/>
                  </a:lnTo>
                  <a:lnTo>
                    <a:pt x="5975" y="4901"/>
                  </a:lnTo>
                  <a:lnTo>
                    <a:pt x="5975" y="21685"/>
                  </a:lnTo>
                  <a:lnTo>
                    <a:pt x="25361" y="21685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9" y="23783"/>
                  </a:lnTo>
                  <a:lnTo>
                    <a:pt x="23129" y="23783"/>
                  </a:lnTo>
                  <a:lnTo>
                    <a:pt x="23875" y="24482"/>
                  </a:lnTo>
                  <a:lnTo>
                    <a:pt x="24628" y="24482"/>
                  </a:lnTo>
                  <a:lnTo>
                    <a:pt x="25374" y="25176"/>
                  </a:lnTo>
                  <a:lnTo>
                    <a:pt x="26114" y="25176"/>
                  </a:lnTo>
                  <a:lnTo>
                    <a:pt x="27612" y="26580"/>
                  </a:lnTo>
                  <a:lnTo>
                    <a:pt x="28352" y="26580"/>
                  </a:lnTo>
                  <a:lnTo>
                    <a:pt x="29100" y="27280"/>
                  </a:lnTo>
                  <a:lnTo>
                    <a:pt x="5975" y="27280"/>
                  </a:lnTo>
                  <a:lnTo>
                    <a:pt x="5975" y="47555"/>
                  </a:lnTo>
                  <a:lnTo>
                    <a:pt x="29098" y="47555"/>
                  </a:lnTo>
                  <a:lnTo>
                    <a:pt x="29098" y="48254"/>
                  </a:lnTo>
                  <a:lnTo>
                    <a:pt x="28352" y="48254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860" y="49653"/>
                  </a:lnTo>
                  <a:lnTo>
                    <a:pt x="26114" y="49653"/>
                  </a:lnTo>
                  <a:lnTo>
                    <a:pt x="25374" y="50352"/>
                  </a:lnTo>
                  <a:lnTo>
                    <a:pt x="24628" y="50352"/>
                  </a:lnTo>
                  <a:lnTo>
                    <a:pt x="23875" y="51051"/>
                  </a:lnTo>
                  <a:lnTo>
                    <a:pt x="22389" y="51051"/>
                  </a:lnTo>
                  <a:lnTo>
                    <a:pt x="21637" y="51757"/>
                  </a:lnTo>
                  <a:lnTo>
                    <a:pt x="19405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6860" y="6299"/>
                  </a:moveTo>
                  <a:lnTo>
                    <a:pt x="18652" y="6299"/>
                  </a:lnTo>
                  <a:lnTo>
                    <a:pt x="17906" y="5594"/>
                  </a:lnTo>
                  <a:lnTo>
                    <a:pt x="15668" y="5594"/>
                  </a:lnTo>
                  <a:lnTo>
                    <a:pt x="14922" y="4901"/>
                  </a:lnTo>
                  <a:lnTo>
                    <a:pt x="26114" y="4901"/>
                  </a:lnTo>
                  <a:lnTo>
                    <a:pt x="26860" y="5594"/>
                  </a:lnTo>
                  <a:lnTo>
                    <a:pt x="26860" y="6299"/>
                  </a:lnTo>
                  <a:close/>
                </a:path>
                <a:path w="33654" h="52704">
                  <a:moveTo>
                    <a:pt x="25361" y="21685"/>
                  </a:moveTo>
                  <a:lnTo>
                    <a:pt x="15668" y="21685"/>
                  </a:lnTo>
                  <a:lnTo>
                    <a:pt x="16420" y="20986"/>
                  </a:lnTo>
                  <a:lnTo>
                    <a:pt x="17166" y="20986"/>
                  </a:lnTo>
                  <a:lnTo>
                    <a:pt x="17906" y="20280"/>
                  </a:lnTo>
                  <a:lnTo>
                    <a:pt x="18652" y="20280"/>
                  </a:lnTo>
                  <a:lnTo>
                    <a:pt x="19405" y="19587"/>
                  </a:lnTo>
                  <a:lnTo>
                    <a:pt x="20145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2389" y="16790"/>
                  </a:lnTo>
                  <a:lnTo>
                    <a:pt x="22389" y="16084"/>
                  </a:lnTo>
                  <a:lnTo>
                    <a:pt x="23129" y="16084"/>
                  </a:lnTo>
                  <a:lnTo>
                    <a:pt x="23129" y="9796"/>
                  </a:lnTo>
                  <a:lnTo>
                    <a:pt x="21637" y="8392"/>
                  </a:lnTo>
                  <a:lnTo>
                    <a:pt x="21637" y="7692"/>
                  </a:lnTo>
                  <a:lnTo>
                    <a:pt x="20891" y="6999"/>
                  </a:lnTo>
                  <a:lnTo>
                    <a:pt x="20145" y="6999"/>
                  </a:lnTo>
                  <a:lnTo>
                    <a:pt x="19405" y="6299"/>
                  </a:lnTo>
                  <a:lnTo>
                    <a:pt x="27612" y="6299"/>
                  </a:lnTo>
                  <a:lnTo>
                    <a:pt x="27612" y="6999"/>
                  </a:lnTo>
                  <a:lnTo>
                    <a:pt x="28352" y="7692"/>
                  </a:lnTo>
                  <a:lnTo>
                    <a:pt x="28352" y="9097"/>
                  </a:lnTo>
                  <a:lnTo>
                    <a:pt x="29098" y="9796"/>
                  </a:lnTo>
                  <a:lnTo>
                    <a:pt x="29098" y="15385"/>
                  </a:lnTo>
                  <a:lnTo>
                    <a:pt x="28352" y="16084"/>
                  </a:lnTo>
                  <a:lnTo>
                    <a:pt x="28352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860" y="19587"/>
                  </a:lnTo>
                  <a:lnTo>
                    <a:pt x="26860" y="20280"/>
                  </a:lnTo>
                  <a:lnTo>
                    <a:pt x="25361" y="21685"/>
                  </a:lnTo>
                  <a:close/>
                </a:path>
                <a:path w="33654" h="52704">
                  <a:moveTo>
                    <a:pt x="30597" y="29378"/>
                  </a:moveTo>
                  <a:lnTo>
                    <a:pt x="22389" y="29378"/>
                  </a:lnTo>
                  <a:lnTo>
                    <a:pt x="22389" y="28678"/>
                  </a:lnTo>
                  <a:lnTo>
                    <a:pt x="21637" y="28678"/>
                  </a:lnTo>
                  <a:lnTo>
                    <a:pt x="20891" y="27973"/>
                  </a:lnTo>
                  <a:lnTo>
                    <a:pt x="18652" y="27973"/>
                  </a:lnTo>
                  <a:lnTo>
                    <a:pt x="17906" y="27280"/>
                  </a:lnTo>
                  <a:lnTo>
                    <a:pt x="29100" y="27280"/>
                  </a:lnTo>
                  <a:lnTo>
                    <a:pt x="30597" y="28678"/>
                  </a:lnTo>
                  <a:lnTo>
                    <a:pt x="30597" y="29378"/>
                  </a:lnTo>
                  <a:close/>
                </a:path>
                <a:path w="33654" h="52704">
                  <a:moveTo>
                    <a:pt x="29098" y="47555"/>
                  </a:moveTo>
                  <a:lnTo>
                    <a:pt x="13430" y="47555"/>
                  </a:lnTo>
                  <a:lnTo>
                    <a:pt x="14922" y="46861"/>
                  </a:lnTo>
                  <a:lnTo>
                    <a:pt x="20145" y="46861"/>
                  </a:lnTo>
                  <a:lnTo>
                    <a:pt x="20891" y="46162"/>
                  </a:lnTo>
                  <a:lnTo>
                    <a:pt x="21637" y="46162"/>
                  </a:lnTo>
                  <a:lnTo>
                    <a:pt x="22389" y="45457"/>
                  </a:lnTo>
                  <a:lnTo>
                    <a:pt x="23129" y="45457"/>
                  </a:lnTo>
                  <a:lnTo>
                    <a:pt x="25374" y="43359"/>
                  </a:lnTo>
                  <a:lnTo>
                    <a:pt x="26114" y="43359"/>
                  </a:lnTo>
                  <a:lnTo>
                    <a:pt x="26114" y="42665"/>
                  </a:lnTo>
                  <a:lnTo>
                    <a:pt x="26860" y="41966"/>
                  </a:lnTo>
                  <a:lnTo>
                    <a:pt x="26860" y="41267"/>
                  </a:lnTo>
                  <a:lnTo>
                    <a:pt x="27612" y="40561"/>
                  </a:lnTo>
                  <a:lnTo>
                    <a:pt x="27612" y="34967"/>
                  </a:lnTo>
                  <a:lnTo>
                    <a:pt x="26860" y="34273"/>
                  </a:lnTo>
                  <a:lnTo>
                    <a:pt x="26860" y="32869"/>
                  </a:lnTo>
                  <a:lnTo>
                    <a:pt x="25374" y="31476"/>
                  </a:lnTo>
                  <a:lnTo>
                    <a:pt x="25374" y="30771"/>
                  </a:lnTo>
                  <a:lnTo>
                    <a:pt x="24628" y="30071"/>
                  </a:lnTo>
                  <a:lnTo>
                    <a:pt x="23875" y="30071"/>
                  </a:lnTo>
                  <a:lnTo>
                    <a:pt x="23129" y="29378"/>
                  </a:lnTo>
                  <a:lnTo>
                    <a:pt x="31337" y="29378"/>
                  </a:lnTo>
                  <a:lnTo>
                    <a:pt x="31337" y="30071"/>
                  </a:lnTo>
                  <a:lnTo>
                    <a:pt x="32083" y="30771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3568"/>
                  </a:lnTo>
                  <a:lnTo>
                    <a:pt x="33575" y="34273"/>
                  </a:lnTo>
                  <a:lnTo>
                    <a:pt x="33575" y="40561"/>
                  </a:lnTo>
                  <a:lnTo>
                    <a:pt x="32835" y="41267"/>
                  </a:lnTo>
                  <a:lnTo>
                    <a:pt x="32835" y="42665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37" y="44763"/>
                  </a:lnTo>
                  <a:lnTo>
                    <a:pt x="31337" y="45457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6934276" y="32039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7422235" y="3234707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14" y="0"/>
                  </a:lnTo>
                  <a:lnTo>
                    <a:pt x="17166" y="699"/>
                  </a:lnTo>
                  <a:lnTo>
                    <a:pt x="20151" y="699"/>
                  </a:lnTo>
                  <a:lnTo>
                    <a:pt x="20891" y="1404"/>
                  </a:lnTo>
                  <a:lnTo>
                    <a:pt x="21637" y="1404"/>
                  </a:lnTo>
                  <a:lnTo>
                    <a:pt x="22389" y="2103"/>
                  </a:lnTo>
                  <a:lnTo>
                    <a:pt x="23135" y="2103"/>
                  </a:lnTo>
                  <a:lnTo>
                    <a:pt x="23135" y="2797"/>
                  </a:lnTo>
                  <a:lnTo>
                    <a:pt x="23875" y="2797"/>
                  </a:lnTo>
                  <a:lnTo>
                    <a:pt x="24621" y="3502"/>
                  </a:lnTo>
                  <a:lnTo>
                    <a:pt x="25374" y="3502"/>
                  </a:lnTo>
                  <a:lnTo>
                    <a:pt x="26114" y="4201"/>
                  </a:lnTo>
                  <a:lnTo>
                    <a:pt x="26114" y="4901"/>
                  </a:lnTo>
                  <a:lnTo>
                    <a:pt x="5968" y="4901"/>
                  </a:lnTo>
                  <a:lnTo>
                    <a:pt x="5968" y="21685"/>
                  </a:lnTo>
                  <a:lnTo>
                    <a:pt x="25361" y="21685"/>
                  </a:lnTo>
                  <a:lnTo>
                    <a:pt x="23875" y="23078"/>
                  </a:lnTo>
                  <a:lnTo>
                    <a:pt x="23135" y="23078"/>
                  </a:lnTo>
                  <a:lnTo>
                    <a:pt x="22389" y="23783"/>
                  </a:lnTo>
                  <a:lnTo>
                    <a:pt x="23135" y="23783"/>
                  </a:lnTo>
                  <a:lnTo>
                    <a:pt x="23875" y="24482"/>
                  </a:lnTo>
                  <a:lnTo>
                    <a:pt x="24621" y="24482"/>
                  </a:lnTo>
                  <a:lnTo>
                    <a:pt x="25374" y="25176"/>
                  </a:lnTo>
                  <a:lnTo>
                    <a:pt x="26114" y="25176"/>
                  </a:lnTo>
                  <a:lnTo>
                    <a:pt x="26860" y="25875"/>
                  </a:lnTo>
                  <a:lnTo>
                    <a:pt x="27612" y="25875"/>
                  </a:lnTo>
                  <a:lnTo>
                    <a:pt x="27612" y="26580"/>
                  </a:lnTo>
                  <a:lnTo>
                    <a:pt x="28358" y="26580"/>
                  </a:lnTo>
                  <a:lnTo>
                    <a:pt x="29104" y="27280"/>
                  </a:lnTo>
                  <a:lnTo>
                    <a:pt x="5968" y="27280"/>
                  </a:lnTo>
                  <a:lnTo>
                    <a:pt x="5968" y="47555"/>
                  </a:lnTo>
                  <a:lnTo>
                    <a:pt x="29098" y="47555"/>
                  </a:lnTo>
                  <a:lnTo>
                    <a:pt x="29098" y="48254"/>
                  </a:lnTo>
                  <a:lnTo>
                    <a:pt x="28358" y="48254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860" y="49653"/>
                  </a:lnTo>
                  <a:lnTo>
                    <a:pt x="26114" y="49653"/>
                  </a:lnTo>
                  <a:lnTo>
                    <a:pt x="25374" y="50352"/>
                  </a:lnTo>
                  <a:lnTo>
                    <a:pt x="24621" y="50352"/>
                  </a:lnTo>
                  <a:lnTo>
                    <a:pt x="23875" y="51051"/>
                  </a:lnTo>
                  <a:lnTo>
                    <a:pt x="22389" y="51051"/>
                  </a:lnTo>
                  <a:lnTo>
                    <a:pt x="21637" y="51757"/>
                  </a:lnTo>
                  <a:lnTo>
                    <a:pt x="19399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6860" y="6299"/>
                  </a:moveTo>
                  <a:lnTo>
                    <a:pt x="18652" y="6299"/>
                  </a:lnTo>
                  <a:lnTo>
                    <a:pt x="17913" y="5594"/>
                  </a:lnTo>
                  <a:lnTo>
                    <a:pt x="15668" y="5594"/>
                  </a:lnTo>
                  <a:lnTo>
                    <a:pt x="14928" y="4901"/>
                  </a:lnTo>
                  <a:lnTo>
                    <a:pt x="26114" y="4901"/>
                  </a:lnTo>
                  <a:lnTo>
                    <a:pt x="26860" y="5594"/>
                  </a:lnTo>
                  <a:lnTo>
                    <a:pt x="26860" y="6299"/>
                  </a:lnTo>
                  <a:close/>
                </a:path>
                <a:path w="33654" h="52704">
                  <a:moveTo>
                    <a:pt x="25361" y="21685"/>
                  </a:moveTo>
                  <a:lnTo>
                    <a:pt x="15668" y="21685"/>
                  </a:lnTo>
                  <a:lnTo>
                    <a:pt x="16414" y="20986"/>
                  </a:lnTo>
                  <a:lnTo>
                    <a:pt x="17166" y="20986"/>
                  </a:lnTo>
                  <a:lnTo>
                    <a:pt x="17913" y="20280"/>
                  </a:lnTo>
                  <a:lnTo>
                    <a:pt x="18652" y="20280"/>
                  </a:lnTo>
                  <a:lnTo>
                    <a:pt x="19399" y="19587"/>
                  </a:lnTo>
                  <a:lnTo>
                    <a:pt x="20151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2389" y="16790"/>
                  </a:lnTo>
                  <a:lnTo>
                    <a:pt x="22389" y="16084"/>
                  </a:lnTo>
                  <a:lnTo>
                    <a:pt x="23135" y="16084"/>
                  </a:lnTo>
                  <a:lnTo>
                    <a:pt x="23135" y="9796"/>
                  </a:lnTo>
                  <a:lnTo>
                    <a:pt x="21637" y="8392"/>
                  </a:lnTo>
                  <a:lnTo>
                    <a:pt x="21637" y="7692"/>
                  </a:lnTo>
                  <a:lnTo>
                    <a:pt x="20891" y="6999"/>
                  </a:lnTo>
                  <a:lnTo>
                    <a:pt x="20151" y="6999"/>
                  </a:lnTo>
                  <a:lnTo>
                    <a:pt x="19399" y="6299"/>
                  </a:lnTo>
                  <a:lnTo>
                    <a:pt x="27612" y="6299"/>
                  </a:lnTo>
                  <a:lnTo>
                    <a:pt x="27612" y="6999"/>
                  </a:lnTo>
                  <a:lnTo>
                    <a:pt x="28358" y="7692"/>
                  </a:lnTo>
                  <a:lnTo>
                    <a:pt x="28358" y="9097"/>
                  </a:lnTo>
                  <a:lnTo>
                    <a:pt x="29098" y="9796"/>
                  </a:lnTo>
                  <a:lnTo>
                    <a:pt x="29098" y="15385"/>
                  </a:lnTo>
                  <a:lnTo>
                    <a:pt x="28358" y="16084"/>
                  </a:lnTo>
                  <a:lnTo>
                    <a:pt x="28358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860" y="19587"/>
                  </a:lnTo>
                  <a:lnTo>
                    <a:pt x="26860" y="20280"/>
                  </a:lnTo>
                  <a:lnTo>
                    <a:pt x="25361" y="21685"/>
                  </a:lnTo>
                  <a:close/>
                </a:path>
                <a:path w="33654" h="52704">
                  <a:moveTo>
                    <a:pt x="30597" y="29378"/>
                  </a:moveTo>
                  <a:lnTo>
                    <a:pt x="22389" y="29378"/>
                  </a:lnTo>
                  <a:lnTo>
                    <a:pt x="22389" y="28678"/>
                  </a:lnTo>
                  <a:lnTo>
                    <a:pt x="21637" y="28678"/>
                  </a:lnTo>
                  <a:lnTo>
                    <a:pt x="20891" y="27973"/>
                  </a:lnTo>
                  <a:lnTo>
                    <a:pt x="18652" y="27973"/>
                  </a:lnTo>
                  <a:lnTo>
                    <a:pt x="17913" y="27280"/>
                  </a:lnTo>
                  <a:lnTo>
                    <a:pt x="29104" y="27280"/>
                  </a:lnTo>
                  <a:lnTo>
                    <a:pt x="30597" y="28678"/>
                  </a:lnTo>
                  <a:lnTo>
                    <a:pt x="30597" y="29378"/>
                  </a:lnTo>
                  <a:close/>
                </a:path>
                <a:path w="33654" h="52704">
                  <a:moveTo>
                    <a:pt x="29098" y="47555"/>
                  </a:moveTo>
                  <a:lnTo>
                    <a:pt x="13430" y="47555"/>
                  </a:lnTo>
                  <a:lnTo>
                    <a:pt x="14928" y="46861"/>
                  </a:lnTo>
                  <a:lnTo>
                    <a:pt x="20151" y="46861"/>
                  </a:lnTo>
                  <a:lnTo>
                    <a:pt x="20891" y="46162"/>
                  </a:lnTo>
                  <a:lnTo>
                    <a:pt x="21637" y="46162"/>
                  </a:lnTo>
                  <a:lnTo>
                    <a:pt x="22389" y="45457"/>
                  </a:lnTo>
                  <a:lnTo>
                    <a:pt x="23135" y="45457"/>
                  </a:lnTo>
                  <a:lnTo>
                    <a:pt x="25374" y="43359"/>
                  </a:lnTo>
                  <a:lnTo>
                    <a:pt x="26114" y="43359"/>
                  </a:lnTo>
                  <a:lnTo>
                    <a:pt x="26114" y="42665"/>
                  </a:lnTo>
                  <a:lnTo>
                    <a:pt x="26860" y="41966"/>
                  </a:lnTo>
                  <a:lnTo>
                    <a:pt x="26860" y="41267"/>
                  </a:lnTo>
                  <a:lnTo>
                    <a:pt x="27612" y="40561"/>
                  </a:lnTo>
                  <a:lnTo>
                    <a:pt x="27612" y="34273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74" y="31476"/>
                  </a:lnTo>
                  <a:lnTo>
                    <a:pt x="25374" y="30771"/>
                  </a:lnTo>
                  <a:lnTo>
                    <a:pt x="24621" y="30071"/>
                  </a:lnTo>
                  <a:lnTo>
                    <a:pt x="23875" y="30071"/>
                  </a:lnTo>
                  <a:lnTo>
                    <a:pt x="23135" y="29378"/>
                  </a:lnTo>
                  <a:lnTo>
                    <a:pt x="31343" y="29378"/>
                  </a:lnTo>
                  <a:lnTo>
                    <a:pt x="32083" y="30071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3568"/>
                  </a:lnTo>
                  <a:lnTo>
                    <a:pt x="33581" y="34273"/>
                  </a:lnTo>
                  <a:lnTo>
                    <a:pt x="33581" y="40561"/>
                  </a:lnTo>
                  <a:lnTo>
                    <a:pt x="32835" y="41267"/>
                  </a:lnTo>
                  <a:lnTo>
                    <a:pt x="32835" y="42665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43" y="44763"/>
                  </a:lnTo>
                  <a:lnTo>
                    <a:pt x="31343" y="45457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7437906" y="32039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7925865" y="3234707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14" y="0"/>
                  </a:lnTo>
                  <a:lnTo>
                    <a:pt x="17166" y="699"/>
                  </a:lnTo>
                  <a:lnTo>
                    <a:pt x="20151" y="699"/>
                  </a:lnTo>
                  <a:lnTo>
                    <a:pt x="20897" y="1404"/>
                  </a:lnTo>
                  <a:lnTo>
                    <a:pt x="21637" y="1404"/>
                  </a:lnTo>
                  <a:lnTo>
                    <a:pt x="22389" y="2103"/>
                  </a:lnTo>
                  <a:lnTo>
                    <a:pt x="23135" y="2103"/>
                  </a:lnTo>
                  <a:lnTo>
                    <a:pt x="23135" y="2797"/>
                  </a:lnTo>
                  <a:lnTo>
                    <a:pt x="23882" y="2797"/>
                  </a:lnTo>
                  <a:lnTo>
                    <a:pt x="24621" y="3502"/>
                  </a:lnTo>
                  <a:lnTo>
                    <a:pt x="25374" y="3502"/>
                  </a:lnTo>
                  <a:lnTo>
                    <a:pt x="26120" y="4201"/>
                  </a:lnTo>
                  <a:lnTo>
                    <a:pt x="26120" y="4901"/>
                  </a:lnTo>
                  <a:lnTo>
                    <a:pt x="5968" y="4901"/>
                  </a:lnTo>
                  <a:lnTo>
                    <a:pt x="5968" y="21685"/>
                  </a:lnTo>
                  <a:lnTo>
                    <a:pt x="25364" y="21685"/>
                  </a:lnTo>
                  <a:lnTo>
                    <a:pt x="23882" y="23078"/>
                  </a:lnTo>
                  <a:lnTo>
                    <a:pt x="23135" y="23078"/>
                  </a:lnTo>
                  <a:lnTo>
                    <a:pt x="22389" y="23783"/>
                  </a:lnTo>
                  <a:lnTo>
                    <a:pt x="23135" y="23783"/>
                  </a:lnTo>
                  <a:lnTo>
                    <a:pt x="23882" y="24482"/>
                  </a:lnTo>
                  <a:lnTo>
                    <a:pt x="24621" y="24482"/>
                  </a:lnTo>
                  <a:lnTo>
                    <a:pt x="25374" y="25176"/>
                  </a:lnTo>
                  <a:lnTo>
                    <a:pt x="26120" y="25176"/>
                  </a:lnTo>
                  <a:lnTo>
                    <a:pt x="26860" y="25875"/>
                  </a:lnTo>
                  <a:lnTo>
                    <a:pt x="27612" y="25875"/>
                  </a:lnTo>
                  <a:lnTo>
                    <a:pt x="27612" y="26580"/>
                  </a:lnTo>
                  <a:lnTo>
                    <a:pt x="28358" y="26580"/>
                  </a:lnTo>
                  <a:lnTo>
                    <a:pt x="29104" y="27280"/>
                  </a:lnTo>
                  <a:lnTo>
                    <a:pt x="5968" y="27280"/>
                  </a:lnTo>
                  <a:lnTo>
                    <a:pt x="5968" y="47555"/>
                  </a:lnTo>
                  <a:lnTo>
                    <a:pt x="29104" y="47555"/>
                  </a:lnTo>
                  <a:lnTo>
                    <a:pt x="29104" y="48254"/>
                  </a:lnTo>
                  <a:lnTo>
                    <a:pt x="28358" y="48254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860" y="49653"/>
                  </a:lnTo>
                  <a:lnTo>
                    <a:pt x="26120" y="49653"/>
                  </a:lnTo>
                  <a:lnTo>
                    <a:pt x="25374" y="50352"/>
                  </a:lnTo>
                  <a:lnTo>
                    <a:pt x="24621" y="50352"/>
                  </a:lnTo>
                  <a:lnTo>
                    <a:pt x="23882" y="51051"/>
                  </a:lnTo>
                  <a:lnTo>
                    <a:pt x="22389" y="51051"/>
                  </a:lnTo>
                  <a:lnTo>
                    <a:pt x="21637" y="51757"/>
                  </a:lnTo>
                  <a:lnTo>
                    <a:pt x="19399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6860" y="6299"/>
                  </a:moveTo>
                  <a:lnTo>
                    <a:pt x="18652" y="6299"/>
                  </a:lnTo>
                  <a:lnTo>
                    <a:pt x="17913" y="5594"/>
                  </a:lnTo>
                  <a:lnTo>
                    <a:pt x="15674" y="5594"/>
                  </a:lnTo>
                  <a:lnTo>
                    <a:pt x="14928" y="4901"/>
                  </a:lnTo>
                  <a:lnTo>
                    <a:pt x="26120" y="4901"/>
                  </a:lnTo>
                  <a:lnTo>
                    <a:pt x="26860" y="5594"/>
                  </a:lnTo>
                  <a:lnTo>
                    <a:pt x="26860" y="6299"/>
                  </a:lnTo>
                  <a:close/>
                </a:path>
                <a:path w="33654" h="52704">
                  <a:moveTo>
                    <a:pt x="25364" y="21685"/>
                  </a:moveTo>
                  <a:lnTo>
                    <a:pt x="15674" y="21685"/>
                  </a:lnTo>
                  <a:lnTo>
                    <a:pt x="16414" y="20986"/>
                  </a:lnTo>
                  <a:lnTo>
                    <a:pt x="17166" y="20986"/>
                  </a:lnTo>
                  <a:lnTo>
                    <a:pt x="17913" y="20280"/>
                  </a:lnTo>
                  <a:lnTo>
                    <a:pt x="18652" y="20280"/>
                  </a:lnTo>
                  <a:lnTo>
                    <a:pt x="19399" y="19587"/>
                  </a:lnTo>
                  <a:lnTo>
                    <a:pt x="20151" y="19587"/>
                  </a:lnTo>
                  <a:lnTo>
                    <a:pt x="20897" y="18888"/>
                  </a:lnTo>
                  <a:lnTo>
                    <a:pt x="20897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2389" y="16790"/>
                  </a:lnTo>
                  <a:lnTo>
                    <a:pt x="22389" y="16084"/>
                  </a:lnTo>
                  <a:lnTo>
                    <a:pt x="23135" y="16084"/>
                  </a:lnTo>
                  <a:lnTo>
                    <a:pt x="23135" y="9796"/>
                  </a:lnTo>
                  <a:lnTo>
                    <a:pt x="21637" y="8392"/>
                  </a:lnTo>
                  <a:lnTo>
                    <a:pt x="21637" y="7692"/>
                  </a:lnTo>
                  <a:lnTo>
                    <a:pt x="20897" y="6999"/>
                  </a:lnTo>
                  <a:lnTo>
                    <a:pt x="20151" y="6999"/>
                  </a:lnTo>
                  <a:lnTo>
                    <a:pt x="19399" y="6299"/>
                  </a:lnTo>
                  <a:lnTo>
                    <a:pt x="27612" y="6299"/>
                  </a:lnTo>
                  <a:lnTo>
                    <a:pt x="27612" y="6999"/>
                  </a:lnTo>
                  <a:lnTo>
                    <a:pt x="28358" y="7692"/>
                  </a:lnTo>
                  <a:lnTo>
                    <a:pt x="28358" y="9097"/>
                  </a:lnTo>
                  <a:lnTo>
                    <a:pt x="29104" y="9796"/>
                  </a:lnTo>
                  <a:lnTo>
                    <a:pt x="29104" y="15385"/>
                  </a:lnTo>
                  <a:lnTo>
                    <a:pt x="28358" y="16084"/>
                  </a:lnTo>
                  <a:lnTo>
                    <a:pt x="28358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860" y="19587"/>
                  </a:lnTo>
                  <a:lnTo>
                    <a:pt x="26860" y="20280"/>
                  </a:lnTo>
                  <a:lnTo>
                    <a:pt x="25364" y="21685"/>
                  </a:lnTo>
                  <a:close/>
                </a:path>
                <a:path w="33654" h="52704">
                  <a:moveTo>
                    <a:pt x="30597" y="29378"/>
                  </a:moveTo>
                  <a:lnTo>
                    <a:pt x="22389" y="29378"/>
                  </a:lnTo>
                  <a:lnTo>
                    <a:pt x="22389" y="28678"/>
                  </a:lnTo>
                  <a:lnTo>
                    <a:pt x="21637" y="28678"/>
                  </a:lnTo>
                  <a:lnTo>
                    <a:pt x="20897" y="27973"/>
                  </a:lnTo>
                  <a:lnTo>
                    <a:pt x="18652" y="27973"/>
                  </a:lnTo>
                  <a:lnTo>
                    <a:pt x="17913" y="27280"/>
                  </a:lnTo>
                  <a:lnTo>
                    <a:pt x="29104" y="27280"/>
                  </a:lnTo>
                  <a:lnTo>
                    <a:pt x="30597" y="28678"/>
                  </a:lnTo>
                  <a:lnTo>
                    <a:pt x="30597" y="29378"/>
                  </a:lnTo>
                  <a:close/>
                </a:path>
                <a:path w="33654" h="52704">
                  <a:moveTo>
                    <a:pt x="29104" y="47555"/>
                  </a:moveTo>
                  <a:lnTo>
                    <a:pt x="13430" y="47555"/>
                  </a:lnTo>
                  <a:lnTo>
                    <a:pt x="14928" y="46861"/>
                  </a:lnTo>
                  <a:lnTo>
                    <a:pt x="20151" y="46861"/>
                  </a:lnTo>
                  <a:lnTo>
                    <a:pt x="20897" y="46162"/>
                  </a:lnTo>
                  <a:lnTo>
                    <a:pt x="21637" y="46162"/>
                  </a:lnTo>
                  <a:lnTo>
                    <a:pt x="22389" y="45457"/>
                  </a:lnTo>
                  <a:lnTo>
                    <a:pt x="23135" y="45457"/>
                  </a:lnTo>
                  <a:lnTo>
                    <a:pt x="25374" y="43359"/>
                  </a:lnTo>
                  <a:lnTo>
                    <a:pt x="26120" y="43359"/>
                  </a:lnTo>
                  <a:lnTo>
                    <a:pt x="26120" y="42665"/>
                  </a:lnTo>
                  <a:lnTo>
                    <a:pt x="26860" y="41966"/>
                  </a:lnTo>
                  <a:lnTo>
                    <a:pt x="26860" y="41267"/>
                  </a:lnTo>
                  <a:lnTo>
                    <a:pt x="27612" y="40561"/>
                  </a:lnTo>
                  <a:lnTo>
                    <a:pt x="27612" y="34273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74" y="31476"/>
                  </a:lnTo>
                  <a:lnTo>
                    <a:pt x="25374" y="30771"/>
                  </a:lnTo>
                  <a:lnTo>
                    <a:pt x="24621" y="30071"/>
                  </a:lnTo>
                  <a:lnTo>
                    <a:pt x="23882" y="30071"/>
                  </a:lnTo>
                  <a:lnTo>
                    <a:pt x="23135" y="29378"/>
                  </a:lnTo>
                  <a:lnTo>
                    <a:pt x="31343" y="29378"/>
                  </a:lnTo>
                  <a:lnTo>
                    <a:pt x="32083" y="30071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3568"/>
                  </a:lnTo>
                  <a:lnTo>
                    <a:pt x="33581" y="34273"/>
                  </a:lnTo>
                  <a:lnTo>
                    <a:pt x="33581" y="40561"/>
                  </a:lnTo>
                  <a:lnTo>
                    <a:pt x="32835" y="41267"/>
                  </a:lnTo>
                  <a:lnTo>
                    <a:pt x="32835" y="42665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43" y="44763"/>
                  </a:lnTo>
                  <a:lnTo>
                    <a:pt x="31343" y="45457"/>
                  </a:lnTo>
                  <a:lnTo>
                    <a:pt x="29104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7941536" y="32039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8429500" y="3234707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08" y="0"/>
                  </a:lnTo>
                  <a:lnTo>
                    <a:pt x="17160" y="699"/>
                  </a:lnTo>
                  <a:lnTo>
                    <a:pt x="20145" y="699"/>
                  </a:lnTo>
                  <a:lnTo>
                    <a:pt x="20891" y="1404"/>
                  </a:lnTo>
                  <a:lnTo>
                    <a:pt x="21631" y="1404"/>
                  </a:lnTo>
                  <a:lnTo>
                    <a:pt x="22383" y="2103"/>
                  </a:lnTo>
                  <a:lnTo>
                    <a:pt x="23129" y="2103"/>
                  </a:lnTo>
                  <a:lnTo>
                    <a:pt x="24615" y="3502"/>
                  </a:lnTo>
                  <a:lnTo>
                    <a:pt x="25368" y="3502"/>
                  </a:lnTo>
                  <a:lnTo>
                    <a:pt x="26114" y="4201"/>
                  </a:lnTo>
                  <a:lnTo>
                    <a:pt x="26114" y="4901"/>
                  </a:lnTo>
                  <a:lnTo>
                    <a:pt x="5962" y="4901"/>
                  </a:lnTo>
                  <a:lnTo>
                    <a:pt x="5962" y="21685"/>
                  </a:lnTo>
                  <a:lnTo>
                    <a:pt x="25361" y="21685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3" y="23783"/>
                  </a:lnTo>
                  <a:lnTo>
                    <a:pt x="23129" y="23783"/>
                  </a:lnTo>
                  <a:lnTo>
                    <a:pt x="23875" y="24482"/>
                  </a:lnTo>
                  <a:lnTo>
                    <a:pt x="24615" y="24482"/>
                  </a:lnTo>
                  <a:lnTo>
                    <a:pt x="25368" y="25176"/>
                  </a:lnTo>
                  <a:lnTo>
                    <a:pt x="26114" y="25176"/>
                  </a:lnTo>
                  <a:lnTo>
                    <a:pt x="26860" y="25875"/>
                  </a:lnTo>
                  <a:lnTo>
                    <a:pt x="27606" y="25875"/>
                  </a:lnTo>
                  <a:lnTo>
                    <a:pt x="27606" y="26580"/>
                  </a:lnTo>
                  <a:lnTo>
                    <a:pt x="28352" y="26580"/>
                  </a:lnTo>
                  <a:lnTo>
                    <a:pt x="29098" y="27280"/>
                  </a:lnTo>
                  <a:lnTo>
                    <a:pt x="5962" y="27280"/>
                  </a:lnTo>
                  <a:lnTo>
                    <a:pt x="5962" y="47555"/>
                  </a:lnTo>
                  <a:lnTo>
                    <a:pt x="29098" y="47555"/>
                  </a:lnTo>
                  <a:lnTo>
                    <a:pt x="29098" y="48254"/>
                  </a:lnTo>
                  <a:lnTo>
                    <a:pt x="28352" y="48254"/>
                  </a:lnTo>
                  <a:lnTo>
                    <a:pt x="27606" y="48959"/>
                  </a:lnTo>
                  <a:lnTo>
                    <a:pt x="26860" y="48959"/>
                  </a:lnTo>
                  <a:lnTo>
                    <a:pt x="26860" y="49653"/>
                  </a:lnTo>
                  <a:lnTo>
                    <a:pt x="26114" y="49653"/>
                  </a:lnTo>
                  <a:lnTo>
                    <a:pt x="25368" y="50352"/>
                  </a:lnTo>
                  <a:lnTo>
                    <a:pt x="24615" y="50352"/>
                  </a:lnTo>
                  <a:lnTo>
                    <a:pt x="23875" y="51051"/>
                  </a:lnTo>
                  <a:lnTo>
                    <a:pt x="22383" y="51051"/>
                  </a:lnTo>
                  <a:lnTo>
                    <a:pt x="21631" y="51757"/>
                  </a:lnTo>
                  <a:lnTo>
                    <a:pt x="19392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6860" y="6299"/>
                  </a:moveTo>
                  <a:lnTo>
                    <a:pt x="18652" y="6299"/>
                  </a:lnTo>
                  <a:lnTo>
                    <a:pt x="17906" y="5594"/>
                  </a:lnTo>
                  <a:lnTo>
                    <a:pt x="15668" y="5594"/>
                  </a:lnTo>
                  <a:lnTo>
                    <a:pt x="14922" y="4901"/>
                  </a:lnTo>
                  <a:lnTo>
                    <a:pt x="26114" y="4901"/>
                  </a:lnTo>
                  <a:lnTo>
                    <a:pt x="26860" y="5594"/>
                  </a:lnTo>
                  <a:lnTo>
                    <a:pt x="26860" y="6299"/>
                  </a:lnTo>
                  <a:close/>
                </a:path>
                <a:path w="33654" h="52704">
                  <a:moveTo>
                    <a:pt x="25361" y="21685"/>
                  </a:moveTo>
                  <a:lnTo>
                    <a:pt x="15668" y="21685"/>
                  </a:lnTo>
                  <a:lnTo>
                    <a:pt x="16408" y="20986"/>
                  </a:lnTo>
                  <a:lnTo>
                    <a:pt x="17160" y="20986"/>
                  </a:lnTo>
                  <a:lnTo>
                    <a:pt x="17906" y="20280"/>
                  </a:lnTo>
                  <a:lnTo>
                    <a:pt x="18652" y="20280"/>
                  </a:lnTo>
                  <a:lnTo>
                    <a:pt x="19392" y="19587"/>
                  </a:lnTo>
                  <a:lnTo>
                    <a:pt x="20145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31" y="18182"/>
                  </a:lnTo>
                  <a:lnTo>
                    <a:pt x="21631" y="17483"/>
                  </a:lnTo>
                  <a:lnTo>
                    <a:pt x="22383" y="16790"/>
                  </a:lnTo>
                  <a:lnTo>
                    <a:pt x="22383" y="16084"/>
                  </a:lnTo>
                  <a:lnTo>
                    <a:pt x="23129" y="16084"/>
                  </a:lnTo>
                  <a:lnTo>
                    <a:pt x="23129" y="9796"/>
                  </a:lnTo>
                  <a:lnTo>
                    <a:pt x="21631" y="8392"/>
                  </a:lnTo>
                  <a:lnTo>
                    <a:pt x="21631" y="7692"/>
                  </a:lnTo>
                  <a:lnTo>
                    <a:pt x="20891" y="6999"/>
                  </a:lnTo>
                  <a:lnTo>
                    <a:pt x="20145" y="6999"/>
                  </a:lnTo>
                  <a:lnTo>
                    <a:pt x="19392" y="6299"/>
                  </a:lnTo>
                  <a:lnTo>
                    <a:pt x="27606" y="6299"/>
                  </a:lnTo>
                  <a:lnTo>
                    <a:pt x="27606" y="6999"/>
                  </a:lnTo>
                  <a:lnTo>
                    <a:pt x="28352" y="7692"/>
                  </a:lnTo>
                  <a:lnTo>
                    <a:pt x="28352" y="9097"/>
                  </a:lnTo>
                  <a:lnTo>
                    <a:pt x="29098" y="9796"/>
                  </a:lnTo>
                  <a:lnTo>
                    <a:pt x="29098" y="15385"/>
                  </a:lnTo>
                  <a:lnTo>
                    <a:pt x="28352" y="16084"/>
                  </a:lnTo>
                  <a:lnTo>
                    <a:pt x="28352" y="17483"/>
                  </a:lnTo>
                  <a:lnTo>
                    <a:pt x="27606" y="18182"/>
                  </a:lnTo>
                  <a:lnTo>
                    <a:pt x="27606" y="18888"/>
                  </a:lnTo>
                  <a:lnTo>
                    <a:pt x="26860" y="19587"/>
                  </a:lnTo>
                  <a:lnTo>
                    <a:pt x="26860" y="20280"/>
                  </a:lnTo>
                  <a:lnTo>
                    <a:pt x="25361" y="21685"/>
                  </a:lnTo>
                  <a:close/>
                </a:path>
                <a:path w="33654" h="52704">
                  <a:moveTo>
                    <a:pt x="30590" y="29378"/>
                  </a:moveTo>
                  <a:lnTo>
                    <a:pt x="22383" y="29378"/>
                  </a:lnTo>
                  <a:lnTo>
                    <a:pt x="22383" y="28678"/>
                  </a:lnTo>
                  <a:lnTo>
                    <a:pt x="21631" y="28678"/>
                  </a:lnTo>
                  <a:lnTo>
                    <a:pt x="20891" y="27973"/>
                  </a:lnTo>
                  <a:lnTo>
                    <a:pt x="18652" y="27973"/>
                  </a:lnTo>
                  <a:lnTo>
                    <a:pt x="17906" y="27280"/>
                  </a:lnTo>
                  <a:lnTo>
                    <a:pt x="29098" y="27280"/>
                  </a:lnTo>
                  <a:lnTo>
                    <a:pt x="30590" y="28678"/>
                  </a:lnTo>
                  <a:lnTo>
                    <a:pt x="30590" y="29378"/>
                  </a:lnTo>
                  <a:close/>
                </a:path>
                <a:path w="33654" h="52704">
                  <a:moveTo>
                    <a:pt x="29098" y="47555"/>
                  </a:moveTo>
                  <a:lnTo>
                    <a:pt x="13430" y="47555"/>
                  </a:lnTo>
                  <a:lnTo>
                    <a:pt x="14922" y="46861"/>
                  </a:lnTo>
                  <a:lnTo>
                    <a:pt x="20145" y="46861"/>
                  </a:lnTo>
                  <a:lnTo>
                    <a:pt x="20891" y="46162"/>
                  </a:lnTo>
                  <a:lnTo>
                    <a:pt x="21631" y="46162"/>
                  </a:lnTo>
                  <a:lnTo>
                    <a:pt x="22383" y="45457"/>
                  </a:lnTo>
                  <a:lnTo>
                    <a:pt x="23129" y="45457"/>
                  </a:lnTo>
                  <a:lnTo>
                    <a:pt x="23875" y="44763"/>
                  </a:lnTo>
                  <a:lnTo>
                    <a:pt x="24615" y="44763"/>
                  </a:lnTo>
                  <a:lnTo>
                    <a:pt x="24615" y="44064"/>
                  </a:lnTo>
                  <a:lnTo>
                    <a:pt x="25368" y="43359"/>
                  </a:lnTo>
                  <a:lnTo>
                    <a:pt x="26114" y="43359"/>
                  </a:lnTo>
                  <a:lnTo>
                    <a:pt x="26114" y="42665"/>
                  </a:lnTo>
                  <a:lnTo>
                    <a:pt x="26860" y="41966"/>
                  </a:lnTo>
                  <a:lnTo>
                    <a:pt x="26860" y="41267"/>
                  </a:lnTo>
                  <a:lnTo>
                    <a:pt x="27606" y="40561"/>
                  </a:lnTo>
                  <a:lnTo>
                    <a:pt x="27606" y="34273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68" y="31476"/>
                  </a:lnTo>
                  <a:lnTo>
                    <a:pt x="25368" y="30771"/>
                  </a:lnTo>
                  <a:lnTo>
                    <a:pt x="24615" y="30071"/>
                  </a:lnTo>
                  <a:lnTo>
                    <a:pt x="23875" y="30071"/>
                  </a:lnTo>
                  <a:lnTo>
                    <a:pt x="23129" y="29378"/>
                  </a:lnTo>
                  <a:lnTo>
                    <a:pt x="31337" y="29378"/>
                  </a:lnTo>
                  <a:lnTo>
                    <a:pt x="32083" y="30071"/>
                  </a:lnTo>
                  <a:lnTo>
                    <a:pt x="32083" y="31476"/>
                  </a:lnTo>
                  <a:lnTo>
                    <a:pt x="32829" y="32169"/>
                  </a:lnTo>
                  <a:lnTo>
                    <a:pt x="32829" y="32869"/>
                  </a:lnTo>
                  <a:lnTo>
                    <a:pt x="33575" y="33568"/>
                  </a:lnTo>
                  <a:lnTo>
                    <a:pt x="33575" y="40561"/>
                  </a:lnTo>
                  <a:lnTo>
                    <a:pt x="32829" y="41267"/>
                  </a:lnTo>
                  <a:lnTo>
                    <a:pt x="32829" y="42665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37" y="44763"/>
                  </a:lnTo>
                  <a:lnTo>
                    <a:pt x="31337" y="45457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8445167" y="32039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8933128" y="3234707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20" y="0"/>
                  </a:lnTo>
                  <a:lnTo>
                    <a:pt x="17160" y="699"/>
                  </a:lnTo>
                  <a:lnTo>
                    <a:pt x="20145" y="699"/>
                  </a:lnTo>
                  <a:lnTo>
                    <a:pt x="20891" y="1404"/>
                  </a:lnTo>
                  <a:lnTo>
                    <a:pt x="21637" y="1404"/>
                  </a:lnTo>
                  <a:lnTo>
                    <a:pt x="22389" y="2103"/>
                  </a:lnTo>
                  <a:lnTo>
                    <a:pt x="23129" y="2103"/>
                  </a:lnTo>
                  <a:lnTo>
                    <a:pt x="24628" y="3502"/>
                  </a:lnTo>
                  <a:lnTo>
                    <a:pt x="25368" y="3502"/>
                  </a:lnTo>
                  <a:lnTo>
                    <a:pt x="26114" y="4201"/>
                  </a:lnTo>
                  <a:lnTo>
                    <a:pt x="26114" y="4901"/>
                  </a:lnTo>
                  <a:lnTo>
                    <a:pt x="5975" y="4901"/>
                  </a:lnTo>
                  <a:lnTo>
                    <a:pt x="5975" y="21685"/>
                  </a:lnTo>
                  <a:lnTo>
                    <a:pt x="25361" y="21685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9" y="23783"/>
                  </a:lnTo>
                  <a:lnTo>
                    <a:pt x="23129" y="23783"/>
                  </a:lnTo>
                  <a:lnTo>
                    <a:pt x="23875" y="24482"/>
                  </a:lnTo>
                  <a:lnTo>
                    <a:pt x="24628" y="24482"/>
                  </a:lnTo>
                  <a:lnTo>
                    <a:pt x="25368" y="25176"/>
                  </a:lnTo>
                  <a:lnTo>
                    <a:pt x="26114" y="25176"/>
                  </a:lnTo>
                  <a:lnTo>
                    <a:pt x="26860" y="25875"/>
                  </a:lnTo>
                  <a:lnTo>
                    <a:pt x="27612" y="25875"/>
                  </a:lnTo>
                  <a:lnTo>
                    <a:pt x="27612" y="26580"/>
                  </a:lnTo>
                  <a:lnTo>
                    <a:pt x="28352" y="26580"/>
                  </a:lnTo>
                  <a:lnTo>
                    <a:pt x="29098" y="27280"/>
                  </a:lnTo>
                  <a:lnTo>
                    <a:pt x="5975" y="27280"/>
                  </a:lnTo>
                  <a:lnTo>
                    <a:pt x="5975" y="47555"/>
                  </a:lnTo>
                  <a:lnTo>
                    <a:pt x="29098" y="47555"/>
                  </a:lnTo>
                  <a:lnTo>
                    <a:pt x="29098" y="48254"/>
                  </a:lnTo>
                  <a:lnTo>
                    <a:pt x="28352" y="48254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860" y="49653"/>
                  </a:lnTo>
                  <a:lnTo>
                    <a:pt x="26114" y="49653"/>
                  </a:lnTo>
                  <a:lnTo>
                    <a:pt x="25368" y="50352"/>
                  </a:lnTo>
                  <a:lnTo>
                    <a:pt x="24628" y="50352"/>
                  </a:lnTo>
                  <a:lnTo>
                    <a:pt x="23875" y="51051"/>
                  </a:lnTo>
                  <a:lnTo>
                    <a:pt x="22389" y="51051"/>
                  </a:lnTo>
                  <a:lnTo>
                    <a:pt x="21637" y="51757"/>
                  </a:lnTo>
                  <a:lnTo>
                    <a:pt x="19405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6860" y="6299"/>
                  </a:moveTo>
                  <a:lnTo>
                    <a:pt x="18652" y="6299"/>
                  </a:lnTo>
                  <a:lnTo>
                    <a:pt x="17906" y="5594"/>
                  </a:lnTo>
                  <a:lnTo>
                    <a:pt x="15668" y="5594"/>
                  </a:lnTo>
                  <a:lnTo>
                    <a:pt x="14922" y="4901"/>
                  </a:lnTo>
                  <a:lnTo>
                    <a:pt x="26114" y="4901"/>
                  </a:lnTo>
                  <a:lnTo>
                    <a:pt x="26860" y="5594"/>
                  </a:lnTo>
                  <a:lnTo>
                    <a:pt x="26860" y="6299"/>
                  </a:lnTo>
                  <a:close/>
                </a:path>
                <a:path w="33654" h="52704">
                  <a:moveTo>
                    <a:pt x="25361" y="21685"/>
                  </a:moveTo>
                  <a:lnTo>
                    <a:pt x="15668" y="21685"/>
                  </a:lnTo>
                  <a:lnTo>
                    <a:pt x="16420" y="20986"/>
                  </a:lnTo>
                  <a:lnTo>
                    <a:pt x="17160" y="20986"/>
                  </a:lnTo>
                  <a:lnTo>
                    <a:pt x="17906" y="20280"/>
                  </a:lnTo>
                  <a:lnTo>
                    <a:pt x="18652" y="20280"/>
                  </a:lnTo>
                  <a:lnTo>
                    <a:pt x="19405" y="19587"/>
                  </a:lnTo>
                  <a:lnTo>
                    <a:pt x="20145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2389" y="16790"/>
                  </a:lnTo>
                  <a:lnTo>
                    <a:pt x="22389" y="16084"/>
                  </a:lnTo>
                  <a:lnTo>
                    <a:pt x="23129" y="16084"/>
                  </a:lnTo>
                  <a:lnTo>
                    <a:pt x="23129" y="9796"/>
                  </a:lnTo>
                  <a:lnTo>
                    <a:pt x="21637" y="8392"/>
                  </a:lnTo>
                  <a:lnTo>
                    <a:pt x="21637" y="7692"/>
                  </a:lnTo>
                  <a:lnTo>
                    <a:pt x="20891" y="6999"/>
                  </a:lnTo>
                  <a:lnTo>
                    <a:pt x="20145" y="6999"/>
                  </a:lnTo>
                  <a:lnTo>
                    <a:pt x="19405" y="6299"/>
                  </a:lnTo>
                  <a:lnTo>
                    <a:pt x="27612" y="6299"/>
                  </a:lnTo>
                  <a:lnTo>
                    <a:pt x="27612" y="6999"/>
                  </a:lnTo>
                  <a:lnTo>
                    <a:pt x="28352" y="7692"/>
                  </a:lnTo>
                  <a:lnTo>
                    <a:pt x="28352" y="9097"/>
                  </a:lnTo>
                  <a:lnTo>
                    <a:pt x="29098" y="9796"/>
                  </a:lnTo>
                  <a:lnTo>
                    <a:pt x="29098" y="15385"/>
                  </a:lnTo>
                  <a:lnTo>
                    <a:pt x="28352" y="16084"/>
                  </a:lnTo>
                  <a:lnTo>
                    <a:pt x="28352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860" y="19587"/>
                  </a:lnTo>
                  <a:lnTo>
                    <a:pt x="26860" y="20280"/>
                  </a:lnTo>
                  <a:lnTo>
                    <a:pt x="25361" y="21685"/>
                  </a:lnTo>
                  <a:close/>
                </a:path>
                <a:path w="33654" h="52704">
                  <a:moveTo>
                    <a:pt x="30590" y="29378"/>
                  </a:moveTo>
                  <a:lnTo>
                    <a:pt x="22389" y="29378"/>
                  </a:lnTo>
                  <a:lnTo>
                    <a:pt x="22389" y="28678"/>
                  </a:lnTo>
                  <a:lnTo>
                    <a:pt x="21637" y="28678"/>
                  </a:lnTo>
                  <a:lnTo>
                    <a:pt x="20891" y="27973"/>
                  </a:lnTo>
                  <a:lnTo>
                    <a:pt x="18652" y="27973"/>
                  </a:lnTo>
                  <a:lnTo>
                    <a:pt x="17906" y="27280"/>
                  </a:lnTo>
                  <a:lnTo>
                    <a:pt x="29098" y="27280"/>
                  </a:lnTo>
                  <a:lnTo>
                    <a:pt x="30590" y="28678"/>
                  </a:lnTo>
                  <a:lnTo>
                    <a:pt x="30590" y="29378"/>
                  </a:lnTo>
                  <a:close/>
                </a:path>
                <a:path w="33654" h="52704">
                  <a:moveTo>
                    <a:pt x="29098" y="47555"/>
                  </a:moveTo>
                  <a:lnTo>
                    <a:pt x="13430" y="47555"/>
                  </a:lnTo>
                  <a:lnTo>
                    <a:pt x="14922" y="46861"/>
                  </a:lnTo>
                  <a:lnTo>
                    <a:pt x="20145" y="46861"/>
                  </a:lnTo>
                  <a:lnTo>
                    <a:pt x="20891" y="46162"/>
                  </a:lnTo>
                  <a:lnTo>
                    <a:pt x="21637" y="46162"/>
                  </a:lnTo>
                  <a:lnTo>
                    <a:pt x="22389" y="45457"/>
                  </a:lnTo>
                  <a:lnTo>
                    <a:pt x="23129" y="45457"/>
                  </a:lnTo>
                  <a:lnTo>
                    <a:pt x="23875" y="44763"/>
                  </a:lnTo>
                  <a:lnTo>
                    <a:pt x="24628" y="44763"/>
                  </a:lnTo>
                  <a:lnTo>
                    <a:pt x="24628" y="44064"/>
                  </a:lnTo>
                  <a:lnTo>
                    <a:pt x="25368" y="43359"/>
                  </a:lnTo>
                  <a:lnTo>
                    <a:pt x="26114" y="43359"/>
                  </a:lnTo>
                  <a:lnTo>
                    <a:pt x="26114" y="42665"/>
                  </a:lnTo>
                  <a:lnTo>
                    <a:pt x="26860" y="41966"/>
                  </a:lnTo>
                  <a:lnTo>
                    <a:pt x="26860" y="41267"/>
                  </a:lnTo>
                  <a:lnTo>
                    <a:pt x="27612" y="40561"/>
                  </a:lnTo>
                  <a:lnTo>
                    <a:pt x="27612" y="34273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68" y="31476"/>
                  </a:lnTo>
                  <a:lnTo>
                    <a:pt x="25368" y="30771"/>
                  </a:lnTo>
                  <a:lnTo>
                    <a:pt x="24628" y="30071"/>
                  </a:lnTo>
                  <a:lnTo>
                    <a:pt x="23875" y="30071"/>
                  </a:lnTo>
                  <a:lnTo>
                    <a:pt x="23129" y="29378"/>
                  </a:lnTo>
                  <a:lnTo>
                    <a:pt x="31337" y="29378"/>
                  </a:lnTo>
                  <a:lnTo>
                    <a:pt x="32083" y="30071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2869"/>
                  </a:lnTo>
                  <a:lnTo>
                    <a:pt x="33575" y="33568"/>
                  </a:lnTo>
                  <a:lnTo>
                    <a:pt x="33575" y="40561"/>
                  </a:lnTo>
                  <a:lnTo>
                    <a:pt x="32835" y="41267"/>
                  </a:lnTo>
                  <a:lnTo>
                    <a:pt x="32835" y="42665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37" y="44763"/>
                  </a:lnTo>
                  <a:lnTo>
                    <a:pt x="31337" y="45457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8948798" y="32039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9436757" y="3234707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20" y="0"/>
                  </a:lnTo>
                  <a:lnTo>
                    <a:pt x="17166" y="699"/>
                  </a:lnTo>
                  <a:lnTo>
                    <a:pt x="20145" y="699"/>
                  </a:lnTo>
                  <a:lnTo>
                    <a:pt x="20891" y="1404"/>
                  </a:lnTo>
                  <a:lnTo>
                    <a:pt x="21637" y="1404"/>
                  </a:lnTo>
                  <a:lnTo>
                    <a:pt x="22389" y="2103"/>
                  </a:lnTo>
                  <a:lnTo>
                    <a:pt x="23129" y="2103"/>
                  </a:lnTo>
                  <a:lnTo>
                    <a:pt x="24628" y="3502"/>
                  </a:lnTo>
                  <a:lnTo>
                    <a:pt x="25374" y="3502"/>
                  </a:lnTo>
                  <a:lnTo>
                    <a:pt x="26114" y="4201"/>
                  </a:lnTo>
                  <a:lnTo>
                    <a:pt x="26114" y="4901"/>
                  </a:lnTo>
                  <a:lnTo>
                    <a:pt x="5975" y="4901"/>
                  </a:lnTo>
                  <a:lnTo>
                    <a:pt x="5975" y="21685"/>
                  </a:lnTo>
                  <a:lnTo>
                    <a:pt x="25361" y="21685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9" y="23783"/>
                  </a:lnTo>
                  <a:lnTo>
                    <a:pt x="23129" y="23783"/>
                  </a:lnTo>
                  <a:lnTo>
                    <a:pt x="23875" y="24482"/>
                  </a:lnTo>
                  <a:lnTo>
                    <a:pt x="24628" y="24482"/>
                  </a:lnTo>
                  <a:lnTo>
                    <a:pt x="25374" y="25176"/>
                  </a:lnTo>
                  <a:lnTo>
                    <a:pt x="26114" y="25176"/>
                  </a:lnTo>
                  <a:lnTo>
                    <a:pt x="26860" y="25875"/>
                  </a:lnTo>
                  <a:lnTo>
                    <a:pt x="27612" y="25875"/>
                  </a:lnTo>
                  <a:lnTo>
                    <a:pt x="27612" y="26580"/>
                  </a:lnTo>
                  <a:lnTo>
                    <a:pt x="28352" y="26580"/>
                  </a:lnTo>
                  <a:lnTo>
                    <a:pt x="29100" y="27280"/>
                  </a:lnTo>
                  <a:lnTo>
                    <a:pt x="5975" y="27280"/>
                  </a:lnTo>
                  <a:lnTo>
                    <a:pt x="5975" y="47555"/>
                  </a:lnTo>
                  <a:lnTo>
                    <a:pt x="29098" y="47555"/>
                  </a:lnTo>
                  <a:lnTo>
                    <a:pt x="29098" y="48254"/>
                  </a:lnTo>
                  <a:lnTo>
                    <a:pt x="28352" y="48254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860" y="49653"/>
                  </a:lnTo>
                  <a:lnTo>
                    <a:pt x="26114" y="49653"/>
                  </a:lnTo>
                  <a:lnTo>
                    <a:pt x="25374" y="50352"/>
                  </a:lnTo>
                  <a:lnTo>
                    <a:pt x="24628" y="50352"/>
                  </a:lnTo>
                  <a:lnTo>
                    <a:pt x="23875" y="51051"/>
                  </a:lnTo>
                  <a:lnTo>
                    <a:pt x="22389" y="51051"/>
                  </a:lnTo>
                  <a:lnTo>
                    <a:pt x="21637" y="51757"/>
                  </a:lnTo>
                  <a:lnTo>
                    <a:pt x="19405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6860" y="6299"/>
                  </a:moveTo>
                  <a:lnTo>
                    <a:pt x="18652" y="6299"/>
                  </a:lnTo>
                  <a:lnTo>
                    <a:pt x="17906" y="5594"/>
                  </a:lnTo>
                  <a:lnTo>
                    <a:pt x="15668" y="5594"/>
                  </a:lnTo>
                  <a:lnTo>
                    <a:pt x="14922" y="4901"/>
                  </a:lnTo>
                  <a:lnTo>
                    <a:pt x="26114" y="4901"/>
                  </a:lnTo>
                  <a:lnTo>
                    <a:pt x="26860" y="5594"/>
                  </a:lnTo>
                  <a:lnTo>
                    <a:pt x="26860" y="6299"/>
                  </a:lnTo>
                  <a:close/>
                </a:path>
                <a:path w="33654" h="52704">
                  <a:moveTo>
                    <a:pt x="25361" y="21685"/>
                  </a:moveTo>
                  <a:lnTo>
                    <a:pt x="15668" y="21685"/>
                  </a:lnTo>
                  <a:lnTo>
                    <a:pt x="16420" y="20986"/>
                  </a:lnTo>
                  <a:lnTo>
                    <a:pt x="17166" y="20986"/>
                  </a:lnTo>
                  <a:lnTo>
                    <a:pt x="17906" y="20280"/>
                  </a:lnTo>
                  <a:lnTo>
                    <a:pt x="18652" y="20280"/>
                  </a:lnTo>
                  <a:lnTo>
                    <a:pt x="19405" y="19587"/>
                  </a:lnTo>
                  <a:lnTo>
                    <a:pt x="20145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2389" y="16790"/>
                  </a:lnTo>
                  <a:lnTo>
                    <a:pt x="22389" y="16084"/>
                  </a:lnTo>
                  <a:lnTo>
                    <a:pt x="23129" y="16084"/>
                  </a:lnTo>
                  <a:lnTo>
                    <a:pt x="23129" y="9796"/>
                  </a:lnTo>
                  <a:lnTo>
                    <a:pt x="21637" y="8392"/>
                  </a:lnTo>
                  <a:lnTo>
                    <a:pt x="21637" y="7692"/>
                  </a:lnTo>
                  <a:lnTo>
                    <a:pt x="20891" y="6999"/>
                  </a:lnTo>
                  <a:lnTo>
                    <a:pt x="20145" y="6999"/>
                  </a:lnTo>
                  <a:lnTo>
                    <a:pt x="19405" y="6299"/>
                  </a:lnTo>
                  <a:lnTo>
                    <a:pt x="27612" y="6299"/>
                  </a:lnTo>
                  <a:lnTo>
                    <a:pt x="27612" y="6999"/>
                  </a:lnTo>
                  <a:lnTo>
                    <a:pt x="28352" y="7692"/>
                  </a:lnTo>
                  <a:lnTo>
                    <a:pt x="28352" y="9097"/>
                  </a:lnTo>
                  <a:lnTo>
                    <a:pt x="29098" y="9796"/>
                  </a:lnTo>
                  <a:lnTo>
                    <a:pt x="29098" y="15385"/>
                  </a:lnTo>
                  <a:lnTo>
                    <a:pt x="28352" y="16084"/>
                  </a:lnTo>
                  <a:lnTo>
                    <a:pt x="28352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860" y="19587"/>
                  </a:lnTo>
                  <a:lnTo>
                    <a:pt x="26860" y="20280"/>
                  </a:lnTo>
                  <a:lnTo>
                    <a:pt x="25361" y="21685"/>
                  </a:lnTo>
                  <a:close/>
                </a:path>
                <a:path w="33654" h="52704">
                  <a:moveTo>
                    <a:pt x="30597" y="29378"/>
                  </a:moveTo>
                  <a:lnTo>
                    <a:pt x="22389" y="29378"/>
                  </a:lnTo>
                  <a:lnTo>
                    <a:pt x="22389" y="28678"/>
                  </a:lnTo>
                  <a:lnTo>
                    <a:pt x="21637" y="28678"/>
                  </a:lnTo>
                  <a:lnTo>
                    <a:pt x="20891" y="27973"/>
                  </a:lnTo>
                  <a:lnTo>
                    <a:pt x="18652" y="27973"/>
                  </a:lnTo>
                  <a:lnTo>
                    <a:pt x="17906" y="27280"/>
                  </a:lnTo>
                  <a:lnTo>
                    <a:pt x="29100" y="27280"/>
                  </a:lnTo>
                  <a:lnTo>
                    <a:pt x="30597" y="28678"/>
                  </a:lnTo>
                  <a:lnTo>
                    <a:pt x="30597" y="29378"/>
                  </a:lnTo>
                  <a:close/>
                </a:path>
                <a:path w="33654" h="52704">
                  <a:moveTo>
                    <a:pt x="29098" y="47555"/>
                  </a:moveTo>
                  <a:lnTo>
                    <a:pt x="13430" y="47555"/>
                  </a:lnTo>
                  <a:lnTo>
                    <a:pt x="14922" y="46861"/>
                  </a:lnTo>
                  <a:lnTo>
                    <a:pt x="20145" y="46861"/>
                  </a:lnTo>
                  <a:lnTo>
                    <a:pt x="20891" y="46162"/>
                  </a:lnTo>
                  <a:lnTo>
                    <a:pt x="21637" y="46162"/>
                  </a:lnTo>
                  <a:lnTo>
                    <a:pt x="22389" y="45457"/>
                  </a:lnTo>
                  <a:lnTo>
                    <a:pt x="23129" y="45457"/>
                  </a:lnTo>
                  <a:lnTo>
                    <a:pt x="23875" y="44763"/>
                  </a:lnTo>
                  <a:lnTo>
                    <a:pt x="24628" y="44763"/>
                  </a:lnTo>
                  <a:lnTo>
                    <a:pt x="24628" y="44064"/>
                  </a:lnTo>
                  <a:lnTo>
                    <a:pt x="25374" y="43359"/>
                  </a:lnTo>
                  <a:lnTo>
                    <a:pt x="26114" y="43359"/>
                  </a:lnTo>
                  <a:lnTo>
                    <a:pt x="26114" y="42665"/>
                  </a:lnTo>
                  <a:lnTo>
                    <a:pt x="26860" y="41966"/>
                  </a:lnTo>
                  <a:lnTo>
                    <a:pt x="26860" y="41267"/>
                  </a:lnTo>
                  <a:lnTo>
                    <a:pt x="27612" y="40561"/>
                  </a:lnTo>
                  <a:lnTo>
                    <a:pt x="27612" y="34273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74" y="31476"/>
                  </a:lnTo>
                  <a:lnTo>
                    <a:pt x="25374" y="30771"/>
                  </a:lnTo>
                  <a:lnTo>
                    <a:pt x="24628" y="30071"/>
                  </a:lnTo>
                  <a:lnTo>
                    <a:pt x="23875" y="30071"/>
                  </a:lnTo>
                  <a:lnTo>
                    <a:pt x="23129" y="29378"/>
                  </a:lnTo>
                  <a:lnTo>
                    <a:pt x="31337" y="29378"/>
                  </a:lnTo>
                  <a:lnTo>
                    <a:pt x="32083" y="30071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2869"/>
                  </a:lnTo>
                  <a:lnTo>
                    <a:pt x="33575" y="33568"/>
                  </a:lnTo>
                  <a:lnTo>
                    <a:pt x="33575" y="40561"/>
                  </a:lnTo>
                  <a:lnTo>
                    <a:pt x="32835" y="41267"/>
                  </a:lnTo>
                  <a:lnTo>
                    <a:pt x="32835" y="42665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37" y="44763"/>
                  </a:lnTo>
                  <a:lnTo>
                    <a:pt x="31337" y="45457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9452428" y="32039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9940388" y="3234707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14" y="0"/>
                  </a:lnTo>
                  <a:lnTo>
                    <a:pt x="17166" y="699"/>
                  </a:lnTo>
                  <a:lnTo>
                    <a:pt x="20151" y="699"/>
                  </a:lnTo>
                  <a:lnTo>
                    <a:pt x="20891" y="1404"/>
                  </a:lnTo>
                  <a:lnTo>
                    <a:pt x="21637" y="1404"/>
                  </a:lnTo>
                  <a:lnTo>
                    <a:pt x="22389" y="2103"/>
                  </a:lnTo>
                  <a:lnTo>
                    <a:pt x="23135" y="2103"/>
                  </a:lnTo>
                  <a:lnTo>
                    <a:pt x="24621" y="3502"/>
                  </a:lnTo>
                  <a:lnTo>
                    <a:pt x="25374" y="3502"/>
                  </a:lnTo>
                  <a:lnTo>
                    <a:pt x="26120" y="4201"/>
                  </a:lnTo>
                  <a:lnTo>
                    <a:pt x="26120" y="4901"/>
                  </a:lnTo>
                  <a:lnTo>
                    <a:pt x="5968" y="4901"/>
                  </a:lnTo>
                  <a:lnTo>
                    <a:pt x="5968" y="21685"/>
                  </a:lnTo>
                  <a:lnTo>
                    <a:pt x="25361" y="21685"/>
                  </a:lnTo>
                  <a:lnTo>
                    <a:pt x="23875" y="23078"/>
                  </a:lnTo>
                  <a:lnTo>
                    <a:pt x="23135" y="23078"/>
                  </a:lnTo>
                  <a:lnTo>
                    <a:pt x="22389" y="23783"/>
                  </a:lnTo>
                  <a:lnTo>
                    <a:pt x="23135" y="23783"/>
                  </a:lnTo>
                  <a:lnTo>
                    <a:pt x="23875" y="24482"/>
                  </a:lnTo>
                  <a:lnTo>
                    <a:pt x="24621" y="24482"/>
                  </a:lnTo>
                  <a:lnTo>
                    <a:pt x="25374" y="25176"/>
                  </a:lnTo>
                  <a:lnTo>
                    <a:pt x="26120" y="25176"/>
                  </a:lnTo>
                  <a:lnTo>
                    <a:pt x="26860" y="25875"/>
                  </a:lnTo>
                  <a:lnTo>
                    <a:pt x="27612" y="25875"/>
                  </a:lnTo>
                  <a:lnTo>
                    <a:pt x="27612" y="26580"/>
                  </a:lnTo>
                  <a:lnTo>
                    <a:pt x="28358" y="26580"/>
                  </a:lnTo>
                  <a:lnTo>
                    <a:pt x="29104" y="27280"/>
                  </a:lnTo>
                  <a:lnTo>
                    <a:pt x="5968" y="27280"/>
                  </a:lnTo>
                  <a:lnTo>
                    <a:pt x="5968" y="47555"/>
                  </a:lnTo>
                  <a:lnTo>
                    <a:pt x="29098" y="47555"/>
                  </a:lnTo>
                  <a:lnTo>
                    <a:pt x="29098" y="48254"/>
                  </a:lnTo>
                  <a:lnTo>
                    <a:pt x="28358" y="48254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860" y="49653"/>
                  </a:lnTo>
                  <a:lnTo>
                    <a:pt x="26120" y="49653"/>
                  </a:lnTo>
                  <a:lnTo>
                    <a:pt x="25374" y="50352"/>
                  </a:lnTo>
                  <a:lnTo>
                    <a:pt x="24621" y="50352"/>
                  </a:lnTo>
                  <a:lnTo>
                    <a:pt x="23875" y="51051"/>
                  </a:lnTo>
                  <a:lnTo>
                    <a:pt x="22389" y="51051"/>
                  </a:lnTo>
                  <a:lnTo>
                    <a:pt x="21637" y="51757"/>
                  </a:lnTo>
                  <a:lnTo>
                    <a:pt x="19399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6860" y="6299"/>
                  </a:moveTo>
                  <a:lnTo>
                    <a:pt x="18652" y="6299"/>
                  </a:lnTo>
                  <a:lnTo>
                    <a:pt x="17913" y="5594"/>
                  </a:lnTo>
                  <a:lnTo>
                    <a:pt x="15668" y="5594"/>
                  </a:lnTo>
                  <a:lnTo>
                    <a:pt x="14928" y="4901"/>
                  </a:lnTo>
                  <a:lnTo>
                    <a:pt x="26120" y="4901"/>
                  </a:lnTo>
                  <a:lnTo>
                    <a:pt x="26860" y="5594"/>
                  </a:lnTo>
                  <a:lnTo>
                    <a:pt x="26860" y="6299"/>
                  </a:lnTo>
                  <a:close/>
                </a:path>
                <a:path w="33654" h="52704">
                  <a:moveTo>
                    <a:pt x="25361" y="21685"/>
                  </a:moveTo>
                  <a:lnTo>
                    <a:pt x="15668" y="21685"/>
                  </a:lnTo>
                  <a:lnTo>
                    <a:pt x="16414" y="20986"/>
                  </a:lnTo>
                  <a:lnTo>
                    <a:pt x="17166" y="20986"/>
                  </a:lnTo>
                  <a:lnTo>
                    <a:pt x="17913" y="20280"/>
                  </a:lnTo>
                  <a:lnTo>
                    <a:pt x="18652" y="20280"/>
                  </a:lnTo>
                  <a:lnTo>
                    <a:pt x="19399" y="19587"/>
                  </a:lnTo>
                  <a:lnTo>
                    <a:pt x="20151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2389" y="16790"/>
                  </a:lnTo>
                  <a:lnTo>
                    <a:pt x="22389" y="16084"/>
                  </a:lnTo>
                  <a:lnTo>
                    <a:pt x="23135" y="16084"/>
                  </a:lnTo>
                  <a:lnTo>
                    <a:pt x="23135" y="9796"/>
                  </a:lnTo>
                  <a:lnTo>
                    <a:pt x="21637" y="8392"/>
                  </a:lnTo>
                  <a:lnTo>
                    <a:pt x="21637" y="7692"/>
                  </a:lnTo>
                  <a:lnTo>
                    <a:pt x="20891" y="6999"/>
                  </a:lnTo>
                  <a:lnTo>
                    <a:pt x="20151" y="6999"/>
                  </a:lnTo>
                  <a:lnTo>
                    <a:pt x="19399" y="6299"/>
                  </a:lnTo>
                  <a:lnTo>
                    <a:pt x="27612" y="6299"/>
                  </a:lnTo>
                  <a:lnTo>
                    <a:pt x="27612" y="6999"/>
                  </a:lnTo>
                  <a:lnTo>
                    <a:pt x="28358" y="7692"/>
                  </a:lnTo>
                  <a:lnTo>
                    <a:pt x="28358" y="9097"/>
                  </a:lnTo>
                  <a:lnTo>
                    <a:pt x="29098" y="9796"/>
                  </a:lnTo>
                  <a:lnTo>
                    <a:pt x="29098" y="15385"/>
                  </a:lnTo>
                  <a:lnTo>
                    <a:pt x="28358" y="16084"/>
                  </a:lnTo>
                  <a:lnTo>
                    <a:pt x="28358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860" y="19587"/>
                  </a:lnTo>
                  <a:lnTo>
                    <a:pt x="26860" y="20280"/>
                  </a:lnTo>
                  <a:lnTo>
                    <a:pt x="25361" y="21685"/>
                  </a:lnTo>
                  <a:close/>
                </a:path>
                <a:path w="33654" h="52704">
                  <a:moveTo>
                    <a:pt x="30597" y="29378"/>
                  </a:moveTo>
                  <a:lnTo>
                    <a:pt x="22389" y="29378"/>
                  </a:lnTo>
                  <a:lnTo>
                    <a:pt x="22389" y="28678"/>
                  </a:lnTo>
                  <a:lnTo>
                    <a:pt x="21637" y="28678"/>
                  </a:lnTo>
                  <a:lnTo>
                    <a:pt x="20891" y="27973"/>
                  </a:lnTo>
                  <a:lnTo>
                    <a:pt x="18652" y="27973"/>
                  </a:lnTo>
                  <a:lnTo>
                    <a:pt x="17913" y="27280"/>
                  </a:lnTo>
                  <a:lnTo>
                    <a:pt x="29104" y="27280"/>
                  </a:lnTo>
                  <a:lnTo>
                    <a:pt x="30597" y="28678"/>
                  </a:lnTo>
                  <a:lnTo>
                    <a:pt x="30597" y="29378"/>
                  </a:lnTo>
                  <a:close/>
                </a:path>
                <a:path w="33654" h="52704">
                  <a:moveTo>
                    <a:pt x="29098" y="47555"/>
                  </a:moveTo>
                  <a:lnTo>
                    <a:pt x="13430" y="47555"/>
                  </a:lnTo>
                  <a:lnTo>
                    <a:pt x="14928" y="46861"/>
                  </a:lnTo>
                  <a:lnTo>
                    <a:pt x="20151" y="46861"/>
                  </a:lnTo>
                  <a:lnTo>
                    <a:pt x="20891" y="46162"/>
                  </a:lnTo>
                  <a:lnTo>
                    <a:pt x="21637" y="46162"/>
                  </a:lnTo>
                  <a:lnTo>
                    <a:pt x="22389" y="45457"/>
                  </a:lnTo>
                  <a:lnTo>
                    <a:pt x="23135" y="45457"/>
                  </a:lnTo>
                  <a:lnTo>
                    <a:pt x="23875" y="44763"/>
                  </a:lnTo>
                  <a:lnTo>
                    <a:pt x="24621" y="44763"/>
                  </a:lnTo>
                  <a:lnTo>
                    <a:pt x="24621" y="44064"/>
                  </a:lnTo>
                  <a:lnTo>
                    <a:pt x="25374" y="43359"/>
                  </a:lnTo>
                  <a:lnTo>
                    <a:pt x="26120" y="43359"/>
                  </a:lnTo>
                  <a:lnTo>
                    <a:pt x="26120" y="42665"/>
                  </a:lnTo>
                  <a:lnTo>
                    <a:pt x="26860" y="41966"/>
                  </a:lnTo>
                  <a:lnTo>
                    <a:pt x="26860" y="41267"/>
                  </a:lnTo>
                  <a:lnTo>
                    <a:pt x="27612" y="40561"/>
                  </a:lnTo>
                  <a:lnTo>
                    <a:pt x="27612" y="34273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74" y="31476"/>
                  </a:lnTo>
                  <a:lnTo>
                    <a:pt x="25374" y="30771"/>
                  </a:lnTo>
                  <a:lnTo>
                    <a:pt x="24621" y="30071"/>
                  </a:lnTo>
                  <a:lnTo>
                    <a:pt x="23875" y="30071"/>
                  </a:lnTo>
                  <a:lnTo>
                    <a:pt x="23135" y="29378"/>
                  </a:lnTo>
                  <a:lnTo>
                    <a:pt x="31343" y="29378"/>
                  </a:lnTo>
                  <a:lnTo>
                    <a:pt x="32083" y="30071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2869"/>
                  </a:lnTo>
                  <a:lnTo>
                    <a:pt x="33581" y="33568"/>
                  </a:lnTo>
                  <a:lnTo>
                    <a:pt x="33581" y="40561"/>
                  </a:lnTo>
                  <a:lnTo>
                    <a:pt x="32835" y="41267"/>
                  </a:lnTo>
                  <a:lnTo>
                    <a:pt x="32835" y="42665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43" y="44763"/>
                  </a:lnTo>
                  <a:lnTo>
                    <a:pt x="31343" y="45457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9956058" y="32039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0444016" y="3234707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14" y="0"/>
                  </a:lnTo>
                  <a:lnTo>
                    <a:pt x="17166" y="699"/>
                  </a:lnTo>
                  <a:lnTo>
                    <a:pt x="20151" y="699"/>
                  </a:lnTo>
                  <a:lnTo>
                    <a:pt x="20897" y="1404"/>
                  </a:lnTo>
                  <a:lnTo>
                    <a:pt x="21637" y="1404"/>
                  </a:lnTo>
                  <a:lnTo>
                    <a:pt x="22389" y="2103"/>
                  </a:lnTo>
                  <a:lnTo>
                    <a:pt x="23135" y="2103"/>
                  </a:lnTo>
                  <a:lnTo>
                    <a:pt x="24621" y="3502"/>
                  </a:lnTo>
                  <a:lnTo>
                    <a:pt x="25374" y="3502"/>
                  </a:lnTo>
                  <a:lnTo>
                    <a:pt x="26120" y="4201"/>
                  </a:lnTo>
                  <a:lnTo>
                    <a:pt x="26120" y="4901"/>
                  </a:lnTo>
                  <a:lnTo>
                    <a:pt x="5968" y="4901"/>
                  </a:lnTo>
                  <a:lnTo>
                    <a:pt x="5968" y="21685"/>
                  </a:lnTo>
                  <a:lnTo>
                    <a:pt x="25364" y="21685"/>
                  </a:lnTo>
                  <a:lnTo>
                    <a:pt x="23882" y="23078"/>
                  </a:lnTo>
                  <a:lnTo>
                    <a:pt x="23135" y="23078"/>
                  </a:lnTo>
                  <a:lnTo>
                    <a:pt x="22389" y="23783"/>
                  </a:lnTo>
                  <a:lnTo>
                    <a:pt x="23135" y="23783"/>
                  </a:lnTo>
                  <a:lnTo>
                    <a:pt x="23882" y="24482"/>
                  </a:lnTo>
                  <a:lnTo>
                    <a:pt x="24621" y="24482"/>
                  </a:lnTo>
                  <a:lnTo>
                    <a:pt x="25374" y="25176"/>
                  </a:lnTo>
                  <a:lnTo>
                    <a:pt x="26120" y="25176"/>
                  </a:lnTo>
                  <a:lnTo>
                    <a:pt x="26860" y="25875"/>
                  </a:lnTo>
                  <a:lnTo>
                    <a:pt x="27612" y="25875"/>
                  </a:lnTo>
                  <a:lnTo>
                    <a:pt x="27612" y="26580"/>
                  </a:lnTo>
                  <a:lnTo>
                    <a:pt x="28358" y="26580"/>
                  </a:lnTo>
                  <a:lnTo>
                    <a:pt x="29104" y="27280"/>
                  </a:lnTo>
                  <a:lnTo>
                    <a:pt x="5968" y="27280"/>
                  </a:lnTo>
                  <a:lnTo>
                    <a:pt x="5968" y="47555"/>
                  </a:lnTo>
                  <a:lnTo>
                    <a:pt x="29104" y="47555"/>
                  </a:lnTo>
                  <a:lnTo>
                    <a:pt x="29104" y="48254"/>
                  </a:lnTo>
                  <a:lnTo>
                    <a:pt x="28358" y="48254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860" y="49653"/>
                  </a:lnTo>
                  <a:lnTo>
                    <a:pt x="26120" y="49653"/>
                  </a:lnTo>
                  <a:lnTo>
                    <a:pt x="25374" y="50352"/>
                  </a:lnTo>
                  <a:lnTo>
                    <a:pt x="24621" y="50352"/>
                  </a:lnTo>
                  <a:lnTo>
                    <a:pt x="23882" y="51051"/>
                  </a:lnTo>
                  <a:lnTo>
                    <a:pt x="22389" y="51051"/>
                  </a:lnTo>
                  <a:lnTo>
                    <a:pt x="21637" y="51757"/>
                  </a:lnTo>
                  <a:lnTo>
                    <a:pt x="19399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6860" y="6299"/>
                  </a:moveTo>
                  <a:lnTo>
                    <a:pt x="18652" y="6299"/>
                  </a:lnTo>
                  <a:lnTo>
                    <a:pt x="17913" y="5594"/>
                  </a:lnTo>
                  <a:lnTo>
                    <a:pt x="15674" y="5594"/>
                  </a:lnTo>
                  <a:lnTo>
                    <a:pt x="14928" y="4901"/>
                  </a:lnTo>
                  <a:lnTo>
                    <a:pt x="26120" y="4901"/>
                  </a:lnTo>
                  <a:lnTo>
                    <a:pt x="26860" y="5594"/>
                  </a:lnTo>
                  <a:lnTo>
                    <a:pt x="26860" y="6299"/>
                  </a:lnTo>
                  <a:close/>
                </a:path>
                <a:path w="33654" h="52704">
                  <a:moveTo>
                    <a:pt x="25364" y="21685"/>
                  </a:moveTo>
                  <a:lnTo>
                    <a:pt x="15674" y="21685"/>
                  </a:lnTo>
                  <a:lnTo>
                    <a:pt x="16414" y="20986"/>
                  </a:lnTo>
                  <a:lnTo>
                    <a:pt x="17166" y="20986"/>
                  </a:lnTo>
                  <a:lnTo>
                    <a:pt x="17913" y="20280"/>
                  </a:lnTo>
                  <a:lnTo>
                    <a:pt x="18652" y="20280"/>
                  </a:lnTo>
                  <a:lnTo>
                    <a:pt x="19399" y="19587"/>
                  </a:lnTo>
                  <a:lnTo>
                    <a:pt x="20151" y="19587"/>
                  </a:lnTo>
                  <a:lnTo>
                    <a:pt x="20897" y="18888"/>
                  </a:lnTo>
                  <a:lnTo>
                    <a:pt x="20897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2389" y="16790"/>
                  </a:lnTo>
                  <a:lnTo>
                    <a:pt x="22389" y="16084"/>
                  </a:lnTo>
                  <a:lnTo>
                    <a:pt x="23135" y="16084"/>
                  </a:lnTo>
                  <a:lnTo>
                    <a:pt x="23135" y="9796"/>
                  </a:lnTo>
                  <a:lnTo>
                    <a:pt x="21637" y="8392"/>
                  </a:lnTo>
                  <a:lnTo>
                    <a:pt x="21637" y="7692"/>
                  </a:lnTo>
                  <a:lnTo>
                    <a:pt x="20897" y="6999"/>
                  </a:lnTo>
                  <a:lnTo>
                    <a:pt x="20151" y="6999"/>
                  </a:lnTo>
                  <a:lnTo>
                    <a:pt x="19399" y="6299"/>
                  </a:lnTo>
                  <a:lnTo>
                    <a:pt x="27612" y="6299"/>
                  </a:lnTo>
                  <a:lnTo>
                    <a:pt x="27612" y="6999"/>
                  </a:lnTo>
                  <a:lnTo>
                    <a:pt x="28358" y="7692"/>
                  </a:lnTo>
                  <a:lnTo>
                    <a:pt x="28358" y="9097"/>
                  </a:lnTo>
                  <a:lnTo>
                    <a:pt x="29104" y="9796"/>
                  </a:lnTo>
                  <a:lnTo>
                    <a:pt x="29104" y="15385"/>
                  </a:lnTo>
                  <a:lnTo>
                    <a:pt x="28358" y="16084"/>
                  </a:lnTo>
                  <a:lnTo>
                    <a:pt x="28358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860" y="19587"/>
                  </a:lnTo>
                  <a:lnTo>
                    <a:pt x="26860" y="20280"/>
                  </a:lnTo>
                  <a:lnTo>
                    <a:pt x="25364" y="21685"/>
                  </a:lnTo>
                  <a:close/>
                </a:path>
                <a:path w="33654" h="52704">
                  <a:moveTo>
                    <a:pt x="30597" y="29378"/>
                  </a:moveTo>
                  <a:lnTo>
                    <a:pt x="22389" y="29378"/>
                  </a:lnTo>
                  <a:lnTo>
                    <a:pt x="22389" y="28678"/>
                  </a:lnTo>
                  <a:lnTo>
                    <a:pt x="21637" y="28678"/>
                  </a:lnTo>
                  <a:lnTo>
                    <a:pt x="20897" y="27973"/>
                  </a:lnTo>
                  <a:lnTo>
                    <a:pt x="18652" y="27973"/>
                  </a:lnTo>
                  <a:lnTo>
                    <a:pt x="17913" y="27280"/>
                  </a:lnTo>
                  <a:lnTo>
                    <a:pt x="29104" y="27280"/>
                  </a:lnTo>
                  <a:lnTo>
                    <a:pt x="30597" y="28678"/>
                  </a:lnTo>
                  <a:lnTo>
                    <a:pt x="30597" y="29378"/>
                  </a:lnTo>
                  <a:close/>
                </a:path>
                <a:path w="33654" h="52704">
                  <a:moveTo>
                    <a:pt x="29104" y="47555"/>
                  </a:moveTo>
                  <a:lnTo>
                    <a:pt x="13430" y="47555"/>
                  </a:lnTo>
                  <a:lnTo>
                    <a:pt x="14928" y="46861"/>
                  </a:lnTo>
                  <a:lnTo>
                    <a:pt x="20151" y="46861"/>
                  </a:lnTo>
                  <a:lnTo>
                    <a:pt x="20897" y="46162"/>
                  </a:lnTo>
                  <a:lnTo>
                    <a:pt x="21637" y="46162"/>
                  </a:lnTo>
                  <a:lnTo>
                    <a:pt x="22389" y="45457"/>
                  </a:lnTo>
                  <a:lnTo>
                    <a:pt x="23135" y="45457"/>
                  </a:lnTo>
                  <a:lnTo>
                    <a:pt x="23882" y="44763"/>
                  </a:lnTo>
                  <a:lnTo>
                    <a:pt x="24621" y="44763"/>
                  </a:lnTo>
                  <a:lnTo>
                    <a:pt x="24621" y="44064"/>
                  </a:lnTo>
                  <a:lnTo>
                    <a:pt x="25374" y="43359"/>
                  </a:lnTo>
                  <a:lnTo>
                    <a:pt x="26120" y="43359"/>
                  </a:lnTo>
                  <a:lnTo>
                    <a:pt x="26120" y="42665"/>
                  </a:lnTo>
                  <a:lnTo>
                    <a:pt x="26860" y="41966"/>
                  </a:lnTo>
                  <a:lnTo>
                    <a:pt x="26860" y="41267"/>
                  </a:lnTo>
                  <a:lnTo>
                    <a:pt x="27612" y="40561"/>
                  </a:lnTo>
                  <a:lnTo>
                    <a:pt x="27612" y="34273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74" y="31476"/>
                  </a:lnTo>
                  <a:lnTo>
                    <a:pt x="25374" y="30771"/>
                  </a:lnTo>
                  <a:lnTo>
                    <a:pt x="24621" y="30071"/>
                  </a:lnTo>
                  <a:lnTo>
                    <a:pt x="23882" y="30071"/>
                  </a:lnTo>
                  <a:lnTo>
                    <a:pt x="23135" y="29378"/>
                  </a:lnTo>
                  <a:lnTo>
                    <a:pt x="31343" y="29378"/>
                  </a:lnTo>
                  <a:lnTo>
                    <a:pt x="32083" y="30071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2869"/>
                  </a:lnTo>
                  <a:lnTo>
                    <a:pt x="33581" y="33568"/>
                  </a:lnTo>
                  <a:lnTo>
                    <a:pt x="33581" y="40561"/>
                  </a:lnTo>
                  <a:lnTo>
                    <a:pt x="32835" y="41267"/>
                  </a:lnTo>
                  <a:lnTo>
                    <a:pt x="32835" y="42665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43" y="44763"/>
                  </a:lnTo>
                  <a:lnTo>
                    <a:pt x="31343" y="45457"/>
                  </a:lnTo>
                  <a:lnTo>
                    <a:pt x="29104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0459689" y="32039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6414979" y="80100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5">
                  <a:moveTo>
                    <a:pt x="19399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5668" y="0"/>
                  </a:lnTo>
                  <a:lnTo>
                    <a:pt x="16414" y="693"/>
                  </a:lnTo>
                  <a:lnTo>
                    <a:pt x="19399" y="693"/>
                  </a:lnTo>
                  <a:lnTo>
                    <a:pt x="20138" y="1398"/>
                  </a:lnTo>
                  <a:lnTo>
                    <a:pt x="21637" y="1398"/>
                  </a:lnTo>
                  <a:lnTo>
                    <a:pt x="22383" y="2098"/>
                  </a:lnTo>
                  <a:lnTo>
                    <a:pt x="23129" y="2098"/>
                  </a:lnTo>
                  <a:lnTo>
                    <a:pt x="23129" y="2797"/>
                  </a:lnTo>
                  <a:lnTo>
                    <a:pt x="23875" y="2797"/>
                  </a:lnTo>
                  <a:lnTo>
                    <a:pt x="25361" y="4196"/>
                  </a:lnTo>
                  <a:lnTo>
                    <a:pt x="26114" y="4196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5968" y="5594"/>
                  </a:lnTo>
                  <a:lnTo>
                    <a:pt x="5968" y="21679"/>
                  </a:lnTo>
                  <a:lnTo>
                    <a:pt x="25368" y="21679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3" y="23777"/>
                  </a:lnTo>
                  <a:lnTo>
                    <a:pt x="23129" y="24476"/>
                  </a:lnTo>
                  <a:lnTo>
                    <a:pt x="23875" y="24476"/>
                  </a:lnTo>
                  <a:lnTo>
                    <a:pt x="24621" y="25176"/>
                  </a:lnTo>
                  <a:lnTo>
                    <a:pt x="26114" y="25176"/>
                  </a:lnTo>
                  <a:lnTo>
                    <a:pt x="27606" y="26575"/>
                  </a:lnTo>
                  <a:lnTo>
                    <a:pt x="28352" y="26575"/>
                  </a:lnTo>
                  <a:lnTo>
                    <a:pt x="28352" y="27274"/>
                  </a:lnTo>
                  <a:lnTo>
                    <a:pt x="5968" y="27274"/>
                  </a:lnTo>
                  <a:lnTo>
                    <a:pt x="5968" y="47555"/>
                  </a:lnTo>
                  <a:lnTo>
                    <a:pt x="29098" y="47555"/>
                  </a:lnTo>
                  <a:lnTo>
                    <a:pt x="29098" y="48260"/>
                  </a:lnTo>
                  <a:lnTo>
                    <a:pt x="28352" y="48260"/>
                  </a:lnTo>
                  <a:lnTo>
                    <a:pt x="26114" y="50352"/>
                  </a:lnTo>
                  <a:lnTo>
                    <a:pt x="25361" y="50352"/>
                  </a:lnTo>
                  <a:lnTo>
                    <a:pt x="24621" y="51051"/>
                  </a:lnTo>
                  <a:lnTo>
                    <a:pt x="23129" y="51051"/>
                  </a:lnTo>
                  <a:lnTo>
                    <a:pt x="22383" y="51751"/>
                  </a:lnTo>
                  <a:lnTo>
                    <a:pt x="20138" y="51751"/>
                  </a:lnTo>
                  <a:lnTo>
                    <a:pt x="19399" y="52450"/>
                  </a:lnTo>
                  <a:close/>
                </a:path>
                <a:path w="33654" h="52705">
                  <a:moveTo>
                    <a:pt x="25368" y="21679"/>
                  </a:moveTo>
                  <a:lnTo>
                    <a:pt x="16414" y="21679"/>
                  </a:lnTo>
                  <a:lnTo>
                    <a:pt x="17154" y="20974"/>
                  </a:lnTo>
                  <a:lnTo>
                    <a:pt x="17906" y="20974"/>
                  </a:lnTo>
                  <a:lnTo>
                    <a:pt x="18652" y="20280"/>
                  </a:lnTo>
                  <a:lnTo>
                    <a:pt x="19399" y="20280"/>
                  </a:lnTo>
                  <a:lnTo>
                    <a:pt x="21637" y="18177"/>
                  </a:lnTo>
                  <a:lnTo>
                    <a:pt x="21637" y="17483"/>
                  </a:lnTo>
                  <a:lnTo>
                    <a:pt x="22383" y="17483"/>
                  </a:lnTo>
                  <a:lnTo>
                    <a:pt x="22383" y="16784"/>
                  </a:lnTo>
                  <a:lnTo>
                    <a:pt x="23129" y="16084"/>
                  </a:lnTo>
                  <a:lnTo>
                    <a:pt x="23129" y="9790"/>
                  </a:lnTo>
                  <a:lnTo>
                    <a:pt x="22383" y="9790"/>
                  </a:lnTo>
                  <a:lnTo>
                    <a:pt x="22383" y="9091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91" y="6993"/>
                  </a:lnTo>
                  <a:lnTo>
                    <a:pt x="19399" y="6993"/>
                  </a:lnTo>
                  <a:lnTo>
                    <a:pt x="19399" y="6294"/>
                  </a:lnTo>
                  <a:lnTo>
                    <a:pt x="18652" y="6294"/>
                  </a:lnTo>
                  <a:lnTo>
                    <a:pt x="17906" y="5594"/>
                  </a:lnTo>
                  <a:lnTo>
                    <a:pt x="26860" y="5594"/>
                  </a:lnTo>
                  <a:lnTo>
                    <a:pt x="26860" y="6294"/>
                  </a:lnTo>
                  <a:lnTo>
                    <a:pt x="27606" y="6993"/>
                  </a:lnTo>
                  <a:lnTo>
                    <a:pt x="27606" y="7692"/>
                  </a:lnTo>
                  <a:lnTo>
                    <a:pt x="28352" y="8397"/>
                  </a:lnTo>
                  <a:lnTo>
                    <a:pt x="28352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2" y="16784"/>
                  </a:lnTo>
                  <a:lnTo>
                    <a:pt x="28352" y="18177"/>
                  </a:lnTo>
                  <a:lnTo>
                    <a:pt x="27606" y="18177"/>
                  </a:lnTo>
                  <a:lnTo>
                    <a:pt x="27606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5368" y="21679"/>
                  </a:lnTo>
                  <a:close/>
                </a:path>
                <a:path w="33654" h="52705">
                  <a:moveTo>
                    <a:pt x="29098" y="27973"/>
                  </a:moveTo>
                  <a:lnTo>
                    <a:pt x="17154" y="27973"/>
                  </a:lnTo>
                  <a:lnTo>
                    <a:pt x="16414" y="27274"/>
                  </a:lnTo>
                  <a:lnTo>
                    <a:pt x="28352" y="27274"/>
                  </a:lnTo>
                  <a:lnTo>
                    <a:pt x="29098" y="27973"/>
                  </a:lnTo>
                  <a:close/>
                </a:path>
                <a:path w="33654" h="52705">
                  <a:moveTo>
                    <a:pt x="31337" y="30776"/>
                  </a:moveTo>
                  <a:lnTo>
                    <a:pt x="24621" y="30776"/>
                  </a:lnTo>
                  <a:lnTo>
                    <a:pt x="23129" y="29372"/>
                  </a:lnTo>
                  <a:lnTo>
                    <a:pt x="22383" y="29372"/>
                  </a:lnTo>
                  <a:lnTo>
                    <a:pt x="21637" y="28667"/>
                  </a:lnTo>
                  <a:lnTo>
                    <a:pt x="20891" y="28667"/>
                  </a:lnTo>
                  <a:lnTo>
                    <a:pt x="20138" y="27973"/>
                  </a:lnTo>
                  <a:lnTo>
                    <a:pt x="29844" y="27973"/>
                  </a:lnTo>
                  <a:lnTo>
                    <a:pt x="30584" y="28667"/>
                  </a:lnTo>
                  <a:lnTo>
                    <a:pt x="30584" y="29372"/>
                  </a:lnTo>
                  <a:lnTo>
                    <a:pt x="31337" y="30071"/>
                  </a:lnTo>
                  <a:lnTo>
                    <a:pt x="31337" y="30776"/>
                  </a:lnTo>
                  <a:close/>
                </a:path>
                <a:path w="33654" h="52705">
                  <a:moveTo>
                    <a:pt x="30584" y="46855"/>
                  </a:moveTo>
                  <a:lnTo>
                    <a:pt x="20891" y="46855"/>
                  </a:lnTo>
                  <a:lnTo>
                    <a:pt x="20891" y="46150"/>
                  </a:lnTo>
                  <a:lnTo>
                    <a:pt x="22383" y="46150"/>
                  </a:lnTo>
                  <a:lnTo>
                    <a:pt x="23129" y="45457"/>
                  </a:lnTo>
                  <a:lnTo>
                    <a:pt x="23875" y="45457"/>
                  </a:lnTo>
                  <a:lnTo>
                    <a:pt x="23875" y="44757"/>
                  </a:lnTo>
                  <a:lnTo>
                    <a:pt x="24621" y="44058"/>
                  </a:lnTo>
                  <a:lnTo>
                    <a:pt x="25361" y="44058"/>
                  </a:lnTo>
                  <a:lnTo>
                    <a:pt x="26114" y="43359"/>
                  </a:lnTo>
                  <a:lnTo>
                    <a:pt x="26114" y="42659"/>
                  </a:lnTo>
                  <a:lnTo>
                    <a:pt x="26860" y="41960"/>
                  </a:lnTo>
                  <a:lnTo>
                    <a:pt x="26860" y="41261"/>
                  </a:lnTo>
                  <a:lnTo>
                    <a:pt x="27606" y="40561"/>
                  </a:lnTo>
                  <a:lnTo>
                    <a:pt x="27606" y="34967"/>
                  </a:lnTo>
                  <a:lnTo>
                    <a:pt x="26860" y="34267"/>
                  </a:lnTo>
                  <a:lnTo>
                    <a:pt x="26860" y="32869"/>
                  </a:lnTo>
                  <a:lnTo>
                    <a:pt x="25361" y="31470"/>
                  </a:lnTo>
                  <a:lnTo>
                    <a:pt x="25361" y="30776"/>
                  </a:lnTo>
                  <a:lnTo>
                    <a:pt x="32083" y="30776"/>
                  </a:lnTo>
                  <a:lnTo>
                    <a:pt x="32083" y="31470"/>
                  </a:lnTo>
                  <a:lnTo>
                    <a:pt x="32829" y="32169"/>
                  </a:lnTo>
                  <a:lnTo>
                    <a:pt x="32829" y="33568"/>
                  </a:lnTo>
                  <a:lnTo>
                    <a:pt x="33575" y="34267"/>
                  </a:lnTo>
                  <a:lnTo>
                    <a:pt x="33575" y="41261"/>
                  </a:lnTo>
                  <a:lnTo>
                    <a:pt x="32829" y="41960"/>
                  </a:lnTo>
                  <a:lnTo>
                    <a:pt x="32829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7" y="44757"/>
                  </a:lnTo>
                  <a:lnTo>
                    <a:pt x="31337" y="45457"/>
                  </a:lnTo>
                  <a:lnTo>
                    <a:pt x="30584" y="46150"/>
                  </a:lnTo>
                  <a:lnTo>
                    <a:pt x="30584" y="46855"/>
                  </a:lnTo>
                  <a:close/>
                </a:path>
                <a:path w="33654" h="52705">
                  <a:moveTo>
                    <a:pt x="29098" y="47555"/>
                  </a:moveTo>
                  <a:lnTo>
                    <a:pt x="16414" y="47555"/>
                  </a:lnTo>
                  <a:lnTo>
                    <a:pt x="17154" y="46855"/>
                  </a:lnTo>
                  <a:lnTo>
                    <a:pt x="29844" y="46855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6430646" y="77092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6918607" y="80100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5">
                  <a:moveTo>
                    <a:pt x="19399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5668" y="0"/>
                  </a:lnTo>
                  <a:lnTo>
                    <a:pt x="16414" y="693"/>
                  </a:lnTo>
                  <a:lnTo>
                    <a:pt x="19399" y="693"/>
                  </a:lnTo>
                  <a:lnTo>
                    <a:pt x="20138" y="1398"/>
                  </a:lnTo>
                  <a:lnTo>
                    <a:pt x="21637" y="1398"/>
                  </a:lnTo>
                  <a:lnTo>
                    <a:pt x="22383" y="2098"/>
                  </a:lnTo>
                  <a:lnTo>
                    <a:pt x="23129" y="2098"/>
                  </a:lnTo>
                  <a:lnTo>
                    <a:pt x="23129" y="2797"/>
                  </a:lnTo>
                  <a:lnTo>
                    <a:pt x="23875" y="2797"/>
                  </a:lnTo>
                  <a:lnTo>
                    <a:pt x="25374" y="4196"/>
                  </a:lnTo>
                  <a:lnTo>
                    <a:pt x="26114" y="4196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5968" y="5594"/>
                  </a:lnTo>
                  <a:lnTo>
                    <a:pt x="5968" y="21679"/>
                  </a:lnTo>
                  <a:lnTo>
                    <a:pt x="25368" y="21679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3" y="23777"/>
                  </a:lnTo>
                  <a:lnTo>
                    <a:pt x="23129" y="24476"/>
                  </a:lnTo>
                  <a:lnTo>
                    <a:pt x="23875" y="24476"/>
                  </a:lnTo>
                  <a:lnTo>
                    <a:pt x="24621" y="25176"/>
                  </a:lnTo>
                  <a:lnTo>
                    <a:pt x="26114" y="25176"/>
                  </a:lnTo>
                  <a:lnTo>
                    <a:pt x="27606" y="26575"/>
                  </a:lnTo>
                  <a:lnTo>
                    <a:pt x="28352" y="26575"/>
                  </a:lnTo>
                  <a:lnTo>
                    <a:pt x="29098" y="27274"/>
                  </a:lnTo>
                  <a:lnTo>
                    <a:pt x="5968" y="27274"/>
                  </a:lnTo>
                  <a:lnTo>
                    <a:pt x="5968" y="47555"/>
                  </a:lnTo>
                  <a:lnTo>
                    <a:pt x="29098" y="47555"/>
                  </a:lnTo>
                  <a:lnTo>
                    <a:pt x="29098" y="48260"/>
                  </a:lnTo>
                  <a:lnTo>
                    <a:pt x="28352" y="48260"/>
                  </a:lnTo>
                  <a:lnTo>
                    <a:pt x="26114" y="50352"/>
                  </a:lnTo>
                  <a:lnTo>
                    <a:pt x="25374" y="50352"/>
                  </a:lnTo>
                  <a:lnTo>
                    <a:pt x="24621" y="51051"/>
                  </a:lnTo>
                  <a:lnTo>
                    <a:pt x="23129" y="51051"/>
                  </a:lnTo>
                  <a:lnTo>
                    <a:pt x="22383" y="51751"/>
                  </a:lnTo>
                  <a:lnTo>
                    <a:pt x="20138" y="51751"/>
                  </a:lnTo>
                  <a:lnTo>
                    <a:pt x="19399" y="52450"/>
                  </a:lnTo>
                  <a:close/>
                </a:path>
                <a:path w="33654" h="52705">
                  <a:moveTo>
                    <a:pt x="25368" y="21679"/>
                  </a:moveTo>
                  <a:lnTo>
                    <a:pt x="16414" y="21679"/>
                  </a:lnTo>
                  <a:lnTo>
                    <a:pt x="17166" y="20974"/>
                  </a:lnTo>
                  <a:lnTo>
                    <a:pt x="17906" y="20974"/>
                  </a:lnTo>
                  <a:lnTo>
                    <a:pt x="18652" y="20280"/>
                  </a:lnTo>
                  <a:lnTo>
                    <a:pt x="19399" y="20280"/>
                  </a:lnTo>
                  <a:lnTo>
                    <a:pt x="21637" y="18177"/>
                  </a:lnTo>
                  <a:lnTo>
                    <a:pt x="21637" y="17483"/>
                  </a:lnTo>
                  <a:lnTo>
                    <a:pt x="22383" y="17483"/>
                  </a:lnTo>
                  <a:lnTo>
                    <a:pt x="22383" y="16784"/>
                  </a:lnTo>
                  <a:lnTo>
                    <a:pt x="23129" y="16084"/>
                  </a:lnTo>
                  <a:lnTo>
                    <a:pt x="23129" y="9790"/>
                  </a:lnTo>
                  <a:lnTo>
                    <a:pt x="22383" y="9790"/>
                  </a:lnTo>
                  <a:lnTo>
                    <a:pt x="22383" y="9091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91" y="6993"/>
                  </a:lnTo>
                  <a:lnTo>
                    <a:pt x="19399" y="6993"/>
                  </a:lnTo>
                  <a:lnTo>
                    <a:pt x="19399" y="6294"/>
                  </a:lnTo>
                  <a:lnTo>
                    <a:pt x="18652" y="6294"/>
                  </a:lnTo>
                  <a:lnTo>
                    <a:pt x="17906" y="5594"/>
                  </a:lnTo>
                  <a:lnTo>
                    <a:pt x="26860" y="5594"/>
                  </a:lnTo>
                  <a:lnTo>
                    <a:pt x="26860" y="6294"/>
                  </a:lnTo>
                  <a:lnTo>
                    <a:pt x="27606" y="6993"/>
                  </a:lnTo>
                  <a:lnTo>
                    <a:pt x="27606" y="7692"/>
                  </a:lnTo>
                  <a:lnTo>
                    <a:pt x="28352" y="8397"/>
                  </a:lnTo>
                  <a:lnTo>
                    <a:pt x="28352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2" y="16784"/>
                  </a:lnTo>
                  <a:lnTo>
                    <a:pt x="28352" y="18177"/>
                  </a:lnTo>
                  <a:lnTo>
                    <a:pt x="27606" y="18177"/>
                  </a:lnTo>
                  <a:lnTo>
                    <a:pt x="27606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5368" y="21679"/>
                  </a:lnTo>
                  <a:close/>
                </a:path>
                <a:path w="33654" h="52705">
                  <a:moveTo>
                    <a:pt x="29098" y="27973"/>
                  </a:moveTo>
                  <a:lnTo>
                    <a:pt x="17166" y="27973"/>
                  </a:lnTo>
                  <a:lnTo>
                    <a:pt x="16414" y="27274"/>
                  </a:lnTo>
                  <a:lnTo>
                    <a:pt x="29098" y="27274"/>
                  </a:lnTo>
                  <a:lnTo>
                    <a:pt x="29098" y="27973"/>
                  </a:lnTo>
                  <a:close/>
                </a:path>
                <a:path w="33654" h="52705">
                  <a:moveTo>
                    <a:pt x="31337" y="30776"/>
                  </a:moveTo>
                  <a:lnTo>
                    <a:pt x="24621" y="30776"/>
                  </a:lnTo>
                  <a:lnTo>
                    <a:pt x="23129" y="29372"/>
                  </a:lnTo>
                  <a:lnTo>
                    <a:pt x="22383" y="29372"/>
                  </a:lnTo>
                  <a:lnTo>
                    <a:pt x="22383" y="28667"/>
                  </a:lnTo>
                  <a:lnTo>
                    <a:pt x="20891" y="28667"/>
                  </a:lnTo>
                  <a:lnTo>
                    <a:pt x="20138" y="27973"/>
                  </a:lnTo>
                  <a:lnTo>
                    <a:pt x="29844" y="27973"/>
                  </a:lnTo>
                  <a:lnTo>
                    <a:pt x="30597" y="28667"/>
                  </a:lnTo>
                  <a:lnTo>
                    <a:pt x="30597" y="29372"/>
                  </a:lnTo>
                  <a:lnTo>
                    <a:pt x="31337" y="30071"/>
                  </a:lnTo>
                  <a:lnTo>
                    <a:pt x="31337" y="30776"/>
                  </a:lnTo>
                  <a:close/>
                </a:path>
                <a:path w="33654" h="52705">
                  <a:moveTo>
                    <a:pt x="30597" y="46855"/>
                  </a:moveTo>
                  <a:lnTo>
                    <a:pt x="20891" y="46855"/>
                  </a:lnTo>
                  <a:lnTo>
                    <a:pt x="20891" y="46150"/>
                  </a:lnTo>
                  <a:lnTo>
                    <a:pt x="22383" y="46150"/>
                  </a:lnTo>
                  <a:lnTo>
                    <a:pt x="23129" y="45457"/>
                  </a:lnTo>
                  <a:lnTo>
                    <a:pt x="23875" y="45457"/>
                  </a:lnTo>
                  <a:lnTo>
                    <a:pt x="23875" y="44757"/>
                  </a:lnTo>
                  <a:lnTo>
                    <a:pt x="24621" y="44058"/>
                  </a:lnTo>
                  <a:lnTo>
                    <a:pt x="25374" y="44058"/>
                  </a:lnTo>
                  <a:lnTo>
                    <a:pt x="26114" y="43359"/>
                  </a:lnTo>
                  <a:lnTo>
                    <a:pt x="26114" y="42659"/>
                  </a:lnTo>
                  <a:lnTo>
                    <a:pt x="26860" y="41960"/>
                  </a:lnTo>
                  <a:lnTo>
                    <a:pt x="26860" y="41261"/>
                  </a:lnTo>
                  <a:lnTo>
                    <a:pt x="27606" y="40561"/>
                  </a:lnTo>
                  <a:lnTo>
                    <a:pt x="27606" y="34967"/>
                  </a:lnTo>
                  <a:lnTo>
                    <a:pt x="26860" y="34267"/>
                  </a:lnTo>
                  <a:lnTo>
                    <a:pt x="26860" y="32869"/>
                  </a:lnTo>
                  <a:lnTo>
                    <a:pt x="25374" y="31470"/>
                  </a:lnTo>
                  <a:lnTo>
                    <a:pt x="25374" y="30776"/>
                  </a:lnTo>
                  <a:lnTo>
                    <a:pt x="32083" y="30776"/>
                  </a:lnTo>
                  <a:lnTo>
                    <a:pt x="32083" y="31470"/>
                  </a:lnTo>
                  <a:lnTo>
                    <a:pt x="32829" y="32169"/>
                  </a:lnTo>
                  <a:lnTo>
                    <a:pt x="32829" y="33568"/>
                  </a:lnTo>
                  <a:lnTo>
                    <a:pt x="33575" y="34267"/>
                  </a:lnTo>
                  <a:lnTo>
                    <a:pt x="33575" y="41261"/>
                  </a:lnTo>
                  <a:lnTo>
                    <a:pt x="32829" y="41960"/>
                  </a:lnTo>
                  <a:lnTo>
                    <a:pt x="32829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7" y="44757"/>
                  </a:lnTo>
                  <a:lnTo>
                    <a:pt x="31337" y="45457"/>
                  </a:lnTo>
                  <a:lnTo>
                    <a:pt x="30597" y="46150"/>
                  </a:lnTo>
                  <a:lnTo>
                    <a:pt x="30597" y="46855"/>
                  </a:lnTo>
                  <a:close/>
                </a:path>
                <a:path w="33654" h="52705">
                  <a:moveTo>
                    <a:pt x="29098" y="47555"/>
                  </a:moveTo>
                  <a:lnTo>
                    <a:pt x="16414" y="47555"/>
                  </a:lnTo>
                  <a:lnTo>
                    <a:pt x="17166" y="46855"/>
                  </a:lnTo>
                  <a:lnTo>
                    <a:pt x="29844" y="46855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6934276" y="77092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7422236" y="80100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5">
                  <a:moveTo>
                    <a:pt x="19399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5668" y="0"/>
                  </a:lnTo>
                  <a:lnTo>
                    <a:pt x="16414" y="693"/>
                  </a:lnTo>
                  <a:lnTo>
                    <a:pt x="19399" y="693"/>
                  </a:lnTo>
                  <a:lnTo>
                    <a:pt x="20151" y="1398"/>
                  </a:lnTo>
                  <a:lnTo>
                    <a:pt x="21637" y="1398"/>
                  </a:lnTo>
                  <a:lnTo>
                    <a:pt x="22383" y="2098"/>
                  </a:lnTo>
                  <a:lnTo>
                    <a:pt x="23135" y="2098"/>
                  </a:lnTo>
                  <a:lnTo>
                    <a:pt x="23135" y="2797"/>
                  </a:lnTo>
                  <a:lnTo>
                    <a:pt x="23875" y="2797"/>
                  </a:lnTo>
                  <a:lnTo>
                    <a:pt x="25374" y="4196"/>
                  </a:lnTo>
                  <a:lnTo>
                    <a:pt x="26114" y="4196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5968" y="5594"/>
                  </a:lnTo>
                  <a:lnTo>
                    <a:pt x="5968" y="21679"/>
                  </a:lnTo>
                  <a:lnTo>
                    <a:pt x="25368" y="21679"/>
                  </a:lnTo>
                  <a:lnTo>
                    <a:pt x="23875" y="23078"/>
                  </a:lnTo>
                  <a:lnTo>
                    <a:pt x="23135" y="23078"/>
                  </a:lnTo>
                  <a:lnTo>
                    <a:pt x="22383" y="23777"/>
                  </a:lnTo>
                  <a:lnTo>
                    <a:pt x="23135" y="24476"/>
                  </a:lnTo>
                  <a:lnTo>
                    <a:pt x="23875" y="24476"/>
                  </a:lnTo>
                  <a:lnTo>
                    <a:pt x="24621" y="25176"/>
                  </a:lnTo>
                  <a:lnTo>
                    <a:pt x="26114" y="25176"/>
                  </a:lnTo>
                  <a:lnTo>
                    <a:pt x="26860" y="25881"/>
                  </a:lnTo>
                  <a:lnTo>
                    <a:pt x="27606" y="25881"/>
                  </a:lnTo>
                  <a:lnTo>
                    <a:pt x="27606" y="26575"/>
                  </a:lnTo>
                  <a:lnTo>
                    <a:pt x="28358" y="26575"/>
                  </a:lnTo>
                  <a:lnTo>
                    <a:pt x="29098" y="27274"/>
                  </a:lnTo>
                  <a:lnTo>
                    <a:pt x="5968" y="27274"/>
                  </a:lnTo>
                  <a:lnTo>
                    <a:pt x="5968" y="47555"/>
                  </a:lnTo>
                  <a:lnTo>
                    <a:pt x="29098" y="47555"/>
                  </a:lnTo>
                  <a:lnTo>
                    <a:pt x="29098" y="48260"/>
                  </a:lnTo>
                  <a:lnTo>
                    <a:pt x="28358" y="48260"/>
                  </a:lnTo>
                  <a:lnTo>
                    <a:pt x="26114" y="50352"/>
                  </a:lnTo>
                  <a:lnTo>
                    <a:pt x="25374" y="50352"/>
                  </a:lnTo>
                  <a:lnTo>
                    <a:pt x="24621" y="51051"/>
                  </a:lnTo>
                  <a:lnTo>
                    <a:pt x="23135" y="51051"/>
                  </a:lnTo>
                  <a:lnTo>
                    <a:pt x="22383" y="51751"/>
                  </a:lnTo>
                  <a:lnTo>
                    <a:pt x="20151" y="51751"/>
                  </a:lnTo>
                  <a:lnTo>
                    <a:pt x="19399" y="52450"/>
                  </a:lnTo>
                  <a:close/>
                </a:path>
                <a:path w="33654" h="52705">
                  <a:moveTo>
                    <a:pt x="25368" y="21679"/>
                  </a:moveTo>
                  <a:lnTo>
                    <a:pt x="16414" y="21679"/>
                  </a:lnTo>
                  <a:lnTo>
                    <a:pt x="17166" y="20974"/>
                  </a:lnTo>
                  <a:lnTo>
                    <a:pt x="17913" y="20974"/>
                  </a:lnTo>
                  <a:lnTo>
                    <a:pt x="18652" y="20280"/>
                  </a:lnTo>
                  <a:lnTo>
                    <a:pt x="19399" y="20280"/>
                  </a:lnTo>
                  <a:lnTo>
                    <a:pt x="21637" y="18177"/>
                  </a:lnTo>
                  <a:lnTo>
                    <a:pt x="21637" y="17483"/>
                  </a:lnTo>
                  <a:lnTo>
                    <a:pt x="22383" y="17483"/>
                  </a:lnTo>
                  <a:lnTo>
                    <a:pt x="22383" y="16784"/>
                  </a:lnTo>
                  <a:lnTo>
                    <a:pt x="23135" y="16084"/>
                  </a:lnTo>
                  <a:lnTo>
                    <a:pt x="23135" y="9790"/>
                  </a:lnTo>
                  <a:lnTo>
                    <a:pt x="22383" y="9790"/>
                  </a:lnTo>
                  <a:lnTo>
                    <a:pt x="22383" y="9091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91" y="6993"/>
                  </a:lnTo>
                  <a:lnTo>
                    <a:pt x="19399" y="6993"/>
                  </a:lnTo>
                  <a:lnTo>
                    <a:pt x="19399" y="6294"/>
                  </a:lnTo>
                  <a:lnTo>
                    <a:pt x="18652" y="6294"/>
                  </a:lnTo>
                  <a:lnTo>
                    <a:pt x="17913" y="5594"/>
                  </a:lnTo>
                  <a:lnTo>
                    <a:pt x="26860" y="5594"/>
                  </a:lnTo>
                  <a:lnTo>
                    <a:pt x="26860" y="6294"/>
                  </a:lnTo>
                  <a:lnTo>
                    <a:pt x="27606" y="6993"/>
                  </a:lnTo>
                  <a:lnTo>
                    <a:pt x="27606" y="7692"/>
                  </a:lnTo>
                  <a:lnTo>
                    <a:pt x="28358" y="8397"/>
                  </a:lnTo>
                  <a:lnTo>
                    <a:pt x="28358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8" y="16784"/>
                  </a:lnTo>
                  <a:lnTo>
                    <a:pt x="28358" y="18177"/>
                  </a:lnTo>
                  <a:lnTo>
                    <a:pt x="27606" y="18177"/>
                  </a:lnTo>
                  <a:lnTo>
                    <a:pt x="27606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5368" y="21679"/>
                  </a:lnTo>
                  <a:close/>
                </a:path>
                <a:path w="33654" h="52705">
                  <a:moveTo>
                    <a:pt x="29098" y="27973"/>
                  </a:moveTo>
                  <a:lnTo>
                    <a:pt x="17166" y="27973"/>
                  </a:lnTo>
                  <a:lnTo>
                    <a:pt x="16414" y="27274"/>
                  </a:lnTo>
                  <a:lnTo>
                    <a:pt x="29098" y="27274"/>
                  </a:lnTo>
                  <a:lnTo>
                    <a:pt x="29098" y="27973"/>
                  </a:lnTo>
                  <a:close/>
                </a:path>
                <a:path w="33654" h="52705">
                  <a:moveTo>
                    <a:pt x="30597" y="46855"/>
                  </a:moveTo>
                  <a:lnTo>
                    <a:pt x="20891" y="46855"/>
                  </a:lnTo>
                  <a:lnTo>
                    <a:pt x="20891" y="46150"/>
                  </a:lnTo>
                  <a:lnTo>
                    <a:pt x="22383" y="46150"/>
                  </a:lnTo>
                  <a:lnTo>
                    <a:pt x="23135" y="45457"/>
                  </a:lnTo>
                  <a:lnTo>
                    <a:pt x="23875" y="45457"/>
                  </a:lnTo>
                  <a:lnTo>
                    <a:pt x="23875" y="44757"/>
                  </a:lnTo>
                  <a:lnTo>
                    <a:pt x="24621" y="44058"/>
                  </a:lnTo>
                  <a:lnTo>
                    <a:pt x="25374" y="44058"/>
                  </a:lnTo>
                  <a:lnTo>
                    <a:pt x="26114" y="43359"/>
                  </a:lnTo>
                  <a:lnTo>
                    <a:pt x="26114" y="42659"/>
                  </a:lnTo>
                  <a:lnTo>
                    <a:pt x="26860" y="41960"/>
                  </a:lnTo>
                  <a:lnTo>
                    <a:pt x="26860" y="41261"/>
                  </a:lnTo>
                  <a:lnTo>
                    <a:pt x="27606" y="40561"/>
                  </a:lnTo>
                  <a:lnTo>
                    <a:pt x="27606" y="34267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74" y="31470"/>
                  </a:lnTo>
                  <a:lnTo>
                    <a:pt x="25374" y="30776"/>
                  </a:lnTo>
                  <a:lnTo>
                    <a:pt x="24621" y="30776"/>
                  </a:lnTo>
                  <a:lnTo>
                    <a:pt x="23135" y="29372"/>
                  </a:lnTo>
                  <a:lnTo>
                    <a:pt x="22383" y="29372"/>
                  </a:lnTo>
                  <a:lnTo>
                    <a:pt x="22383" y="28667"/>
                  </a:lnTo>
                  <a:lnTo>
                    <a:pt x="20891" y="28667"/>
                  </a:lnTo>
                  <a:lnTo>
                    <a:pt x="20151" y="27973"/>
                  </a:lnTo>
                  <a:lnTo>
                    <a:pt x="29844" y="27973"/>
                  </a:lnTo>
                  <a:lnTo>
                    <a:pt x="30597" y="28667"/>
                  </a:lnTo>
                  <a:lnTo>
                    <a:pt x="30597" y="29372"/>
                  </a:lnTo>
                  <a:lnTo>
                    <a:pt x="32083" y="30776"/>
                  </a:lnTo>
                  <a:lnTo>
                    <a:pt x="32083" y="31470"/>
                  </a:lnTo>
                  <a:lnTo>
                    <a:pt x="32829" y="32169"/>
                  </a:lnTo>
                  <a:lnTo>
                    <a:pt x="32829" y="33568"/>
                  </a:lnTo>
                  <a:lnTo>
                    <a:pt x="33581" y="34267"/>
                  </a:lnTo>
                  <a:lnTo>
                    <a:pt x="33581" y="41261"/>
                  </a:lnTo>
                  <a:lnTo>
                    <a:pt x="32829" y="41960"/>
                  </a:lnTo>
                  <a:lnTo>
                    <a:pt x="32829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43" y="44757"/>
                  </a:lnTo>
                  <a:lnTo>
                    <a:pt x="31343" y="45457"/>
                  </a:lnTo>
                  <a:lnTo>
                    <a:pt x="30597" y="46150"/>
                  </a:lnTo>
                  <a:lnTo>
                    <a:pt x="30597" y="46855"/>
                  </a:lnTo>
                  <a:close/>
                </a:path>
                <a:path w="33654" h="52705">
                  <a:moveTo>
                    <a:pt x="29098" y="47555"/>
                  </a:moveTo>
                  <a:lnTo>
                    <a:pt x="16414" y="47555"/>
                  </a:lnTo>
                  <a:lnTo>
                    <a:pt x="17166" y="46855"/>
                  </a:lnTo>
                  <a:lnTo>
                    <a:pt x="29844" y="46855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7437906" y="77092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7925865" y="80100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5">
                  <a:moveTo>
                    <a:pt x="19399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5674" y="0"/>
                  </a:lnTo>
                  <a:lnTo>
                    <a:pt x="16414" y="693"/>
                  </a:lnTo>
                  <a:lnTo>
                    <a:pt x="19399" y="693"/>
                  </a:lnTo>
                  <a:lnTo>
                    <a:pt x="20151" y="1398"/>
                  </a:lnTo>
                  <a:lnTo>
                    <a:pt x="21637" y="1398"/>
                  </a:lnTo>
                  <a:lnTo>
                    <a:pt x="22383" y="2098"/>
                  </a:lnTo>
                  <a:lnTo>
                    <a:pt x="23135" y="2098"/>
                  </a:lnTo>
                  <a:lnTo>
                    <a:pt x="23135" y="2797"/>
                  </a:lnTo>
                  <a:lnTo>
                    <a:pt x="23882" y="2797"/>
                  </a:lnTo>
                  <a:lnTo>
                    <a:pt x="25374" y="4196"/>
                  </a:lnTo>
                  <a:lnTo>
                    <a:pt x="26120" y="4196"/>
                  </a:lnTo>
                  <a:lnTo>
                    <a:pt x="26120" y="4895"/>
                  </a:lnTo>
                  <a:lnTo>
                    <a:pt x="26860" y="5594"/>
                  </a:lnTo>
                  <a:lnTo>
                    <a:pt x="5968" y="5594"/>
                  </a:lnTo>
                  <a:lnTo>
                    <a:pt x="5968" y="21679"/>
                  </a:lnTo>
                  <a:lnTo>
                    <a:pt x="25371" y="21679"/>
                  </a:lnTo>
                  <a:lnTo>
                    <a:pt x="23882" y="23078"/>
                  </a:lnTo>
                  <a:lnTo>
                    <a:pt x="23135" y="23078"/>
                  </a:lnTo>
                  <a:lnTo>
                    <a:pt x="22383" y="23777"/>
                  </a:lnTo>
                  <a:lnTo>
                    <a:pt x="23135" y="24476"/>
                  </a:lnTo>
                  <a:lnTo>
                    <a:pt x="23882" y="24476"/>
                  </a:lnTo>
                  <a:lnTo>
                    <a:pt x="24621" y="25176"/>
                  </a:lnTo>
                  <a:lnTo>
                    <a:pt x="26120" y="25176"/>
                  </a:lnTo>
                  <a:lnTo>
                    <a:pt x="26860" y="25881"/>
                  </a:lnTo>
                  <a:lnTo>
                    <a:pt x="27606" y="25881"/>
                  </a:lnTo>
                  <a:lnTo>
                    <a:pt x="27606" y="26575"/>
                  </a:lnTo>
                  <a:lnTo>
                    <a:pt x="28358" y="26575"/>
                  </a:lnTo>
                  <a:lnTo>
                    <a:pt x="29104" y="27274"/>
                  </a:lnTo>
                  <a:lnTo>
                    <a:pt x="5968" y="27274"/>
                  </a:lnTo>
                  <a:lnTo>
                    <a:pt x="5968" y="47555"/>
                  </a:lnTo>
                  <a:lnTo>
                    <a:pt x="29104" y="47555"/>
                  </a:lnTo>
                  <a:lnTo>
                    <a:pt x="29104" y="48260"/>
                  </a:lnTo>
                  <a:lnTo>
                    <a:pt x="28358" y="48260"/>
                  </a:lnTo>
                  <a:lnTo>
                    <a:pt x="26120" y="50352"/>
                  </a:lnTo>
                  <a:lnTo>
                    <a:pt x="25374" y="50352"/>
                  </a:lnTo>
                  <a:lnTo>
                    <a:pt x="24621" y="51051"/>
                  </a:lnTo>
                  <a:lnTo>
                    <a:pt x="23135" y="51051"/>
                  </a:lnTo>
                  <a:lnTo>
                    <a:pt x="22383" y="51751"/>
                  </a:lnTo>
                  <a:lnTo>
                    <a:pt x="20151" y="51751"/>
                  </a:lnTo>
                  <a:lnTo>
                    <a:pt x="19399" y="52450"/>
                  </a:lnTo>
                  <a:close/>
                </a:path>
                <a:path w="33654" h="52705">
                  <a:moveTo>
                    <a:pt x="25371" y="21679"/>
                  </a:moveTo>
                  <a:lnTo>
                    <a:pt x="16414" y="21679"/>
                  </a:lnTo>
                  <a:lnTo>
                    <a:pt x="17166" y="20974"/>
                  </a:lnTo>
                  <a:lnTo>
                    <a:pt x="17913" y="20974"/>
                  </a:lnTo>
                  <a:lnTo>
                    <a:pt x="18652" y="20280"/>
                  </a:lnTo>
                  <a:lnTo>
                    <a:pt x="19399" y="20280"/>
                  </a:lnTo>
                  <a:lnTo>
                    <a:pt x="21637" y="18177"/>
                  </a:lnTo>
                  <a:lnTo>
                    <a:pt x="21637" y="17483"/>
                  </a:lnTo>
                  <a:lnTo>
                    <a:pt x="22383" y="17483"/>
                  </a:lnTo>
                  <a:lnTo>
                    <a:pt x="22383" y="16784"/>
                  </a:lnTo>
                  <a:lnTo>
                    <a:pt x="23135" y="16084"/>
                  </a:lnTo>
                  <a:lnTo>
                    <a:pt x="23135" y="9790"/>
                  </a:lnTo>
                  <a:lnTo>
                    <a:pt x="22383" y="9790"/>
                  </a:lnTo>
                  <a:lnTo>
                    <a:pt x="22383" y="9091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97" y="6993"/>
                  </a:lnTo>
                  <a:lnTo>
                    <a:pt x="19399" y="6993"/>
                  </a:lnTo>
                  <a:lnTo>
                    <a:pt x="19399" y="6294"/>
                  </a:lnTo>
                  <a:lnTo>
                    <a:pt x="18652" y="6294"/>
                  </a:lnTo>
                  <a:lnTo>
                    <a:pt x="17913" y="5594"/>
                  </a:lnTo>
                  <a:lnTo>
                    <a:pt x="26860" y="5594"/>
                  </a:lnTo>
                  <a:lnTo>
                    <a:pt x="26860" y="6294"/>
                  </a:lnTo>
                  <a:lnTo>
                    <a:pt x="27606" y="6993"/>
                  </a:lnTo>
                  <a:lnTo>
                    <a:pt x="27606" y="7692"/>
                  </a:lnTo>
                  <a:lnTo>
                    <a:pt x="28358" y="8397"/>
                  </a:lnTo>
                  <a:lnTo>
                    <a:pt x="28358" y="9091"/>
                  </a:lnTo>
                  <a:lnTo>
                    <a:pt x="29104" y="9790"/>
                  </a:lnTo>
                  <a:lnTo>
                    <a:pt x="29104" y="16084"/>
                  </a:lnTo>
                  <a:lnTo>
                    <a:pt x="28358" y="16784"/>
                  </a:lnTo>
                  <a:lnTo>
                    <a:pt x="28358" y="18177"/>
                  </a:lnTo>
                  <a:lnTo>
                    <a:pt x="27606" y="18177"/>
                  </a:lnTo>
                  <a:lnTo>
                    <a:pt x="27606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5371" y="21679"/>
                  </a:lnTo>
                  <a:close/>
                </a:path>
                <a:path w="33654" h="52705">
                  <a:moveTo>
                    <a:pt x="29104" y="27973"/>
                  </a:moveTo>
                  <a:lnTo>
                    <a:pt x="17166" y="27973"/>
                  </a:lnTo>
                  <a:lnTo>
                    <a:pt x="16414" y="27274"/>
                  </a:lnTo>
                  <a:lnTo>
                    <a:pt x="29104" y="27274"/>
                  </a:lnTo>
                  <a:lnTo>
                    <a:pt x="29104" y="27973"/>
                  </a:lnTo>
                  <a:close/>
                </a:path>
                <a:path w="33654" h="52705">
                  <a:moveTo>
                    <a:pt x="30597" y="46855"/>
                  </a:moveTo>
                  <a:lnTo>
                    <a:pt x="20897" y="46855"/>
                  </a:lnTo>
                  <a:lnTo>
                    <a:pt x="20897" y="46150"/>
                  </a:lnTo>
                  <a:lnTo>
                    <a:pt x="22383" y="46150"/>
                  </a:lnTo>
                  <a:lnTo>
                    <a:pt x="23135" y="45457"/>
                  </a:lnTo>
                  <a:lnTo>
                    <a:pt x="23882" y="45457"/>
                  </a:lnTo>
                  <a:lnTo>
                    <a:pt x="23882" y="44757"/>
                  </a:lnTo>
                  <a:lnTo>
                    <a:pt x="24621" y="44058"/>
                  </a:lnTo>
                  <a:lnTo>
                    <a:pt x="25374" y="44058"/>
                  </a:lnTo>
                  <a:lnTo>
                    <a:pt x="26120" y="43359"/>
                  </a:lnTo>
                  <a:lnTo>
                    <a:pt x="26120" y="42659"/>
                  </a:lnTo>
                  <a:lnTo>
                    <a:pt x="26860" y="41960"/>
                  </a:lnTo>
                  <a:lnTo>
                    <a:pt x="26860" y="41261"/>
                  </a:lnTo>
                  <a:lnTo>
                    <a:pt x="27606" y="40561"/>
                  </a:lnTo>
                  <a:lnTo>
                    <a:pt x="27606" y="34267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74" y="31470"/>
                  </a:lnTo>
                  <a:lnTo>
                    <a:pt x="25374" y="30776"/>
                  </a:lnTo>
                  <a:lnTo>
                    <a:pt x="24621" y="30776"/>
                  </a:lnTo>
                  <a:lnTo>
                    <a:pt x="23135" y="29372"/>
                  </a:lnTo>
                  <a:lnTo>
                    <a:pt x="22383" y="29372"/>
                  </a:lnTo>
                  <a:lnTo>
                    <a:pt x="22383" y="28667"/>
                  </a:lnTo>
                  <a:lnTo>
                    <a:pt x="20897" y="28667"/>
                  </a:lnTo>
                  <a:lnTo>
                    <a:pt x="20151" y="27973"/>
                  </a:lnTo>
                  <a:lnTo>
                    <a:pt x="29844" y="27973"/>
                  </a:lnTo>
                  <a:lnTo>
                    <a:pt x="30597" y="28667"/>
                  </a:lnTo>
                  <a:lnTo>
                    <a:pt x="30597" y="29372"/>
                  </a:lnTo>
                  <a:lnTo>
                    <a:pt x="32083" y="30776"/>
                  </a:lnTo>
                  <a:lnTo>
                    <a:pt x="32083" y="31470"/>
                  </a:lnTo>
                  <a:lnTo>
                    <a:pt x="32829" y="32169"/>
                  </a:lnTo>
                  <a:lnTo>
                    <a:pt x="32829" y="33568"/>
                  </a:lnTo>
                  <a:lnTo>
                    <a:pt x="33581" y="34267"/>
                  </a:lnTo>
                  <a:lnTo>
                    <a:pt x="33581" y="41261"/>
                  </a:lnTo>
                  <a:lnTo>
                    <a:pt x="32829" y="41960"/>
                  </a:lnTo>
                  <a:lnTo>
                    <a:pt x="32829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43" y="44757"/>
                  </a:lnTo>
                  <a:lnTo>
                    <a:pt x="31343" y="45457"/>
                  </a:lnTo>
                  <a:lnTo>
                    <a:pt x="30597" y="46150"/>
                  </a:lnTo>
                  <a:lnTo>
                    <a:pt x="30597" y="46855"/>
                  </a:lnTo>
                  <a:close/>
                </a:path>
                <a:path w="33654" h="52705">
                  <a:moveTo>
                    <a:pt x="29104" y="47555"/>
                  </a:moveTo>
                  <a:lnTo>
                    <a:pt x="16414" y="47555"/>
                  </a:lnTo>
                  <a:lnTo>
                    <a:pt x="17166" y="46855"/>
                  </a:lnTo>
                  <a:lnTo>
                    <a:pt x="29844" y="46855"/>
                  </a:lnTo>
                  <a:lnTo>
                    <a:pt x="29104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7941536" y="77092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8429502" y="80100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5">
                  <a:moveTo>
                    <a:pt x="1939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5668" y="0"/>
                  </a:lnTo>
                  <a:lnTo>
                    <a:pt x="16408" y="693"/>
                  </a:lnTo>
                  <a:lnTo>
                    <a:pt x="19392" y="693"/>
                  </a:lnTo>
                  <a:lnTo>
                    <a:pt x="20138" y="1398"/>
                  </a:lnTo>
                  <a:lnTo>
                    <a:pt x="21631" y="1398"/>
                  </a:lnTo>
                  <a:lnTo>
                    <a:pt x="22377" y="2098"/>
                  </a:lnTo>
                  <a:lnTo>
                    <a:pt x="23129" y="2098"/>
                  </a:lnTo>
                  <a:lnTo>
                    <a:pt x="25361" y="4196"/>
                  </a:lnTo>
                  <a:lnTo>
                    <a:pt x="26114" y="4196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5962" y="5594"/>
                  </a:lnTo>
                  <a:lnTo>
                    <a:pt x="5962" y="21679"/>
                  </a:lnTo>
                  <a:lnTo>
                    <a:pt x="25368" y="21679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77" y="23777"/>
                  </a:lnTo>
                  <a:lnTo>
                    <a:pt x="23129" y="24476"/>
                  </a:lnTo>
                  <a:lnTo>
                    <a:pt x="23875" y="24476"/>
                  </a:lnTo>
                  <a:lnTo>
                    <a:pt x="24615" y="25176"/>
                  </a:lnTo>
                  <a:lnTo>
                    <a:pt x="26114" y="25176"/>
                  </a:lnTo>
                  <a:lnTo>
                    <a:pt x="26860" y="25881"/>
                  </a:lnTo>
                  <a:lnTo>
                    <a:pt x="27600" y="25881"/>
                  </a:lnTo>
                  <a:lnTo>
                    <a:pt x="27600" y="26575"/>
                  </a:lnTo>
                  <a:lnTo>
                    <a:pt x="28352" y="26575"/>
                  </a:lnTo>
                  <a:lnTo>
                    <a:pt x="29098" y="27274"/>
                  </a:lnTo>
                  <a:lnTo>
                    <a:pt x="5962" y="27274"/>
                  </a:lnTo>
                  <a:lnTo>
                    <a:pt x="5962" y="47555"/>
                  </a:lnTo>
                  <a:lnTo>
                    <a:pt x="29098" y="47555"/>
                  </a:lnTo>
                  <a:lnTo>
                    <a:pt x="29098" y="48260"/>
                  </a:lnTo>
                  <a:lnTo>
                    <a:pt x="28352" y="48260"/>
                  </a:lnTo>
                  <a:lnTo>
                    <a:pt x="26114" y="50352"/>
                  </a:lnTo>
                  <a:lnTo>
                    <a:pt x="25361" y="50352"/>
                  </a:lnTo>
                  <a:lnTo>
                    <a:pt x="24615" y="51051"/>
                  </a:lnTo>
                  <a:lnTo>
                    <a:pt x="23129" y="51051"/>
                  </a:lnTo>
                  <a:lnTo>
                    <a:pt x="22377" y="51751"/>
                  </a:lnTo>
                  <a:lnTo>
                    <a:pt x="20138" y="51751"/>
                  </a:lnTo>
                  <a:lnTo>
                    <a:pt x="19392" y="52450"/>
                  </a:lnTo>
                  <a:close/>
                </a:path>
                <a:path w="33654" h="52705">
                  <a:moveTo>
                    <a:pt x="25368" y="21679"/>
                  </a:moveTo>
                  <a:lnTo>
                    <a:pt x="16408" y="21679"/>
                  </a:lnTo>
                  <a:lnTo>
                    <a:pt x="17154" y="20974"/>
                  </a:lnTo>
                  <a:lnTo>
                    <a:pt x="17906" y="20974"/>
                  </a:lnTo>
                  <a:lnTo>
                    <a:pt x="18652" y="20280"/>
                  </a:lnTo>
                  <a:lnTo>
                    <a:pt x="19392" y="20280"/>
                  </a:lnTo>
                  <a:lnTo>
                    <a:pt x="21631" y="18177"/>
                  </a:lnTo>
                  <a:lnTo>
                    <a:pt x="21631" y="17483"/>
                  </a:lnTo>
                  <a:lnTo>
                    <a:pt x="22377" y="17483"/>
                  </a:lnTo>
                  <a:lnTo>
                    <a:pt x="22377" y="16784"/>
                  </a:lnTo>
                  <a:lnTo>
                    <a:pt x="23129" y="16084"/>
                  </a:lnTo>
                  <a:lnTo>
                    <a:pt x="23129" y="9790"/>
                  </a:lnTo>
                  <a:lnTo>
                    <a:pt x="22377" y="9790"/>
                  </a:lnTo>
                  <a:lnTo>
                    <a:pt x="22377" y="9091"/>
                  </a:lnTo>
                  <a:lnTo>
                    <a:pt x="21631" y="8397"/>
                  </a:lnTo>
                  <a:lnTo>
                    <a:pt x="21631" y="7692"/>
                  </a:lnTo>
                  <a:lnTo>
                    <a:pt x="20891" y="6993"/>
                  </a:lnTo>
                  <a:lnTo>
                    <a:pt x="19392" y="6993"/>
                  </a:lnTo>
                  <a:lnTo>
                    <a:pt x="19392" y="6294"/>
                  </a:lnTo>
                  <a:lnTo>
                    <a:pt x="18652" y="6294"/>
                  </a:lnTo>
                  <a:lnTo>
                    <a:pt x="17906" y="5594"/>
                  </a:lnTo>
                  <a:lnTo>
                    <a:pt x="26860" y="5594"/>
                  </a:lnTo>
                  <a:lnTo>
                    <a:pt x="26860" y="6294"/>
                  </a:lnTo>
                  <a:lnTo>
                    <a:pt x="27600" y="6993"/>
                  </a:lnTo>
                  <a:lnTo>
                    <a:pt x="27600" y="7692"/>
                  </a:lnTo>
                  <a:lnTo>
                    <a:pt x="28352" y="8397"/>
                  </a:lnTo>
                  <a:lnTo>
                    <a:pt x="28352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2" y="16784"/>
                  </a:lnTo>
                  <a:lnTo>
                    <a:pt x="28352" y="18177"/>
                  </a:lnTo>
                  <a:lnTo>
                    <a:pt x="27600" y="18177"/>
                  </a:lnTo>
                  <a:lnTo>
                    <a:pt x="27600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5368" y="21679"/>
                  </a:lnTo>
                  <a:close/>
                </a:path>
                <a:path w="33654" h="52705">
                  <a:moveTo>
                    <a:pt x="29098" y="27973"/>
                  </a:moveTo>
                  <a:lnTo>
                    <a:pt x="17154" y="27973"/>
                  </a:lnTo>
                  <a:lnTo>
                    <a:pt x="16408" y="27274"/>
                  </a:lnTo>
                  <a:lnTo>
                    <a:pt x="29098" y="27274"/>
                  </a:lnTo>
                  <a:lnTo>
                    <a:pt x="29098" y="27973"/>
                  </a:lnTo>
                  <a:close/>
                </a:path>
                <a:path w="33654" h="52705">
                  <a:moveTo>
                    <a:pt x="30584" y="46855"/>
                  </a:moveTo>
                  <a:lnTo>
                    <a:pt x="20891" y="46855"/>
                  </a:lnTo>
                  <a:lnTo>
                    <a:pt x="20891" y="46150"/>
                  </a:lnTo>
                  <a:lnTo>
                    <a:pt x="22377" y="46150"/>
                  </a:lnTo>
                  <a:lnTo>
                    <a:pt x="23129" y="45457"/>
                  </a:lnTo>
                  <a:lnTo>
                    <a:pt x="23875" y="45457"/>
                  </a:lnTo>
                  <a:lnTo>
                    <a:pt x="24615" y="44757"/>
                  </a:lnTo>
                  <a:lnTo>
                    <a:pt x="24615" y="44058"/>
                  </a:lnTo>
                  <a:lnTo>
                    <a:pt x="25361" y="44058"/>
                  </a:lnTo>
                  <a:lnTo>
                    <a:pt x="26114" y="43359"/>
                  </a:lnTo>
                  <a:lnTo>
                    <a:pt x="26114" y="42659"/>
                  </a:lnTo>
                  <a:lnTo>
                    <a:pt x="26860" y="41960"/>
                  </a:lnTo>
                  <a:lnTo>
                    <a:pt x="26860" y="41261"/>
                  </a:lnTo>
                  <a:lnTo>
                    <a:pt x="27600" y="40561"/>
                  </a:lnTo>
                  <a:lnTo>
                    <a:pt x="27600" y="34267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61" y="31470"/>
                  </a:lnTo>
                  <a:lnTo>
                    <a:pt x="25361" y="30776"/>
                  </a:lnTo>
                  <a:lnTo>
                    <a:pt x="24615" y="30776"/>
                  </a:lnTo>
                  <a:lnTo>
                    <a:pt x="23129" y="29372"/>
                  </a:lnTo>
                  <a:lnTo>
                    <a:pt x="22377" y="29372"/>
                  </a:lnTo>
                  <a:lnTo>
                    <a:pt x="22377" y="28667"/>
                  </a:lnTo>
                  <a:lnTo>
                    <a:pt x="20891" y="28667"/>
                  </a:lnTo>
                  <a:lnTo>
                    <a:pt x="20138" y="27973"/>
                  </a:lnTo>
                  <a:lnTo>
                    <a:pt x="29838" y="27973"/>
                  </a:lnTo>
                  <a:lnTo>
                    <a:pt x="30584" y="28667"/>
                  </a:lnTo>
                  <a:lnTo>
                    <a:pt x="30584" y="29372"/>
                  </a:lnTo>
                  <a:lnTo>
                    <a:pt x="32083" y="30776"/>
                  </a:lnTo>
                  <a:lnTo>
                    <a:pt x="32083" y="31470"/>
                  </a:lnTo>
                  <a:lnTo>
                    <a:pt x="32823" y="32169"/>
                  </a:lnTo>
                  <a:lnTo>
                    <a:pt x="32823" y="32869"/>
                  </a:lnTo>
                  <a:lnTo>
                    <a:pt x="33575" y="33568"/>
                  </a:lnTo>
                  <a:lnTo>
                    <a:pt x="33575" y="41261"/>
                  </a:lnTo>
                  <a:lnTo>
                    <a:pt x="32823" y="41960"/>
                  </a:lnTo>
                  <a:lnTo>
                    <a:pt x="32823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7" y="44757"/>
                  </a:lnTo>
                  <a:lnTo>
                    <a:pt x="31337" y="45457"/>
                  </a:lnTo>
                  <a:lnTo>
                    <a:pt x="30584" y="46150"/>
                  </a:lnTo>
                  <a:lnTo>
                    <a:pt x="30584" y="46855"/>
                  </a:lnTo>
                  <a:close/>
                </a:path>
                <a:path w="33654" h="52705">
                  <a:moveTo>
                    <a:pt x="29098" y="47555"/>
                  </a:moveTo>
                  <a:lnTo>
                    <a:pt x="16408" y="47555"/>
                  </a:lnTo>
                  <a:lnTo>
                    <a:pt x="17154" y="46855"/>
                  </a:lnTo>
                  <a:lnTo>
                    <a:pt x="29838" y="46855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8445167" y="77092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8933131" y="80100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5">
                  <a:moveTo>
                    <a:pt x="19399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5668" y="0"/>
                  </a:lnTo>
                  <a:lnTo>
                    <a:pt x="16414" y="693"/>
                  </a:lnTo>
                  <a:lnTo>
                    <a:pt x="19399" y="693"/>
                  </a:lnTo>
                  <a:lnTo>
                    <a:pt x="20138" y="1398"/>
                  </a:lnTo>
                  <a:lnTo>
                    <a:pt x="21637" y="1398"/>
                  </a:lnTo>
                  <a:lnTo>
                    <a:pt x="22383" y="2098"/>
                  </a:lnTo>
                  <a:lnTo>
                    <a:pt x="23129" y="2098"/>
                  </a:lnTo>
                  <a:lnTo>
                    <a:pt x="25361" y="4196"/>
                  </a:lnTo>
                  <a:lnTo>
                    <a:pt x="26114" y="4196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5968" y="5594"/>
                  </a:lnTo>
                  <a:lnTo>
                    <a:pt x="5968" y="21679"/>
                  </a:lnTo>
                  <a:lnTo>
                    <a:pt x="25368" y="21679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3" y="23777"/>
                  </a:lnTo>
                  <a:lnTo>
                    <a:pt x="23129" y="24476"/>
                  </a:lnTo>
                  <a:lnTo>
                    <a:pt x="23875" y="24476"/>
                  </a:lnTo>
                  <a:lnTo>
                    <a:pt x="24621" y="25176"/>
                  </a:lnTo>
                  <a:lnTo>
                    <a:pt x="26114" y="25176"/>
                  </a:lnTo>
                  <a:lnTo>
                    <a:pt x="26860" y="25881"/>
                  </a:lnTo>
                  <a:lnTo>
                    <a:pt x="27606" y="25881"/>
                  </a:lnTo>
                  <a:lnTo>
                    <a:pt x="27606" y="26575"/>
                  </a:lnTo>
                  <a:lnTo>
                    <a:pt x="28352" y="26575"/>
                  </a:lnTo>
                  <a:lnTo>
                    <a:pt x="29098" y="27274"/>
                  </a:lnTo>
                  <a:lnTo>
                    <a:pt x="5968" y="27274"/>
                  </a:lnTo>
                  <a:lnTo>
                    <a:pt x="5968" y="47555"/>
                  </a:lnTo>
                  <a:lnTo>
                    <a:pt x="29098" y="47555"/>
                  </a:lnTo>
                  <a:lnTo>
                    <a:pt x="29098" y="48260"/>
                  </a:lnTo>
                  <a:lnTo>
                    <a:pt x="28352" y="48260"/>
                  </a:lnTo>
                  <a:lnTo>
                    <a:pt x="26114" y="50352"/>
                  </a:lnTo>
                  <a:lnTo>
                    <a:pt x="25361" y="50352"/>
                  </a:lnTo>
                  <a:lnTo>
                    <a:pt x="24621" y="51051"/>
                  </a:lnTo>
                  <a:lnTo>
                    <a:pt x="23129" y="51051"/>
                  </a:lnTo>
                  <a:lnTo>
                    <a:pt x="22383" y="51751"/>
                  </a:lnTo>
                  <a:lnTo>
                    <a:pt x="20138" y="51751"/>
                  </a:lnTo>
                  <a:lnTo>
                    <a:pt x="19399" y="52450"/>
                  </a:lnTo>
                  <a:close/>
                </a:path>
                <a:path w="33654" h="52705">
                  <a:moveTo>
                    <a:pt x="25368" y="21679"/>
                  </a:moveTo>
                  <a:lnTo>
                    <a:pt x="16414" y="21679"/>
                  </a:lnTo>
                  <a:lnTo>
                    <a:pt x="17154" y="20974"/>
                  </a:lnTo>
                  <a:lnTo>
                    <a:pt x="17906" y="20974"/>
                  </a:lnTo>
                  <a:lnTo>
                    <a:pt x="18652" y="20280"/>
                  </a:lnTo>
                  <a:lnTo>
                    <a:pt x="19399" y="20280"/>
                  </a:lnTo>
                  <a:lnTo>
                    <a:pt x="21637" y="18177"/>
                  </a:lnTo>
                  <a:lnTo>
                    <a:pt x="21637" y="17483"/>
                  </a:lnTo>
                  <a:lnTo>
                    <a:pt x="22383" y="17483"/>
                  </a:lnTo>
                  <a:lnTo>
                    <a:pt x="22383" y="16784"/>
                  </a:lnTo>
                  <a:lnTo>
                    <a:pt x="23129" y="16084"/>
                  </a:lnTo>
                  <a:lnTo>
                    <a:pt x="23129" y="9790"/>
                  </a:lnTo>
                  <a:lnTo>
                    <a:pt x="22383" y="9790"/>
                  </a:lnTo>
                  <a:lnTo>
                    <a:pt x="22383" y="9091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91" y="6993"/>
                  </a:lnTo>
                  <a:lnTo>
                    <a:pt x="19399" y="6993"/>
                  </a:lnTo>
                  <a:lnTo>
                    <a:pt x="19399" y="6294"/>
                  </a:lnTo>
                  <a:lnTo>
                    <a:pt x="18652" y="6294"/>
                  </a:lnTo>
                  <a:lnTo>
                    <a:pt x="17906" y="5594"/>
                  </a:lnTo>
                  <a:lnTo>
                    <a:pt x="26860" y="5594"/>
                  </a:lnTo>
                  <a:lnTo>
                    <a:pt x="26860" y="6294"/>
                  </a:lnTo>
                  <a:lnTo>
                    <a:pt x="27606" y="6993"/>
                  </a:lnTo>
                  <a:lnTo>
                    <a:pt x="27606" y="7692"/>
                  </a:lnTo>
                  <a:lnTo>
                    <a:pt x="28352" y="8397"/>
                  </a:lnTo>
                  <a:lnTo>
                    <a:pt x="28352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2" y="16784"/>
                  </a:lnTo>
                  <a:lnTo>
                    <a:pt x="28352" y="18177"/>
                  </a:lnTo>
                  <a:lnTo>
                    <a:pt x="27606" y="18177"/>
                  </a:lnTo>
                  <a:lnTo>
                    <a:pt x="27606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5368" y="21679"/>
                  </a:lnTo>
                  <a:close/>
                </a:path>
                <a:path w="33654" h="52705">
                  <a:moveTo>
                    <a:pt x="29098" y="27973"/>
                  </a:moveTo>
                  <a:lnTo>
                    <a:pt x="17154" y="27973"/>
                  </a:lnTo>
                  <a:lnTo>
                    <a:pt x="16414" y="27274"/>
                  </a:lnTo>
                  <a:lnTo>
                    <a:pt x="29098" y="27274"/>
                  </a:lnTo>
                  <a:lnTo>
                    <a:pt x="29098" y="27973"/>
                  </a:lnTo>
                  <a:close/>
                </a:path>
                <a:path w="33654" h="52705">
                  <a:moveTo>
                    <a:pt x="30584" y="46855"/>
                  </a:moveTo>
                  <a:lnTo>
                    <a:pt x="20891" y="46855"/>
                  </a:lnTo>
                  <a:lnTo>
                    <a:pt x="20891" y="46150"/>
                  </a:lnTo>
                  <a:lnTo>
                    <a:pt x="22383" y="46150"/>
                  </a:lnTo>
                  <a:lnTo>
                    <a:pt x="23129" y="45457"/>
                  </a:lnTo>
                  <a:lnTo>
                    <a:pt x="23875" y="45457"/>
                  </a:lnTo>
                  <a:lnTo>
                    <a:pt x="24621" y="44757"/>
                  </a:lnTo>
                  <a:lnTo>
                    <a:pt x="24621" y="44058"/>
                  </a:lnTo>
                  <a:lnTo>
                    <a:pt x="25361" y="44058"/>
                  </a:lnTo>
                  <a:lnTo>
                    <a:pt x="26114" y="43359"/>
                  </a:lnTo>
                  <a:lnTo>
                    <a:pt x="26114" y="42659"/>
                  </a:lnTo>
                  <a:lnTo>
                    <a:pt x="26860" y="41960"/>
                  </a:lnTo>
                  <a:lnTo>
                    <a:pt x="26860" y="41261"/>
                  </a:lnTo>
                  <a:lnTo>
                    <a:pt x="27606" y="40561"/>
                  </a:lnTo>
                  <a:lnTo>
                    <a:pt x="27606" y="34267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61" y="31470"/>
                  </a:lnTo>
                  <a:lnTo>
                    <a:pt x="25361" y="30776"/>
                  </a:lnTo>
                  <a:lnTo>
                    <a:pt x="24621" y="30776"/>
                  </a:lnTo>
                  <a:lnTo>
                    <a:pt x="23129" y="29372"/>
                  </a:lnTo>
                  <a:lnTo>
                    <a:pt x="22383" y="29372"/>
                  </a:lnTo>
                  <a:lnTo>
                    <a:pt x="22383" y="28667"/>
                  </a:lnTo>
                  <a:lnTo>
                    <a:pt x="20891" y="28667"/>
                  </a:lnTo>
                  <a:lnTo>
                    <a:pt x="20138" y="27973"/>
                  </a:lnTo>
                  <a:lnTo>
                    <a:pt x="29844" y="27973"/>
                  </a:lnTo>
                  <a:lnTo>
                    <a:pt x="30584" y="28667"/>
                  </a:lnTo>
                  <a:lnTo>
                    <a:pt x="30584" y="29372"/>
                  </a:lnTo>
                  <a:lnTo>
                    <a:pt x="32083" y="30776"/>
                  </a:lnTo>
                  <a:lnTo>
                    <a:pt x="32083" y="31470"/>
                  </a:lnTo>
                  <a:lnTo>
                    <a:pt x="32829" y="32169"/>
                  </a:lnTo>
                  <a:lnTo>
                    <a:pt x="32829" y="32869"/>
                  </a:lnTo>
                  <a:lnTo>
                    <a:pt x="33575" y="33568"/>
                  </a:lnTo>
                  <a:lnTo>
                    <a:pt x="33575" y="41261"/>
                  </a:lnTo>
                  <a:lnTo>
                    <a:pt x="32829" y="41960"/>
                  </a:lnTo>
                  <a:lnTo>
                    <a:pt x="32829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7" y="44757"/>
                  </a:lnTo>
                  <a:lnTo>
                    <a:pt x="31337" y="45457"/>
                  </a:lnTo>
                  <a:lnTo>
                    <a:pt x="30584" y="46150"/>
                  </a:lnTo>
                  <a:lnTo>
                    <a:pt x="30584" y="46855"/>
                  </a:lnTo>
                  <a:close/>
                </a:path>
                <a:path w="33654" h="52705">
                  <a:moveTo>
                    <a:pt x="29098" y="47555"/>
                  </a:moveTo>
                  <a:lnTo>
                    <a:pt x="16414" y="47555"/>
                  </a:lnTo>
                  <a:lnTo>
                    <a:pt x="17154" y="46855"/>
                  </a:lnTo>
                  <a:lnTo>
                    <a:pt x="29844" y="46855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8948798" y="77092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9" name="object 216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431538" y="769844"/>
              <a:ext cx="64502" cy="83606"/>
            </a:xfrm>
            <a:prstGeom prst="rect">
              <a:avLst/>
            </a:prstGeom>
          </p:spPr>
        </p:pic>
        <p:sp>
          <p:nvSpPr>
            <p:cNvPr id="2170" name="object 2170"/>
            <p:cNvSpPr/>
            <p:nvPr/>
          </p:nvSpPr>
          <p:spPr>
            <a:xfrm>
              <a:off x="9940388" y="80100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5">
                  <a:moveTo>
                    <a:pt x="19399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5668" y="0"/>
                  </a:lnTo>
                  <a:lnTo>
                    <a:pt x="16414" y="693"/>
                  </a:lnTo>
                  <a:lnTo>
                    <a:pt x="19399" y="693"/>
                  </a:lnTo>
                  <a:lnTo>
                    <a:pt x="20151" y="1398"/>
                  </a:lnTo>
                  <a:lnTo>
                    <a:pt x="21637" y="1398"/>
                  </a:lnTo>
                  <a:lnTo>
                    <a:pt x="22383" y="2098"/>
                  </a:lnTo>
                  <a:lnTo>
                    <a:pt x="23135" y="2098"/>
                  </a:lnTo>
                  <a:lnTo>
                    <a:pt x="25374" y="4196"/>
                  </a:lnTo>
                  <a:lnTo>
                    <a:pt x="26120" y="4196"/>
                  </a:lnTo>
                  <a:lnTo>
                    <a:pt x="26120" y="4895"/>
                  </a:lnTo>
                  <a:lnTo>
                    <a:pt x="26860" y="5594"/>
                  </a:lnTo>
                  <a:lnTo>
                    <a:pt x="5968" y="5594"/>
                  </a:lnTo>
                  <a:lnTo>
                    <a:pt x="5968" y="21679"/>
                  </a:lnTo>
                  <a:lnTo>
                    <a:pt x="25368" y="21679"/>
                  </a:lnTo>
                  <a:lnTo>
                    <a:pt x="23875" y="23078"/>
                  </a:lnTo>
                  <a:lnTo>
                    <a:pt x="23135" y="23078"/>
                  </a:lnTo>
                  <a:lnTo>
                    <a:pt x="22383" y="23777"/>
                  </a:lnTo>
                  <a:lnTo>
                    <a:pt x="23135" y="24476"/>
                  </a:lnTo>
                  <a:lnTo>
                    <a:pt x="23875" y="24476"/>
                  </a:lnTo>
                  <a:lnTo>
                    <a:pt x="24621" y="25176"/>
                  </a:lnTo>
                  <a:lnTo>
                    <a:pt x="26120" y="25176"/>
                  </a:lnTo>
                  <a:lnTo>
                    <a:pt x="26860" y="25881"/>
                  </a:lnTo>
                  <a:lnTo>
                    <a:pt x="27606" y="25881"/>
                  </a:lnTo>
                  <a:lnTo>
                    <a:pt x="27606" y="26575"/>
                  </a:lnTo>
                  <a:lnTo>
                    <a:pt x="28358" y="26575"/>
                  </a:lnTo>
                  <a:lnTo>
                    <a:pt x="29098" y="27274"/>
                  </a:lnTo>
                  <a:lnTo>
                    <a:pt x="5968" y="27274"/>
                  </a:lnTo>
                  <a:lnTo>
                    <a:pt x="5968" y="47555"/>
                  </a:lnTo>
                  <a:lnTo>
                    <a:pt x="29098" y="47555"/>
                  </a:lnTo>
                  <a:lnTo>
                    <a:pt x="29098" y="48260"/>
                  </a:lnTo>
                  <a:lnTo>
                    <a:pt x="28358" y="48260"/>
                  </a:lnTo>
                  <a:lnTo>
                    <a:pt x="26120" y="50352"/>
                  </a:lnTo>
                  <a:lnTo>
                    <a:pt x="25374" y="50352"/>
                  </a:lnTo>
                  <a:lnTo>
                    <a:pt x="24621" y="51051"/>
                  </a:lnTo>
                  <a:lnTo>
                    <a:pt x="23135" y="51051"/>
                  </a:lnTo>
                  <a:lnTo>
                    <a:pt x="22383" y="51751"/>
                  </a:lnTo>
                  <a:lnTo>
                    <a:pt x="20151" y="51751"/>
                  </a:lnTo>
                  <a:lnTo>
                    <a:pt x="19399" y="52450"/>
                  </a:lnTo>
                  <a:close/>
                </a:path>
                <a:path w="33654" h="52705">
                  <a:moveTo>
                    <a:pt x="25368" y="21679"/>
                  </a:moveTo>
                  <a:lnTo>
                    <a:pt x="16414" y="21679"/>
                  </a:lnTo>
                  <a:lnTo>
                    <a:pt x="17166" y="20974"/>
                  </a:lnTo>
                  <a:lnTo>
                    <a:pt x="17913" y="20974"/>
                  </a:lnTo>
                  <a:lnTo>
                    <a:pt x="18652" y="20280"/>
                  </a:lnTo>
                  <a:lnTo>
                    <a:pt x="19399" y="20280"/>
                  </a:lnTo>
                  <a:lnTo>
                    <a:pt x="21637" y="18177"/>
                  </a:lnTo>
                  <a:lnTo>
                    <a:pt x="21637" y="17483"/>
                  </a:lnTo>
                  <a:lnTo>
                    <a:pt x="22383" y="17483"/>
                  </a:lnTo>
                  <a:lnTo>
                    <a:pt x="22383" y="16784"/>
                  </a:lnTo>
                  <a:lnTo>
                    <a:pt x="23135" y="16084"/>
                  </a:lnTo>
                  <a:lnTo>
                    <a:pt x="23135" y="9790"/>
                  </a:lnTo>
                  <a:lnTo>
                    <a:pt x="22383" y="9790"/>
                  </a:lnTo>
                  <a:lnTo>
                    <a:pt x="22383" y="9091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91" y="6993"/>
                  </a:lnTo>
                  <a:lnTo>
                    <a:pt x="19399" y="6993"/>
                  </a:lnTo>
                  <a:lnTo>
                    <a:pt x="19399" y="6294"/>
                  </a:lnTo>
                  <a:lnTo>
                    <a:pt x="18652" y="6294"/>
                  </a:lnTo>
                  <a:lnTo>
                    <a:pt x="17913" y="5594"/>
                  </a:lnTo>
                  <a:lnTo>
                    <a:pt x="26860" y="5594"/>
                  </a:lnTo>
                  <a:lnTo>
                    <a:pt x="26860" y="6294"/>
                  </a:lnTo>
                  <a:lnTo>
                    <a:pt x="27606" y="6993"/>
                  </a:lnTo>
                  <a:lnTo>
                    <a:pt x="27606" y="7692"/>
                  </a:lnTo>
                  <a:lnTo>
                    <a:pt x="28358" y="8397"/>
                  </a:lnTo>
                  <a:lnTo>
                    <a:pt x="28358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8" y="16784"/>
                  </a:lnTo>
                  <a:lnTo>
                    <a:pt x="28358" y="18177"/>
                  </a:lnTo>
                  <a:lnTo>
                    <a:pt x="27606" y="18177"/>
                  </a:lnTo>
                  <a:lnTo>
                    <a:pt x="27606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5368" y="21679"/>
                  </a:lnTo>
                  <a:close/>
                </a:path>
                <a:path w="33654" h="52705">
                  <a:moveTo>
                    <a:pt x="29098" y="27973"/>
                  </a:moveTo>
                  <a:lnTo>
                    <a:pt x="17166" y="27973"/>
                  </a:lnTo>
                  <a:lnTo>
                    <a:pt x="16414" y="27274"/>
                  </a:lnTo>
                  <a:lnTo>
                    <a:pt x="29098" y="27274"/>
                  </a:lnTo>
                  <a:lnTo>
                    <a:pt x="29098" y="27973"/>
                  </a:lnTo>
                  <a:close/>
                </a:path>
                <a:path w="33654" h="52705">
                  <a:moveTo>
                    <a:pt x="30597" y="46855"/>
                  </a:moveTo>
                  <a:lnTo>
                    <a:pt x="20891" y="46855"/>
                  </a:lnTo>
                  <a:lnTo>
                    <a:pt x="20891" y="46150"/>
                  </a:lnTo>
                  <a:lnTo>
                    <a:pt x="22383" y="46150"/>
                  </a:lnTo>
                  <a:lnTo>
                    <a:pt x="23135" y="45457"/>
                  </a:lnTo>
                  <a:lnTo>
                    <a:pt x="23875" y="45457"/>
                  </a:lnTo>
                  <a:lnTo>
                    <a:pt x="24621" y="44757"/>
                  </a:lnTo>
                  <a:lnTo>
                    <a:pt x="24621" y="44058"/>
                  </a:lnTo>
                  <a:lnTo>
                    <a:pt x="25374" y="44058"/>
                  </a:lnTo>
                  <a:lnTo>
                    <a:pt x="26120" y="43359"/>
                  </a:lnTo>
                  <a:lnTo>
                    <a:pt x="26120" y="42659"/>
                  </a:lnTo>
                  <a:lnTo>
                    <a:pt x="26860" y="41960"/>
                  </a:lnTo>
                  <a:lnTo>
                    <a:pt x="26860" y="41261"/>
                  </a:lnTo>
                  <a:lnTo>
                    <a:pt x="27606" y="40561"/>
                  </a:lnTo>
                  <a:lnTo>
                    <a:pt x="27606" y="34267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74" y="31470"/>
                  </a:lnTo>
                  <a:lnTo>
                    <a:pt x="25374" y="30776"/>
                  </a:lnTo>
                  <a:lnTo>
                    <a:pt x="24621" y="30776"/>
                  </a:lnTo>
                  <a:lnTo>
                    <a:pt x="23135" y="29372"/>
                  </a:lnTo>
                  <a:lnTo>
                    <a:pt x="22383" y="29372"/>
                  </a:lnTo>
                  <a:lnTo>
                    <a:pt x="22383" y="28667"/>
                  </a:lnTo>
                  <a:lnTo>
                    <a:pt x="20891" y="28667"/>
                  </a:lnTo>
                  <a:lnTo>
                    <a:pt x="20151" y="27973"/>
                  </a:lnTo>
                  <a:lnTo>
                    <a:pt x="29844" y="27973"/>
                  </a:lnTo>
                  <a:lnTo>
                    <a:pt x="30597" y="28667"/>
                  </a:lnTo>
                  <a:lnTo>
                    <a:pt x="30597" y="29372"/>
                  </a:lnTo>
                  <a:lnTo>
                    <a:pt x="32083" y="30776"/>
                  </a:lnTo>
                  <a:lnTo>
                    <a:pt x="32083" y="31470"/>
                  </a:lnTo>
                  <a:lnTo>
                    <a:pt x="32829" y="32169"/>
                  </a:lnTo>
                  <a:lnTo>
                    <a:pt x="32829" y="32869"/>
                  </a:lnTo>
                  <a:lnTo>
                    <a:pt x="33581" y="33568"/>
                  </a:lnTo>
                  <a:lnTo>
                    <a:pt x="33581" y="41261"/>
                  </a:lnTo>
                  <a:lnTo>
                    <a:pt x="32829" y="41960"/>
                  </a:lnTo>
                  <a:lnTo>
                    <a:pt x="32829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43" y="44757"/>
                  </a:lnTo>
                  <a:lnTo>
                    <a:pt x="31343" y="45457"/>
                  </a:lnTo>
                  <a:lnTo>
                    <a:pt x="30597" y="46150"/>
                  </a:lnTo>
                  <a:lnTo>
                    <a:pt x="30597" y="46855"/>
                  </a:lnTo>
                  <a:close/>
                </a:path>
                <a:path w="33654" h="52705">
                  <a:moveTo>
                    <a:pt x="29098" y="47555"/>
                  </a:moveTo>
                  <a:lnTo>
                    <a:pt x="16414" y="47555"/>
                  </a:lnTo>
                  <a:lnTo>
                    <a:pt x="17166" y="46855"/>
                  </a:lnTo>
                  <a:lnTo>
                    <a:pt x="29844" y="46855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9956058" y="77092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0444017" y="80100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5">
                  <a:moveTo>
                    <a:pt x="19399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5674" y="0"/>
                  </a:lnTo>
                  <a:lnTo>
                    <a:pt x="16414" y="693"/>
                  </a:lnTo>
                  <a:lnTo>
                    <a:pt x="19399" y="693"/>
                  </a:lnTo>
                  <a:lnTo>
                    <a:pt x="20151" y="1398"/>
                  </a:lnTo>
                  <a:lnTo>
                    <a:pt x="21637" y="1398"/>
                  </a:lnTo>
                  <a:lnTo>
                    <a:pt x="22383" y="2098"/>
                  </a:lnTo>
                  <a:lnTo>
                    <a:pt x="23135" y="2098"/>
                  </a:lnTo>
                  <a:lnTo>
                    <a:pt x="25374" y="4196"/>
                  </a:lnTo>
                  <a:lnTo>
                    <a:pt x="26120" y="4196"/>
                  </a:lnTo>
                  <a:lnTo>
                    <a:pt x="26120" y="4895"/>
                  </a:lnTo>
                  <a:lnTo>
                    <a:pt x="26860" y="5594"/>
                  </a:lnTo>
                  <a:lnTo>
                    <a:pt x="5968" y="5594"/>
                  </a:lnTo>
                  <a:lnTo>
                    <a:pt x="5968" y="21679"/>
                  </a:lnTo>
                  <a:lnTo>
                    <a:pt x="25371" y="21679"/>
                  </a:lnTo>
                  <a:lnTo>
                    <a:pt x="23882" y="23078"/>
                  </a:lnTo>
                  <a:lnTo>
                    <a:pt x="23135" y="23078"/>
                  </a:lnTo>
                  <a:lnTo>
                    <a:pt x="22383" y="23777"/>
                  </a:lnTo>
                  <a:lnTo>
                    <a:pt x="23135" y="24476"/>
                  </a:lnTo>
                  <a:lnTo>
                    <a:pt x="23882" y="24476"/>
                  </a:lnTo>
                  <a:lnTo>
                    <a:pt x="24621" y="25176"/>
                  </a:lnTo>
                  <a:lnTo>
                    <a:pt x="26120" y="25176"/>
                  </a:lnTo>
                  <a:lnTo>
                    <a:pt x="26860" y="25881"/>
                  </a:lnTo>
                  <a:lnTo>
                    <a:pt x="27606" y="25881"/>
                  </a:lnTo>
                  <a:lnTo>
                    <a:pt x="27606" y="26575"/>
                  </a:lnTo>
                  <a:lnTo>
                    <a:pt x="28358" y="26575"/>
                  </a:lnTo>
                  <a:lnTo>
                    <a:pt x="29104" y="27274"/>
                  </a:lnTo>
                  <a:lnTo>
                    <a:pt x="5968" y="27274"/>
                  </a:lnTo>
                  <a:lnTo>
                    <a:pt x="5968" y="47555"/>
                  </a:lnTo>
                  <a:lnTo>
                    <a:pt x="29104" y="47555"/>
                  </a:lnTo>
                  <a:lnTo>
                    <a:pt x="29104" y="48260"/>
                  </a:lnTo>
                  <a:lnTo>
                    <a:pt x="28358" y="48260"/>
                  </a:lnTo>
                  <a:lnTo>
                    <a:pt x="26120" y="50352"/>
                  </a:lnTo>
                  <a:lnTo>
                    <a:pt x="25374" y="50352"/>
                  </a:lnTo>
                  <a:lnTo>
                    <a:pt x="24621" y="51051"/>
                  </a:lnTo>
                  <a:lnTo>
                    <a:pt x="23135" y="51051"/>
                  </a:lnTo>
                  <a:lnTo>
                    <a:pt x="22383" y="51751"/>
                  </a:lnTo>
                  <a:lnTo>
                    <a:pt x="20151" y="51751"/>
                  </a:lnTo>
                  <a:lnTo>
                    <a:pt x="19399" y="52450"/>
                  </a:lnTo>
                  <a:close/>
                </a:path>
                <a:path w="33654" h="52705">
                  <a:moveTo>
                    <a:pt x="25371" y="21679"/>
                  </a:moveTo>
                  <a:lnTo>
                    <a:pt x="16414" y="21679"/>
                  </a:lnTo>
                  <a:lnTo>
                    <a:pt x="17166" y="20974"/>
                  </a:lnTo>
                  <a:lnTo>
                    <a:pt x="17913" y="20974"/>
                  </a:lnTo>
                  <a:lnTo>
                    <a:pt x="18652" y="20280"/>
                  </a:lnTo>
                  <a:lnTo>
                    <a:pt x="19399" y="20280"/>
                  </a:lnTo>
                  <a:lnTo>
                    <a:pt x="21637" y="18177"/>
                  </a:lnTo>
                  <a:lnTo>
                    <a:pt x="21637" y="17483"/>
                  </a:lnTo>
                  <a:lnTo>
                    <a:pt x="22383" y="17483"/>
                  </a:lnTo>
                  <a:lnTo>
                    <a:pt x="22383" y="16784"/>
                  </a:lnTo>
                  <a:lnTo>
                    <a:pt x="23135" y="16084"/>
                  </a:lnTo>
                  <a:lnTo>
                    <a:pt x="23135" y="9790"/>
                  </a:lnTo>
                  <a:lnTo>
                    <a:pt x="22383" y="9790"/>
                  </a:lnTo>
                  <a:lnTo>
                    <a:pt x="22383" y="9091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97" y="6993"/>
                  </a:lnTo>
                  <a:lnTo>
                    <a:pt x="19399" y="6993"/>
                  </a:lnTo>
                  <a:lnTo>
                    <a:pt x="19399" y="6294"/>
                  </a:lnTo>
                  <a:lnTo>
                    <a:pt x="18652" y="6294"/>
                  </a:lnTo>
                  <a:lnTo>
                    <a:pt x="17913" y="5594"/>
                  </a:lnTo>
                  <a:lnTo>
                    <a:pt x="26860" y="5594"/>
                  </a:lnTo>
                  <a:lnTo>
                    <a:pt x="26860" y="6294"/>
                  </a:lnTo>
                  <a:lnTo>
                    <a:pt x="27606" y="6993"/>
                  </a:lnTo>
                  <a:lnTo>
                    <a:pt x="27606" y="7692"/>
                  </a:lnTo>
                  <a:lnTo>
                    <a:pt x="28358" y="8397"/>
                  </a:lnTo>
                  <a:lnTo>
                    <a:pt x="28358" y="9091"/>
                  </a:lnTo>
                  <a:lnTo>
                    <a:pt x="29104" y="9790"/>
                  </a:lnTo>
                  <a:lnTo>
                    <a:pt x="29104" y="16084"/>
                  </a:lnTo>
                  <a:lnTo>
                    <a:pt x="28358" y="16784"/>
                  </a:lnTo>
                  <a:lnTo>
                    <a:pt x="28358" y="18177"/>
                  </a:lnTo>
                  <a:lnTo>
                    <a:pt x="27606" y="18177"/>
                  </a:lnTo>
                  <a:lnTo>
                    <a:pt x="27606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5371" y="21679"/>
                  </a:lnTo>
                  <a:close/>
                </a:path>
                <a:path w="33654" h="52705">
                  <a:moveTo>
                    <a:pt x="29104" y="27973"/>
                  </a:moveTo>
                  <a:lnTo>
                    <a:pt x="17166" y="27973"/>
                  </a:lnTo>
                  <a:lnTo>
                    <a:pt x="16414" y="27274"/>
                  </a:lnTo>
                  <a:lnTo>
                    <a:pt x="29104" y="27274"/>
                  </a:lnTo>
                  <a:lnTo>
                    <a:pt x="29104" y="27973"/>
                  </a:lnTo>
                  <a:close/>
                </a:path>
                <a:path w="33654" h="52705">
                  <a:moveTo>
                    <a:pt x="30597" y="46855"/>
                  </a:moveTo>
                  <a:lnTo>
                    <a:pt x="20897" y="46855"/>
                  </a:lnTo>
                  <a:lnTo>
                    <a:pt x="20897" y="46150"/>
                  </a:lnTo>
                  <a:lnTo>
                    <a:pt x="22383" y="46150"/>
                  </a:lnTo>
                  <a:lnTo>
                    <a:pt x="23135" y="45457"/>
                  </a:lnTo>
                  <a:lnTo>
                    <a:pt x="23882" y="45457"/>
                  </a:lnTo>
                  <a:lnTo>
                    <a:pt x="24621" y="44757"/>
                  </a:lnTo>
                  <a:lnTo>
                    <a:pt x="24621" y="44058"/>
                  </a:lnTo>
                  <a:lnTo>
                    <a:pt x="25374" y="44058"/>
                  </a:lnTo>
                  <a:lnTo>
                    <a:pt x="26120" y="43359"/>
                  </a:lnTo>
                  <a:lnTo>
                    <a:pt x="26120" y="42659"/>
                  </a:lnTo>
                  <a:lnTo>
                    <a:pt x="26860" y="41960"/>
                  </a:lnTo>
                  <a:lnTo>
                    <a:pt x="26860" y="41261"/>
                  </a:lnTo>
                  <a:lnTo>
                    <a:pt x="27606" y="40561"/>
                  </a:lnTo>
                  <a:lnTo>
                    <a:pt x="27606" y="34267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74" y="31470"/>
                  </a:lnTo>
                  <a:lnTo>
                    <a:pt x="25374" y="30776"/>
                  </a:lnTo>
                  <a:lnTo>
                    <a:pt x="24621" y="30776"/>
                  </a:lnTo>
                  <a:lnTo>
                    <a:pt x="23135" y="29372"/>
                  </a:lnTo>
                  <a:lnTo>
                    <a:pt x="22383" y="29372"/>
                  </a:lnTo>
                  <a:lnTo>
                    <a:pt x="22383" y="28667"/>
                  </a:lnTo>
                  <a:lnTo>
                    <a:pt x="20897" y="28667"/>
                  </a:lnTo>
                  <a:lnTo>
                    <a:pt x="20151" y="27973"/>
                  </a:lnTo>
                  <a:lnTo>
                    <a:pt x="29844" y="27973"/>
                  </a:lnTo>
                  <a:lnTo>
                    <a:pt x="30597" y="28667"/>
                  </a:lnTo>
                  <a:lnTo>
                    <a:pt x="30597" y="29372"/>
                  </a:lnTo>
                  <a:lnTo>
                    <a:pt x="32083" y="30776"/>
                  </a:lnTo>
                  <a:lnTo>
                    <a:pt x="32083" y="31470"/>
                  </a:lnTo>
                  <a:lnTo>
                    <a:pt x="32829" y="32169"/>
                  </a:lnTo>
                  <a:lnTo>
                    <a:pt x="32829" y="32869"/>
                  </a:lnTo>
                  <a:lnTo>
                    <a:pt x="33581" y="33568"/>
                  </a:lnTo>
                  <a:lnTo>
                    <a:pt x="33581" y="41261"/>
                  </a:lnTo>
                  <a:lnTo>
                    <a:pt x="32829" y="41960"/>
                  </a:lnTo>
                  <a:lnTo>
                    <a:pt x="32829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43" y="44757"/>
                  </a:lnTo>
                  <a:lnTo>
                    <a:pt x="31343" y="45457"/>
                  </a:lnTo>
                  <a:lnTo>
                    <a:pt x="30597" y="46150"/>
                  </a:lnTo>
                  <a:lnTo>
                    <a:pt x="30597" y="46855"/>
                  </a:lnTo>
                  <a:close/>
                </a:path>
                <a:path w="33654" h="52705">
                  <a:moveTo>
                    <a:pt x="29104" y="47555"/>
                  </a:moveTo>
                  <a:lnTo>
                    <a:pt x="16414" y="47555"/>
                  </a:lnTo>
                  <a:lnTo>
                    <a:pt x="17166" y="46855"/>
                  </a:lnTo>
                  <a:lnTo>
                    <a:pt x="29844" y="46855"/>
                  </a:lnTo>
                  <a:lnTo>
                    <a:pt x="29104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0459689" y="77092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5911350" y="80100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5">
                  <a:moveTo>
                    <a:pt x="1939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5668" y="0"/>
                  </a:lnTo>
                  <a:lnTo>
                    <a:pt x="16408" y="693"/>
                  </a:lnTo>
                  <a:lnTo>
                    <a:pt x="19392" y="693"/>
                  </a:lnTo>
                  <a:lnTo>
                    <a:pt x="20138" y="1398"/>
                  </a:lnTo>
                  <a:lnTo>
                    <a:pt x="21637" y="1398"/>
                  </a:lnTo>
                  <a:lnTo>
                    <a:pt x="22377" y="2098"/>
                  </a:lnTo>
                  <a:lnTo>
                    <a:pt x="23129" y="2098"/>
                  </a:lnTo>
                  <a:lnTo>
                    <a:pt x="23129" y="2797"/>
                  </a:lnTo>
                  <a:lnTo>
                    <a:pt x="23875" y="2797"/>
                  </a:lnTo>
                  <a:lnTo>
                    <a:pt x="25361" y="4196"/>
                  </a:lnTo>
                  <a:lnTo>
                    <a:pt x="26114" y="4196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5962" y="5594"/>
                  </a:lnTo>
                  <a:lnTo>
                    <a:pt x="5962" y="21679"/>
                  </a:lnTo>
                  <a:lnTo>
                    <a:pt x="25368" y="21679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77" y="23777"/>
                  </a:lnTo>
                  <a:lnTo>
                    <a:pt x="23129" y="24476"/>
                  </a:lnTo>
                  <a:lnTo>
                    <a:pt x="23875" y="24476"/>
                  </a:lnTo>
                  <a:lnTo>
                    <a:pt x="24615" y="25176"/>
                  </a:lnTo>
                  <a:lnTo>
                    <a:pt x="26114" y="25176"/>
                  </a:lnTo>
                  <a:lnTo>
                    <a:pt x="27600" y="26575"/>
                  </a:lnTo>
                  <a:lnTo>
                    <a:pt x="28352" y="26575"/>
                  </a:lnTo>
                  <a:lnTo>
                    <a:pt x="28352" y="27274"/>
                  </a:lnTo>
                  <a:lnTo>
                    <a:pt x="5962" y="27274"/>
                  </a:lnTo>
                  <a:lnTo>
                    <a:pt x="5962" y="47555"/>
                  </a:lnTo>
                  <a:lnTo>
                    <a:pt x="29098" y="47555"/>
                  </a:lnTo>
                  <a:lnTo>
                    <a:pt x="29098" y="48260"/>
                  </a:lnTo>
                  <a:lnTo>
                    <a:pt x="28352" y="48260"/>
                  </a:lnTo>
                  <a:lnTo>
                    <a:pt x="26114" y="50352"/>
                  </a:lnTo>
                  <a:lnTo>
                    <a:pt x="25361" y="50352"/>
                  </a:lnTo>
                  <a:lnTo>
                    <a:pt x="24615" y="51051"/>
                  </a:lnTo>
                  <a:lnTo>
                    <a:pt x="23129" y="51051"/>
                  </a:lnTo>
                  <a:lnTo>
                    <a:pt x="22377" y="51751"/>
                  </a:lnTo>
                  <a:lnTo>
                    <a:pt x="20138" y="51751"/>
                  </a:lnTo>
                  <a:lnTo>
                    <a:pt x="19392" y="52450"/>
                  </a:lnTo>
                  <a:close/>
                </a:path>
                <a:path w="33654" h="52705">
                  <a:moveTo>
                    <a:pt x="25368" y="21679"/>
                  </a:moveTo>
                  <a:lnTo>
                    <a:pt x="16408" y="21679"/>
                  </a:lnTo>
                  <a:lnTo>
                    <a:pt x="17154" y="20974"/>
                  </a:lnTo>
                  <a:lnTo>
                    <a:pt x="17906" y="20974"/>
                  </a:lnTo>
                  <a:lnTo>
                    <a:pt x="18652" y="20280"/>
                  </a:lnTo>
                  <a:lnTo>
                    <a:pt x="19392" y="20280"/>
                  </a:lnTo>
                  <a:lnTo>
                    <a:pt x="21637" y="18177"/>
                  </a:lnTo>
                  <a:lnTo>
                    <a:pt x="21637" y="17483"/>
                  </a:lnTo>
                  <a:lnTo>
                    <a:pt x="22377" y="17483"/>
                  </a:lnTo>
                  <a:lnTo>
                    <a:pt x="22377" y="16784"/>
                  </a:lnTo>
                  <a:lnTo>
                    <a:pt x="23129" y="16084"/>
                  </a:lnTo>
                  <a:lnTo>
                    <a:pt x="23129" y="9790"/>
                  </a:lnTo>
                  <a:lnTo>
                    <a:pt x="22377" y="9790"/>
                  </a:lnTo>
                  <a:lnTo>
                    <a:pt x="22377" y="9091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91" y="6993"/>
                  </a:lnTo>
                  <a:lnTo>
                    <a:pt x="19392" y="6993"/>
                  </a:lnTo>
                  <a:lnTo>
                    <a:pt x="19392" y="6294"/>
                  </a:lnTo>
                  <a:lnTo>
                    <a:pt x="18652" y="6294"/>
                  </a:lnTo>
                  <a:lnTo>
                    <a:pt x="17906" y="5594"/>
                  </a:lnTo>
                  <a:lnTo>
                    <a:pt x="26860" y="5594"/>
                  </a:lnTo>
                  <a:lnTo>
                    <a:pt x="26860" y="6294"/>
                  </a:lnTo>
                  <a:lnTo>
                    <a:pt x="27600" y="6993"/>
                  </a:lnTo>
                  <a:lnTo>
                    <a:pt x="27600" y="7692"/>
                  </a:lnTo>
                  <a:lnTo>
                    <a:pt x="28352" y="8397"/>
                  </a:lnTo>
                  <a:lnTo>
                    <a:pt x="28352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2" y="16784"/>
                  </a:lnTo>
                  <a:lnTo>
                    <a:pt x="28352" y="18177"/>
                  </a:lnTo>
                  <a:lnTo>
                    <a:pt x="27600" y="18177"/>
                  </a:lnTo>
                  <a:lnTo>
                    <a:pt x="27600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5368" y="21679"/>
                  </a:lnTo>
                  <a:close/>
                </a:path>
                <a:path w="33654" h="52705">
                  <a:moveTo>
                    <a:pt x="29098" y="27973"/>
                  </a:moveTo>
                  <a:lnTo>
                    <a:pt x="17154" y="27973"/>
                  </a:lnTo>
                  <a:lnTo>
                    <a:pt x="16408" y="27274"/>
                  </a:lnTo>
                  <a:lnTo>
                    <a:pt x="28352" y="27274"/>
                  </a:lnTo>
                  <a:lnTo>
                    <a:pt x="29098" y="27973"/>
                  </a:lnTo>
                  <a:close/>
                </a:path>
                <a:path w="33654" h="52705">
                  <a:moveTo>
                    <a:pt x="30584" y="46855"/>
                  </a:moveTo>
                  <a:lnTo>
                    <a:pt x="20891" y="46855"/>
                  </a:lnTo>
                  <a:lnTo>
                    <a:pt x="20891" y="46150"/>
                  </a:lnTo>
                  <a:lnTo>
                    <a:pt x="22377" y="46150"/>
                  </a:lnTo>
                  <a:lnTo>
                    <a:pt x="23129" y="45457"/>
                  </a:lnTo>
                  <a:lnTo>
                    <a:pt x="23875" y="45457"/>
                  </a:lnTo>
                  <a:lnTo>
                    <a:pt x="23875" y="44757"/>
                  </a:lnTo>
                  <a:lnTo>
                    <a:pt x="24615" y="44058"/>
                  </a:lnTo>
                  <a:lnTo>
                    <a:pt x="25361" y="44058"/>
                  </a:lnTo>
                  <a:lnTo>
                    <a:pt x="26114" y="43359"/>
                  </a:lnTo>
                  <a:lnTo>
                    <a:pt x="26114" y="42659"/>
                  </a:lnTo>
                  <a:lnTo>
                    <a:pt x="26860" y="41960"/>
                  </a:lnTo>
                  <a:lnTo>
                    <a:pt x="26860" y="41261"/>
                  </a:lnTo>
                  <a:lnTo>
                    <a:pt x="27600" y="40561"/>
                  </a:lnTo>
                  <a:lnTo>
                    <a:pt x="27600" y="34967"/>
                  </a:lnTo>
                  <a:lnTo>
                    <a:pt x="26860" y="34267"/>
                  </a:lnTo>
                  <a:lnTo>
                    <a:pt x="26860" y="32869"/>
                  </a:lnTo>
                  <a:lnTo>
                    <a:pt x="23129" y="29372"/>
                  </a:lnTo>
                  <a:lnTo>
                    <a:pt x="22377" y="29372"/>
                  </a:lnTo>
                  <a:lnTo>
                    <a:pt x="21637" y="28667"/>
                  </a:lnTo>
                  <a:lnTo>
                    <a:pt x="20891" y="28667"/>
                  </a:lnTo>
                  <a:lnTo>
                    <a:pt x="20138" y="27973"/>
                  </a:lnTo>
                  <a:lnTo>
                    <a:pt x="29838" y="27973"/>
                  </a:lnTo>
                  <a:lnTo>
                    <a:pt x="30584" y="28667"/>
                  </a:lnTo>
                  <a:lnTo>
                    <a:pt x="30584" y="29372"/>
                  </a:lnTo>
                  <a:lnTo>
                    <a:pt x="31337" y="30071"/>
                  </a:lnTo>
                  <a:lnTo>
                    <a:pt x="31337" y="30776"/>
                  </a:lnTo>
                  <a:lnTo>
                    <a:pt x="32083" y="30776"/>
                  </a:lnTo>
                  <a:lnTo>
                    <a:pt x="32083" y="31470"/>
                  </a:lnTo>
                  <a:lnTo>
                    <a:pt x="32823" y="32169"/>
                  </a:lnTo>
                  <a:lnTo>
                    <a:pt x="32823" y="33568"/>
                  </a:lnTo>
                  <a:lnTo>
                    <a:pt x="33575" y="34267"/>
                  </a:lnTo>
                  <a:lnTo>
                    <a:pt x="33575" y="41261"/>
                  </a:lnTo>
                  <a:lnTo>
                    <a:pt x="32823" y="41960"/>
                  </a:lnTo>
                  <a:lnTo>
                    <a:pt x="32823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7" y="44757"/>
                  </a:lnTo>
                  <a:lnTo>
                    <a:pt x="31337" y="45457"/>
                  </a:lnTo>
                  <a:lnTo>
                    <a:pt x="30584" y="46150"/>
                  </a:lnTo>
                  <a:lnTo>
                    <a:pt x="30584" y="46855"/>
                  </a:lnTo>
                  <a:close/>
                </a:path>
                <a:path w="33654" h="52705">
                  <a:moveTo>
                    <a:pt x="29098" y="47555"/>
                  </a:moveTo>
                  <a:lnTo>
                    <a:pt x="16408" y="47555"/>
                  </a:lnTo>
                  <a:lnTo>
                    <a:pt x="17154" y="46855"/>
                  </a:lnTo>
                  <a:lnTo>
                    <a:pt x="29838" y="46855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5927016" y="77092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1044647" y="334101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7906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160" y="0"/>
                  </a:lnTo>
                  <a:lnTo>
                    <a:pt x="17906" y="699"/>
                  </a:lnTo>
                  <a:lnTo>
                    <a:pt x="20885" y="699"/>
                  </a:lnTo>
                  <a:lnTo>
                    <a:pt x="20885" y="1398"/>
                  </a:lnTo>
                  <a:lnTo>
                    <a:pt x="22383" y="1398"/>
                  </a:lnTo>
                  <a:lnTo>
                    <a:pt x="23129" y="2098"/>
                  </a:lnTo>
                  <a:lnTo>
                    <a:pt x="23869" y="2098"/>
                  </a:lnTo>
                  <a:lnTo>
                    <a:pt x="23869" y="2797"/>
                  </a:lnTo>
                  <a:lnTo>
                    <a:pt x="24621" y="3502"/>
                  </a:lnTo>
                  <a:lnTo>
                    <a:pt x="25368" y="3502"/>
                  </a:lnTo>
                  <a:lnTo>
                    <a:pt x="26114" y="4196"/>
                  </a:lnTo>
                  <a:lnTo>
                    <a:pt x="26114" y="4895"/>
                  </a:lnTo>
                  <a:lnTo>
                    <a:pt x="5968" y="4895"/>
                  </a:lnTo>
                  <a:lnTo>
                    <a:pt x="5968" y="21679"/>
                  </a:lnTo>
                  <a:lnTo>
                    <a:pt x="25368" y="21679"/>
                  </a:lnTo>
                  <a:lnTo>
                    <a:pt x="24621" y="22378"/>
                  </a:lnTo>
                  <a:lnTo>
                    <a:pt x="23869" y="22378"/>
                  </a:lnTo>
                  <a:lnTo>
                    <a:pt x="22383" y="23783"/>
                  </a:lnTo>
                  <a:lnTo>
                    <a:pt x="23129" y="23783"/>
                  </a:lnTo>
                  <a:lnTo>
                    <a:pt x="23869" y="24476"/>
                  </a:lnTo>
                  <a:lnTo>
                    <a:pt x="24621" y="24476"/>
                  </a:lnTo>
                  <a:lnTo>
                    <a:pt x="25368" y="25176"/>
                  </a:lnTo>
                  <a:lnTo>
                    <a:pt x="26114" y="25176"/>
                  </a:lnTo>
                  <a:lnTo>
                    <a:pt x="26860" y="25881"/>
                  </a:lnTo>
                  <a:lnTo>
                    <a:pt x="27606" y="25881"/>
                  </a:lnTo>
                  <a:lnTo>
                    <a:pt x="27606" y="26575"/>
                  </a:lnTo>
                  <a:lnTo>
                    <a:pt x="28352" y="26575"/>
                  </a:lnTo>
                  <a:lnTo>
                    <a:pt x="29100" y="27274"/>
                  </a:lnTo>
                  <a:lnTo>
                    <a:pt x="5968" y="27274"/>
                  </a:lnTo>
                  <a:lnTo>
                    <a:pt x="5968" y="46855"/>
                  </a:lnTo>
                  <a:lnTo>
                    <a:pt x="29840" y="46855"/>
                  </a:lnTo>
                  <a:lnTo>
                    <a:pt x="27606" y="48953"/>
                  </a:lnTo>
                  <a:lnTo>
                    <a:pt x="26860" y="48953"/>
                  </a:lnTo>
                  <a:lnTo>
                    <a:pt x="26860" y="49653"/>
                  </a:lnTo>
                  <a:lnTo>
                    <a:pt x="26114" y="49653"/>
                  </a:lnTo>
                  <a:lnTo>
                    <a:pt x="25368" y="50352"/>
                  </a:lnTo>
                  <a:lnTo>
                    <a:pt x="24621" y="50352"/>
                  </a:lnTo>
                  <a:lnTo>
                    <a:pt x="23869" y="51051"/>
                  </a:lnTo>
                  <a:lnTo>
                    <a:pt x="22383" y="51051"/>
                  </a:lnTo>
                  <a:lnTo>
                    <a:pt x="22383" y="51751"/>
                  </a:lnTo>
                  <a:lnTo>
                    <a:pt x="18646" y="51751"/>
                  </a:lnTo>
                  <a:lnTo>
                    <a:pt x="17906" y="52450"/>
                  </a:lnTo>
                  <a:close/>
                </a:path>
                <a:path w="33654" h="52704">
                  <a:moveTo>
                    <a:pt x="26114" y="20986"/>
                  </a:moveTo>
                  <a:lnTo>
                    <a:pt x="17160" y="20986"/>
                  </a:lnTo>
                  <a:lnTo>
                    <a:pt x="17906" y="20280"/>
                  </a:lnTo>
                  <a:lnTo>
                    <a:pt x="18646" y="20280"/>
                  </a:lnTo>
                  <a:lnTo>
                    <a:pt x="19399" y="19581"/>
                  </a:lnTo>
                  <a:lnTo>
                    <a:pt x="20145" y="19581"/>
                  </a:lnTo>
                  <a:lnTo>
                    <a:pt x="20885" y="18882"/>
                  </a:lnTo>
                  <a:lnTo>
                    <a:pt x="20885" y="18182"/>
                  </a:lnTo>
                  <a:lnTo>
                    <a:pt x="22383" y="16784"/>
                  </a:lnTo>
                  <a:lnTo>
                    <a:pt x="22383" y="16084"/>
                  </a:lnTo>
                  <a:lnTo>
                    <a:pt x="23129" y="15385"/>
                  </a:lnTo>
                  <a:lnTo>
                    <a:pt x="23129" y="9790"/>
                  </a:lnTo>
                  <a:lnTo>
                    <a:pt x="22383" y="9091"/>
                  </a:lnTo>
                  <a:lnTo>
                    <a:pt x="22383" y="8397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85" y="6993"/>
                  </a:lnTo>
                  <a:lnTo>
                    <a:pt x="20145" y="6993"/>
                  </a:lnTo>
                  <a:lnTo>
                    <a:pt x="18646" y="5594"/>
                  </a:lnTo>
                  <a:lnTo>
                    <a:pt x="16414" y="5594"/>
                  </a:lnTo>
                  <a:lnTo>
                    <a:pt x="15662" y="4895"/>
                  </a:lnTo>
                  <a:lnTo>
                    <a:pt x="26114" y="4895"/>
                  </a:lnTo>
                  <a:lnTo>
                    <a:pt x="27606" y="6299"/>
                  </a:lnTo>
                  <a:lnTo>
                    <a:pt x="27606" y="6993"/>
                  </a:lnTo>
                  <a:lnTo>
                    <a:pt x="28352" y="7692"/>
                  </a:lnTo>
                  <a:lnTo>
                    <a:pt x="28352" y="8397"/>
                  </a:lnTo>
                  <a:lnTo>
                    <a:pt x="29092" y="9091"/>
                  </a:lnTo>
                  <a:lnTo>
                    <a:pt x="29092" y="15385"/>
                  </a:lnTo>
                  <a:lnTo>
                    <a:pt x="28352" y="16084"/>
                  </a:lnTo>
                  <a:lnTo>
                    <a:pt x="28352" y="17483"/>
                  </a:lnTo>
                  <a:lnTo>
                    <a:pt x="27606" y="18182"/>
                  </a:lnTo>
                  <a:lnTo>
                    <a:pt x="27606" y="18882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6114" y="20986"/>
                  </a:lnTo>
                  <a:close/>
                </a:path>
                <a:path w="33654" h="52704">
                  <a:moveTo>
                    <a:pt x="25368" y="21679"/>
                  </a:moveTo>
                  <a:lnTo>
                    <a:pt x="14922" y="21679"/>
                  </a:lnTo>
                  <a:lnTo>
                    <a:pt x="15662" y="20986"/>
                  </a:lnTo>
                  <a:lnTo>
                    <a:pt x="25368" y="20986"/>
                  </a:lnTo>
                  <a:lnTo>
                    <a:pt x="25368" y="21679"/>
                  </a:lnTo>
                  <a:close/>
                </a:path>
                <a:path w="33654" h="52704">
                  <a:moveTo>
                    <a:pt x="30590" y="29372"/>
                  </a:moveTo>
                  <a:lnTo>
                    <a:pt x="22383" y="29372"/>
                  </a:lnTo>
                  <a:lnTo>
                    <a:pt x="22383" y="28667"/>
                  </a:lnTo>
                  <a:lnTo>
                    <a:pt x="21637" y="28667"/>
                  </a:lnTo>
                  <a:lnTo>
                    <a:pt x="20885" y="27973"/>
                  </a:lnTo>
                  <a:lnTo>
                    <a:pt x="18646" y="27973"/>
                  </a:lnTo>
                  <a:lnTo>
                    <a:pt x="18646" y="27274"/>
                  </a:lnTo>
                  <a:lnTo>
                    <a:pt x="29100" y="27274"/>
                  </a:lnTo>
                  <a:lnTo>
                    <a:pt x="30590" y="28667"/>
                  </a:lnTo>
                  <a:lnTo>
                    <a:pt x="30590" y="29372"/>
                  </a:lnTo>
                  <a:close/>
                </a:path>
                <a:path w="33654" h="52704">
                  <a:moveTo>
                    <a:pt x="31337" y="45457"/>
                  </a:moveTo>
                  <a:lnTo>
                    <a:pt x="23129" y="45457"/>
                  </a:lnTo>
                  <a:lnTo>
                    <a:pt x="23869" y="44757"/>
                  </a:lnTo>
                  <a:lnTo>
                    <a:pt x="24621" y="44757"/>
                  </a:lnTo>
                  <a:lnTo>
                    <a:pt x="24621" y="44058"/>
                  </a:lnTo>
                  <a:lnTo>
                    <a:pt x="26860" y="41960"/>
                  </a:lnTo>
                  <a:lnTo>
                    <a:pt x="26860" y="41267"/>
                  </a:lnTo>
                  <a:lnTo>
                    <a:pt x="27606" y="40561"/>
                  </a:lnTo>
                  <a:lnTo>
                    <a:pt x="27606" y="38469"/>
                  </a:lnTo>
                  <a:lnTo>
                    <a:pt x="28352" y="37764"/>
                  </a:lnTo>
                  <a:lnTo>
                    <a:pt x="28352" y="37065"/>
                  </a:lnTo>
                  <a:lnTo>
                    <a:pt x="27606" y="36365"/>
                  </a:lnTo>
                  <a:lnTo>
                    <a:pt x="27606" y="33568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5368" y="31470"/>
                  </a:lnTo>
                  <a:lnTo>
                    <a:pt x="25368" y="30776"/>
                  </a:lnTo>
                  <a:lnTo>
                    <a:pt x="24621" y="30071"/>
                  </a:lnTo>
                  <a:lnTo>
                    <a:pt x="23869" y="30071"/>
                  </a:lnTo>
                  <a:lnTo>
                    <a:pt x="23129" y="29372"/>
                  </a:lnTo>
                  <a:lnTo>
                    <a:pt x="31337" y="29372"/>
                  </a:lnTo>
                  <a:lnTo>
                    <a:pt x="32076" y="30071"/>
                  </a:lnTo>
                  <a:lnTo>
                    <a:pt x="32076" y="30776"/>
                  </a:lnTo>
                  <a:lnTo>
                    <a:pt x="32829" y="31470"/>
                  </a:lnTo>
                  <a:lnTo>
                    <a:pt x="32829" y="32869"/>
                  </a:lnTo>
                  <a:lnTo>
                    <a:pt x="33575" y="33568"/>
                  </a:lnTo>
                  <a:lnTo>
                    <a:pt x="33575" y="40561"/>
                  </a:lnTo>
                  <a:lnTo>
                    <a:pt x="32829" y="41267"/>
                  </a:lnTo>
                  <a:lnTo>
                    <a:pt x="32829" y="42659"/>
                  </a:lnTo>
                  <a:lnTo>
                    <a:pt x="32076" y="43359"/>
                  </a:lnTo>
                  <a:lnTo>
                    <a:pt x="32076" y="44058"/>
                  </a:lnTo>
                  <a:lnTo>
                    <a:pt x="31337" y="44757"/>
                  </a:lnTo>
                  <a:lnTo>
                    <a:pt x="31337" y="45457"/>
                  </a:lnTo>
                  <a:close/>
                </a:path>
                <a:path w="33654" h="52704">
                  <a:moveTo>
                    <a:pt x="29840" y="46855"/>
                  </a:moveTo>
                  <a:lnTo>
                    <a:pt x="19399" y="46855"/>
                  </a:lnTo>
                  <a:lnTo>
                    <a:pt x="20145" y="46150"/>
                  </a:lnTo>
                  <a:lnTo>
                    <a:pt x="21637" y="46150"/>
                  </a:lnTo>
                  <a:lnTo>
                    <a:pt x="22383" y="45457"/>
                  </a:lnTo>
                  <a:lnTo>
                    <a:pt x="30590" y="45457"/>
                  </a:lnTo>
                  <a:lnTo>
                    <a:pt x="30590" y="46150"/>
                  </a:lnTo>
                  <a:lnTo>
                    <a:pt x="29840" y="46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1060315" y="33102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1548283" y="334101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7900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154" y="0"/>
                  </a:lnTo>
                  <a:lnTo>
                    <a:pt x="17900" y="699"/>
                  </a:lnTo>
                  <a:lnTo>
                    <a:pt x="20885" y="699"/>
                  </a:lnTo>
                  <a:lnTo>
                    <a:pt x="20885" y="1398"/>
                  </a:lnTo>
                  <a:lnTo>
                    <a:pt x="22377" y="1398"/>
                  </a:lnTo>
                  <a:lnTo>
                    <a:pt x="23123" y="2098"/>
                  </a:lnTo>
                  <a:lnTo>
                    <a:pt x="23875" y="2098"/>
                  </a:lnTo>
                  <a:lnTo>
                    <a:pt x="23875" y="2797"/>
                  </a:lnTo>
                  <a:lnTo>
                    <a:pt x="24615" y="3502"/>
                  </a:lnTo>
                  <a:lnTo>
                    <a:pt x="25361" y="3502"/>
                  </a:lnTo>
                  <a:lnTo>
                    <a:pt x="26107" y="4196"/>
                  </a:lnTo>
                  <a:lnTo>
                    <a:pt x="26107" y="4895"/>
                  </a:lnTo>
                  <a:lnTo>
                    <a:pt x="5962" y="4895"/>
                  </a:lnTo>
                  <a:lnTo>
                    <a:pt x="5962" y="21679"/>
                  </a:lnTo>
                  <a:lnTo>
                    <a:pt x="25361" y="21679"/>
                  </a:lnTo>
                  <a:lnTo>
                    <a:pt x="24615" y="22378"/>
                  </a:lnTo>
                  <a:lnTo>
                    <a:pt x="23875" y="22378"/>
                  </a:lnTo>
                  <a:lnTo>
                    <a:pt x="22377" y="23783"/>
                  </a:lnTo>
                  <a:lnTo>
                    <a:pt x="23123" y="23783"/>
                  </a:lnTo>
                  <a:lnTo>
                    <a:pt x="23875" y="24476"/>
                  </a:lnTo>
                  <a:lnTo>
                    <a:pt x="24615" y="24476"/>
                  </a:lnTo>
                  <a:lnTo>
                    <a:pt x="25361" y="25176"/>
                  </a:lnTo>
                  <a:lnTo>
                    <a:pt x="26107" y="25176"/>
                  </a:lnTo>
                  <a:lnTo>
                    <a:pt x="26854" y="25881"/>
                  </a:lnTo>
                  <a:lnTo>
                    <a:pt x="27600" y="25881"/>
                  </a:lnTo>
                  <a:lnTo>
                    <a:pt x="27600" y="26575"/>
                  </a:lnTo>
                  <a:lnTo>
                    <a:pt x="28346" y="26575"/>
                  </a:lnTo>
                  <a:lnTo>
                    <a:pt x="29094" y="27274"/>
                  </a:lnTo>
                  <a:lnTo>
                    <a:pt x="5962" y="27274"/>
                  </a:lnTo>
                  <a:lnTo>
                    <a:pt x="5962" y="46855"/>
                  </a:lnTo>
                  <a:lnTo>
                    <a:pt x="29833" y="46855"/>
                  </a:lnTo>
                  <a:lnTo>
                    <a:pt x="27600" y="48953"/>
                  </a:lnTo>
                  <a:lnTo>
                    <a:pt x="26854" y="48953"/>
                  </a:lnTo>
                  <a:lnTo>
                    <a:pt x="26854" y="49653"/>
                  </a:lnTo>
                  <a:lnTo>
                    <a:pt x="26107" y="49653"/>
                  </a:lnTo>
                  <a:lnTo>
                    <a:pt x="25361" y="50352"/>
                  </a:lnTo>
                  <a:lnTo>
                    <a:pt x="24615" y="50352"/>
                  </a:lnTo>
                  <a:lnTo>
                    <a:pt x="23875" y="51051"/>
                  </a:lnTo>
                  <a:lnTo>
                    <a:pt x="22377" y="51051"/>
                  </a:lnTo>
                  <a:lnTo>
                    <a:pt x="22377" y="51751"/>
                  </a:lnTo>
                  <a:lnTo>
                    <a:pt x="18652" y="51751"/>
                  </a:lnTo>
                  <a:lnTo>
                    <a:pt x="17900" y="52450"/>
                  </a:lnTo>
                  <a:close/>
                </a:path>
                <a:path w="33654" h="52704">
                  <a:moveTo>
                    <a:pt x="26107" y="20986"/>
                  </a:moveTo>
                  <a:lnTo>
                    <a:pt x="17900" y="20986"/>
                  </a:lnTo>
                  <a:lnTo>
                    <a:pt x="17900" y="20280"/>
                  </a:lnTo>
                  <a:lnTo>
                    <a:pt x="18652" y="20280"/>
                  </a:lnTo>
                  <a:lnTo>
                    <a:pt x="19392" y="19581"/>
                  </a:lnTo>
                  <a:lnTo>
                    <a:pt x="20138" y="19581"/>
                  </a:lnTo>
                  <a:lnTo>
                    <a:pt x="20885" y="18882"/>
                  </a:lnTo>
                  <a:lnTo>
                    <a:pt x="20885" y="18182"/>
                  </a:lnTo>
                  <a:lnTo>
                    <a:pt x="22377" y="16784"/>
                  </a:lnTo>
                  <a:lnTo>
                    <a:pt x="22377" y="16084"/>
                  </a:lnTo>
                  <a:lnTo>
                    <a:pt x="23123" y="15385"/>
                  </a:lnTo>
                  <a:lnTo>
                    <a:pt x="23123" y="9790"/>
                  </a:lnTo>
                  <a:lnTo>
                    <a:pt x="22377" y="9091"/>
                  </a:lnTo>
                  <a:lnTo>
                    <a:pt x="22377" y="8397"/>
                  </a:lnTo>
                  <a:lnTo>
                    <a:pt x="21631" y="8397"/>
                  </a:lnTo>
                  <a:lnTo>
                    <a:pt x="21631" y="7692"/>
                  </a:lnTo>
                  <a:lnTo>
                    <a:pt x="20885" y="6993"/>
                  </a:lnTo>
                  <a:lnTo>
                    <a:pt x="20138" y="6993"/>
                  </a:lnTo>
                  <a:lnTo>
                    <a:pt x="20138" y="6299"/>
                  </a:lnTo>
                  <a:lnTo>
                    <a:pt x="19392" y="6299"/>
                  </a:lnTo>
                  <a:lnTo>
                    <a:pt x="18652" y="5594"/>
                  </a:lnTo>
                  <a:lnTo>
                    <a:pt x="16408" y="5594"/>
                  </a:lnTo>
                  <a:lnTo>
                    <a:pt x="15662" y="4895"/>
                  </a:lnTo>
                  <a:lnTo>
                    <a:pt x="26107" y="4895"/>
                  </a:lnTo>
                  <a:lnTo>
                    <a:pt x="27600" y="6299"/>
                  </a:lnTo>
                  <a:lnTo>
                    <a:pt x="27600" y="6993"/>
                  </a:lnTo>
                  <a:lnTo>
                    <a:pt x="28346" y="7692"/>
                  </a:lnTo>
                  <a:lnTo>
                    <a:pt x="28346" y="8397"/>
                  </a:lnTo>
                  <a:lnTo>
                    <a:pt x="29098" y="9091"/>
                  </a:lnTo>
                  <a:lnTo>
                    <a:pt x="29098" y="15385"/>
                  </a:lnTo>
                  <a:lnTo>
                    <a:pt x="28346" y="16084"/>
                  </a:lnTo>
                  <a:lnTo>
                    <a:pt x="28346" y="17483"/>
                  </a:lnTo>
                  <a:lnTo>
                    <a:pt x="27600" y="18182"/>
                  </a:lnTo>
                  <a:lnTo>
                    <a:pt x="27600" y="18882"/>
                  </a:lnTo>
                  <a:lnTo>
                    <a:pt x="26854" y="19581"/>
                  </a:lnTo>
                  <a:lnTo>
                    <a:pt x="26854" y="20280"/>
                  </a:lnTo>
                  <a:lnTo>
                    <a:pt x="26107" y="20986"/>
                  </a:lnTo>
                  <a:close/>
                </a:path>
                <a:path w="33654" h="52704">
                  <a:moveTo>
                    <a:pt x="25361" y="21679"/>
                  </a:moveTo>
                  <a:lnTo>
                    <a:pt x="14916" y="21679"/>
                  </a:lnTo>
                  <a:lnTo>
                    <a:pt x="15662" y="20986"/>
                  </a:lnTo>
                  <a:lnTo>
                    <a:pt x="25361" y="20986"/>
                  </a:lnTo>
                  <a:lnTo>
                    <a:pt x="25361" y="21679"/>
                  </a:lnTo>
                  <a:close/>
                </a:path>
                <a:path w="33654" h="52704">
                  <a:moveTo>
                    <a:pt x="30584" y="29372"/>
                  </a:moveTo>
                  <a:lnTo>
                    <a:pt x="22377" y="29372"/>
                  </a:lnTo>
                  <a:lnTo>
                    <a:pt x="22377" y="28667"/>
                  </a:lnTo>
                  <a:lnTo>
                    <a:pt x="21631" y="28667"/>
                  </a:lnTo>
                  <a:lnTo>
                    <a:pt x="20885" y="27973"/>
                  </a:lnTo>
                  <a:lnTo>
                    <a:pt x="18652" y="27973"/>
                  </a:lnTo>
                  <a:lnTo>
                    <a:pt x="18652" y="27274"/>
                  </a:lnTo>
                  <a:lnTo>
                    <a:pt x="29094" y="27274"/>
                  </a:lnTo>
                  <a:lnTo>
                    <a:pt x="30584" y="28667"/>
                  </a:lnTo>
                  <a:lnTo>
                    <a:pt x="30584" y="29372"/>
                  </a:lnTo>
                  <a:close/>
                </a:path>
                <a:path w="33654" h="52704">
                  <a:moveTo>
                    <a:pt x="31330" y="45457"/>
                  </a:moveTo>
                  <a:lnTo>
                    <a:pt x="23123" y="45457"/>
                  </a:lnTo>
                  <a:lnTo>
                    <a:pt x="23875" y="44757"/>
                  </a:lnTo>
                  <a:lnTo>
                    <a:pt x="24615" y="44757"/>
                  </a:lnTo>
                  <a:lnTo>
                    <a:pt x="24615" y="44058"/>
                  </a:lnTo>
                  <a:lnTo>
                    <a:pt x="26854" y="41960"/>
                  </a:lnTo>
                  <a:lnTo>
                    <a:pt x="26854" y="41267"/>
                  </a:lnTo>
                  <a:lnTo>
                    <a:pt x="27600" y="40561"/>
                  </a:lnTo>
                  <a:lnTo>
                    <a:pt x="27600" y="38469"/>
                  </a:lnTo>
                  <a:lnTo>
                    <a:pt x="28346" y="37764"/>
                  </a:lnTo>
                  <a:lnTo>
                    <a:pt x="28346" y="37065"/>
                  </a:lnTo>
                  <a:lnTo>
                    <a:pt x="27600" y="36365"/>
                  </a:lnTo>
                  <a:lnTo>
                    <a:pt x="27600" y="33568"/>
                  </a:lnTo>
                  <a:lnTo>
                    <a:pt x="26854" y="33568"/>
                  </a:lnTo>
                  <a:lnTo>
                    <a:pt x="26854" y="32869"/>
                  </a:lnTo>
                  <a:lnTo>
                    <a:pt x="25361" y="31470"/>
                  </a:lnTo>
                  <a:lnTo>
                    <a:pt x="25361" y="30776"/>
                  </a:lnTo>
                  <a:lnTo>
                    <a:pt x="24615" y="30071"/>
                  </a:lnTo>
                  <a:lnTo>
                    <a:pt x="23875" y="30071"/>
                  </a:lnTo>
                  <a:lnTo>
                    <a:pt x="23123" y="29372"/>
                  </a:lnTo>
                  <a:lnTo>
                    <a:pt x="31330" y="29372"/>
                  </a:lnTo>
                  <a:lnTo>
                    <a:pt x="32070" y="30071"/>
                  </a:lnTo>
                  <a:lnTo>
                    <a:pt x="32070" y="30776"/>
                  </a:lnTo>
                  <a:lnTo>
                    <a:pt x="32823" y="31470"/>
                  </a:lnTo>
                  <a:lnTo>
                    <a:pt x="32823" y="32869"/>
                  </a:lnTo>
                  <a:lnTo>
                    <a:pt x="33569" y="33568"/>
                  </a:lnTo>
                  <a:lnTo>
                    <a:pt x="33569" y="40561"/>
                  </a:lnTo>
                  <a:lnTo>
                    <a:pt x="32823" y="41267"/>
                  </a:lnTo>
                  <a:lnTo>
                    <a:pt x="32823" y="42659"/>
                  </a:lnTo>
                  <a:lnTo>
                    <a:pt x="32070" y="43359"/>
                  </a:lnTo>
                  <a:lnTo>
                    <a:pt x="32070" y="44058"/>
                  </a:lnTo>
                  <a:lnTo>
                    <a:pt x="31330" y="44757"/>
                  </a:lnTo>
                  <a:lnTo>
                    <a:pt x="31330" y="45457"/>
                  </a:lnTo>
                  <a:close/>
                </a:path>
                <a:path w="33654" h="52704">
                  <a:moveTo>
                    <a:pt x="29833" y="46855"/>
                  </a:moveTo>
                  <a:lnTo>
                    <a:pt x="19392" y="46855"/>
                  </a:lnTo>
                  <a:lnTo>
                    <a:pt x="20138" y="46150"/>
                  </a:lnTo>
                  <a:lnTo>
                    <a:pt x="21631" y="46150"/>
                  </a:lnTo>
                  <a:lnTo>
                    <a:pt x="22377" y="45457"/>
                  </a:lnTo>
                  <a:lnTo>
                    <a:pt x="30584" y="45457"/>
                  </a:lnTo>
                  <a:lnTo>
                    <a:pt x="30584" y="46150"/>
                  </a:lnTo>
                  <a:lnTo>
                    <a:pt x="29833" y="46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1563946" y="33102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2051912" y="334101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7900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154" y="0"/>
                  </a:lnTo>
                  <a:lnTo>
                    <a:pt x="17900" y="699"/>
                  </a:lnTo>
                  <a:lnTo>
                    <a:pt x="20885" y="699"/>
                  </a:lnTo>
                  <a:lnTo>
                    <a:pt x="21637" y="1398"/>
                  </a:lnTo>
                  <a:lnTo>
                    <a:pt x="22377" y="1398"/>
                  </a:lnTo>
                  <a:lnTo>
                    <a:pt x="23123" y="2098"/>
                  </a:lnTo>
                  <a:lnTo>
                    <a:pt x="23875" y="2098"/>
                  </a:lnTo>
                  <a:lnTo>
                    <a:pt x="23875" y="2797"/>
                  </a:lnTo>
                  <a:lnTo>
                    <a:pt x="24615" y="3502"/>
                  </a:lnTo>
                  <a:lnTo>
                    <a:pt x="25361" y="3502"/>
                  </a:lnTo>
                  <a:lnTo>
                    <a:pt x="26107" y="4196"/>
                  </a:lnTo>
                  <a:lnTo>
                    <a:pt x="26107" y="4895"/>
                  </a:lnTo>
                  <a:lnTo>
                    <a:pt x="5962" y="4895"/>
                  </a:lnTo>
                  <a:lnTo>
                    <a:pt x="5962" y="21679"/>
                  </a:lnTo>
                  <a:lnTo>
                    <a:pt x="25361" y="21679"/>
                  </a:lnTo>
                  <a:lnTo>
                    <a:pt x="24615" y="22378"/>
                  </a:lnTo>
                  <a:lnTo>
                    <a:pt x="23875" y="22378"/>
                  </a:lnTo>
                  <a:lnTo>
                    <a:pt x="22377" y="23783"/>
                  </a:lnTo>
                  <a:lnTo>
                    <a:pt x="23123" y="23783"/>
                  </a:lnTo>
                  <a:lnTo>
                    <a:pt x="23875" y="24476"/>
                  </a:lnTo>
                  <a:lnTo>
                    <a:pt x="24615" y="24476"/>
                  </a:lnTo>
                  <a:lnTo>
                    <a:pt x="25361" y="25176"/>
                  </a:lnTo>
                  <a:lnTo>
                    <a:pt x="26107" y="25176"/>
                  </a:lnTo>
                  <a:lnTo>
                    <a:pt x="26860" y="25881"/>
                  </a:lnTo>
                  <a:lnTo>
                    <a:pt x="27600" y="25881"/>
                  </a:lnTo>
                  <a:lnTo>
                    <a:pt x="27600" y="26575"/>
                  </a:lnTo>
                  <a:lnTo>
                    <a:pt x="28346" y="26575"/>
                  </a:lnTo>
                  <a:lnTo>
                    <a:pt x="29094" y="27274"/>
                  </a:lnTo>
                  <a:lnTo>
                    <a:pt x="5962" y="27274"/>
                  </a:lnTo>
                  <a:lnTo>
                    <a:pt x="5962" y="46855"/>
                  </a:lnTo>
                  <a:lnTo>
                    <a:pt x="29833" y="46855"/>
                  </a:lnTo>
                  <a:lnTo>
                    <a:pt x="27600" y="48953"/>
                  </a:lnTo>
                  <a:lnTo>
                    <a:pt x="26860" y="48953"/>
                  </a:lnTo>
                  <a:lnTo>
                    <a:pt x="26860" y="49653"/>
                  </a:lnTo>
                  <a:lnTo>
                    <a:pt x="26107" y="49653"/>
                  </a:lnTo>
                  <a:lnTo>
                    <a:pt x="25361" y="50352"/>
                  </a:lnTo>
                  <a:lnTo>
                    <a:pt x="24615" y="50352"/>
                  </a:lnTo>
                  <a:lnTo>
                    <a:pt x="23875" y="51051"/>
                  </a:lnTo>
                  <a:lnTo>
                    <a:pt x="22377" y="51051"/>
                  </a:lnTo>
                  <a:lnTo>
                    <a:pt x="22377" y="51751"/>
                  </a:lnTo>
                  <a:lnTo>
                    <a:pt x="18652" y="51751"/>
                  </a:lnTo>
                  <a:lnTo>
                    <a:pt x="17900" y="52450"/>
                  </a:lnTo>
                  <a:close/>
                </a:path>
                <a:path w="33654" h="52704">
                  <a:moveTo>
                    <a:pt x="26107" y="20986"/>
                  </a:moveTo>
                  <a:lnTo>
                    <a:pt x="17900" y="20986"/>
                  </a:lnTo>
                  <a:lnTo>
                    <a:pt x="17900" y="20280"/>
                  </a:lnTo>
                  <a:lnTo>
                    <a:pt x="18652" y="20280"/>
                  </a:lnTo>
                  <a:lnTo>
                    <a:pt x="19392" y="19581"/>
                  </a:lnTo>
                  <a:lnTo>
                    <a:pt x="20138" y="19581"/>
                  </a:lnTo>
                  <a:lnTo>
                    <a:pt x="20885" y="18882"/>
                  </a:lnTo>
                  <a:lnTo>
                    <a:pt x="20885" y="18182"/>
                  </a:lnTo>
                  <a:lnTo>
                    <a:pt x="22377" y="16784"/>
                  </a:lnTo>
                  <a:lnTo>
                    <a:pt x="22377" y="16084"/>
                  </a:lnTo>
                  <a:lnTo>
                    <a:pt x="23123" y="15385"/>
                  </a:lnTo>
                  <a:lnTo>
                    <a:pt x="23123" y="9790"/>
                  </a:lnTo>
                  <a:lnTo>
                    <a:pt x="22377" y="9091"/>
                  </a:lnTo>
                  <a:lnTo>
                    <a:pt x="22377" y="8397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85" y="6993"/>
                  </a:lnTo>
                  <a:lnTo>
                    <a:pt x="20138" y="6993"/>
                  </a:lnTo>
                  <a:lnTo>
                    <a:pt x="20138" y="6299"/>
                  </a:lnTo>
                  <a:lnTo>
                    <a:pt x="19392" y="6299"/>
                  </a:lnTo>
                  <a:lnTo>
                    <a:pt x="18652" y="5594"/>
                  </a:lnTo>
                  <a:lnTo>
                    <a:pt x="16414" y="5594"/>
                  </a:lnTo>
                  <a:lnTo>
                    <a:pt x="15662" y="4895"/>
                  </a:lnTo>
                  <a:lnTo>
                    <a:pt x="26107" y="4895"/>
                  </a:lnTo>
                  <a:lnTo>
                    <a:pt x="27600" y="6299"/>
                  </a:lnTo>
                  <a:lnTo>
                    <a:pt x="27600" y="6993"/>
                  </a:lnTo>
                  <a:lnTo>
                    <a:pt x="28346" y="7692"/>
                  </a:lnTo>
                  <a:lnTo>
                    <a:pt x="28346" y="8397"/>
                  </a:lnTo>
                  <a:lnTo>
                    <a:pt x="29098" y="9091"/>
                  </a:lnTo>
                  <a:lnTo>
                    <a:pt x="29098" y="15385"/>
                  </a:lnTo>
                  <a:lnTo>
                    <a:pt x="28346" y="16084"/>
                  </a:lnTo>
                  <a:lnTo>
                    <a:pt x="28346" y="17483"/>
                  </a:lnTo>
                  <a:lnTo>
                    <a:pt x="27600" y="18182"/>
                  </a:lnTo>
                  <a:lnTo>
                    <a:pt x="27600" y="18882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6107" y="20986"/>
                  </a:lnTo>
                  <a:close/>
                </a:path>
                <a:path w="33654" h="52704">
                  <a:moveTo>
                    <a:pt x="25361" y="21679"/>
                  </a:moveTo>
                  <a:lnTo>
                    <a:pt x="14916" y="21679"/>
                  </a:lnTo>
                  <a:lnTo>
                    <a:pt x="15662" y="20986"/>
                  </a:lnTo>
                  <a:lnTo>
                    <a:pt x="25361" y="20986"/>
                  </a:lnTo>
                  <a:lnTo>
                    <a:pt x="25361" y="21679"/>
                  </a:lnTo>
                  <a:close/>
                </a:path>
                <a:path w="33654" h="52704">
                  <a:moveTo>
                    <a:pt x="30584" y="29372"/>
                  </a:moveTo>
                  <a:lnTo>
                    <a:pt x="22377" y="29372"/>
                  </a:lnTo>
                  <a:lnTo>
                    <a:pt x="22377" y="28667"/>
                  </a:lnTo>
                  <a:lnTo>
                    <a:pt x="21637" y="28667"/>
                  </a:lnTo>
                  <a:lnTo>
                    <a:pt x="20885" y="27973"/>
                  </a:lnTo>
                  <a:lnTo>
                    <a:pt x="18652" y="27973"/>
                  </a:lnTo>
                  <a:lnTo>
                    <a:pt x="18652" y="27274"/>
                  </a:lnTo>
                  <a:lnTo>
                    <a:pt x="29094" y="27274"/>
                  </a:lnTo>
                  <a:lnTo>
                    <a:pt x="30584" y="28667"/>
                  </a:lnTo>
                  <a:lnTo>
                    <a:pt x="30584" y="29372"/>
                  </a:lnTo>
                  <a:close/>
                </a:path>
                <a:path w="33654" h="52704">
                  <a:moveTo>
                    <a:pt x="31330" y="45457"/>
                  </a:moveTo>
                  <a:lnTo>
                    <a:pt x="23123" y="45457"/>
                  </a:lnTo>
                  <a:lnTo>
                    <a:pt x="23875" y="44757"/>
                  </a:lnTo>
                  <a:lnTo>
                    <a:pt x="24615" y="44757"/>
                  </a:lnTo>
                  <a:lnTo>
                    <a:pt x="24615" y="44058"/>
                  </a:lnTo>
                  <a:lnTo>
                    <a:pt x="26860" y="41960"/>
                  </a:lnTo>
                  <a:lnTo>
                    <a:pt x="26860" y="41267"/>
                  </a:lnTo>
                  <a:lnTo>
                    <a:pt x="27600" y="40561"/>
                  </a:lnTo>
                  <a:lnTo>
                    <a:pt x="27600" y="38469"/>
                  </a:lnTo>
                  <a:lnTo>
                    <a:pt x="28346" y="37764"/>
                  </a:lnTo>
                  <a:lnTo>
                    <a:pt x="28346" y="37065"/>
                  </a:lnTo>
                  <a:lnTo>
                    <a:pt x="27600" y="36365"/>
                  </a:lnTo>
                  <a:lnTo>
                    <a:pt x="27600" y="33568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6107" y="32169"/>
                  </a:lnTo>
                  <a:lnTo>
                    <a:pt x="26107" y="31470"/>
                  </a:lnTo>
                  <a:lnTo>
                    <a:pt x="25361" y="31470"/>
                  </a:lnTo>
                  <a:lnTo>
                    <a:pt x="25361" y="30776"/>
                  </a:lnTo>
                  <a:lnTo>
                    <a:pt x="24615" y="30071"/>
                  </a:lnTo>
                  <a:lnTo>
                    <a:pt x="23875" y="30071"/>
                  </a:lnTo>
                  <a:lnTo>
                    <a:pt x="23123" y="29372"/>
                  </a:lnTo>
                  <a:lnTo>
                    <a:pt x="31330" y="29372"/>
                  </a:lnTo>
                  <a:lnTo>
                    <a:pt x="32083" y="30071"/>
                  </a:lnTo>
                  <a:lnTo>
                    <a:pt x="32083" y="30776"/>
                  </a:lnTo>
                  <a:lnTo>
                    <a:pt x="32823" y="31470"/>
                  </a:lnTo>
                  <a:lnTo>
                    <a:pt x="32823" y="32869"/>
                  </a:lnTo>
                  <a:lnTo>
                    <a:pt x="33569" y="33568"/>
                  </a:lnTo>
                  <a:lnTo>
                    <a:pt x="33569" y="40561"/>
                  </a:lnTo>
                  <a:lnTo>
                    <a:pt x="32823" y="41267"/>
                  </a:lnTo>
                  <a:lnTo>
                    <a:pt x="32823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0" y="44757"/>
                  </a:lnTo>
                  <a:lnTo>
                    <a:pt x="31330" y="45457"/>
                  </a:lnTo>
                  <a:close/>
                </a:path>
                <a:path w="33654" h="52704">
                  <a:moveTo>
                    <a:pt x="29833" y="46855"/>
                  </a:moveTo>
                  <a:lnTo>
                    <a:pt x="19392" y="46855"/>
                  </a:lnTo>
                  <a:lnTo>
                    <a:pt x="20138" y="46150"/>
                  </a:lnTo>
                  <a:lnTo>
                    <a:pt x="21637" y="46150"/>
                  </a:lnTo>
                  <a:lnTo>
                    <a:pt x="22377" y="45457"/>
                  </a:lnTo>
                  <a:lnTo>
                    <a:pt x="30584" y="45457"/>
                  </a:lnTo>
                  <a:lnTo>
                    <a:pt x="30584" y="46150"/>
                  </a:lnTo>
                  <a:lnTo>
                    <a:pt x="29833" y="46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2067576" y="33102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2555540" y="3341010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7900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154" y="0"/>
                  </a:lnTo>
                  <a:lnTo>
                    <a:pt x="17900" y="699"/>
                  </a:lnTo>
                  <a:lnTo>
                    <a:pt x="20885" y="699"/>
                  </a:lnTo>
                  <a:lnTo>
                    <a:pt x="21637" y="1398"/>
                  </a:lnTo>
                  <a:lnTo>
                    <a:pt x="22383" y="1398"/>
                  </a:lnTo>
                  <a:lnTo>
                    <a:pt x="23123" y="2098"/>
                  </a:lnTo>
                  <a:lnTo>
                    <a:pt x="23875" y="2098"/>
                  </a:lnTo>
                  <a:lnTo>
                    <a:pt x="23875" y="2797"/>
                  </a:lnTo>
                  <a:lnTo>
                    <a:pt x="24621" y="3502"/>
                  </a:lnTo>
                  <a:lnTo>
                    <a:pt x="25361" y="3502"/>
                  </a:lnTo>
                  <a:lnTo>
                    <a:pt x="26107" y="4196"/>
                  </a:lnTo>
                  <a:lnTo>
                    <a:pt x="26107" y="4895"/>
                  </a:lnTo>
                  <a:lnTo>
                    <a:pt x="5968" y="4895"/>
                  </a:lnTo>
                  <a:lnTo>
                    <a:pt x="5968" y="21679"/>
                  </a:lnTo>
                  <a:lnTo>
                    <a:pt x="25361" y="21679"/>
                  </a:lnTo>
                  <a:lnTo>
                    <a:pt x="24621" y="22378"/>
                  </a:lnTo>
                  <a:lnTo>
                    <a:pt x="23875" y="22378"/>
                  </a:lnTo>
                  <a:lnTo>
                    <a:pt x="22383" y="23783"/>
                  </a:lnTo>
                  <a:lnTo>
                    <a:pt x="23123" y="23783"/>
                  </a:lnTo>
                  <a:lnTo>
                    <a:pt x="23875" y="24476"/>
                  </a:lnTo>
                  <a:lnTo>
                    <a:pt x="24621" y="24476"/>
                  </a:lnTo>
                  <a:lnTo>
                    <a:pt x="25361" y="25176"/>
                  </a:lnTo>
                  <a:lnTo>
                    <a:pt x="26107" y="25176"/>
                  </a:lnTo>
                  <a:lnTo>
                    <a:pt x="26860" y="25881"/>
                  </a:lnTo>
                  <a:lnTo>
                    <a:pt x="27606" y="25881"/>
                  </a:lnTo>
                  <a:lnTo>
                    <a:pt x="27606" y="26575"/>
                  </a:lnTo>
                  <a:lnTo>
                    <a:pt x="28346" y="26575"/>
                  </a:lnTo>
                  <a:lnTo>
                    <a:pt x="29094" y="27274"/>
                  </a:lnTo>
                  <a:lnTo>
                    <a:pt x="5968" y="27274"/>
                  </a:lnTo>
                  <a:lnTo>
                    <a:pt x="5968" y="46855"/>
                  </a:lnTo>
                  <a:lnTo>
                    <a:pt x="29834" y="46855"/>
                  </a:lnTo>
                  <a:lnTo>
                    <a:pt x="26860" y="49653"/>
                  </a:lnTo>
                  <a:lnTo>
                    <a:pt x="26107" y="49653"/>
                  </a:lnTo>
                  <a:lnTo>
                    <a:pt x="25361" y="50352"/>
                  </a:lnTo>
                  <a:lnTo>
                    <a:pt x="24621" y="50352"/>
                  </a:lnTo>
                  <a:lnTo>
                    <a:pt x="23875" y="51051"/>
                  </a:lnTo>
                  <a:lnTo>
                    <a:pt x="22383" y="51051"/>
                  </a:lnTo>
                  <a:lnTo>
                    <a:pt x="22383" y="51751"/>
                  </a:lnTo>
                  <a:lnTo>
                    <a:pt x="18652" y="51751"/>
                  </a:lnTo>
                  <a:lnTo>
                    <a:pt x="17900" y="52450"/>
                  </a:lnTo>
                  <a:close/>
                </a:path>
                <a:path w="33654" h="52704">
                  <a:moveTo>
                    <a:pt x="26107" y="20986"/>
                  </a:moveTo>
                  <a:lnTo>
                    <a:pt x="17900" y="20986"/>
                  </a:lnTo>
                  <a:lnTo>
                    <a:pt x="17900" y="20280"/>
                  </a:lnTo>
                  <a:lnTo>
                    <a:pt x="18652" y="20280"/>
                  </a:lnTo>
                  <a:lnTo>
                    <a:pt x="19399" y="19581"/>
                  </a:lnTo>
                  <a:lnTo>
                    <a:pt x="20138" y="19581"/>
                  </a:lnTo>
                  <a:lnTo>
                    <a:pt x="20885" y="18882"/>
                  </a:lnTo>
                  <a:lnTo>
                    <a:pt x="20885" y="18182"/>
                  </a:lnTo>
                  <a:lnTo>
                    <a:pt x="22383" y="16784"/>
                  </a:lnTo>
                  <a:lnTo>
                    <a:pt x="22383" y="16084"/>
                  </a:lnTo>
                  <a:lnTo>
                    <a:pt x="23123" y="15385"/>
                  </a:lnTo>
                  <a:lnTo>
                    <a:pt x="23123" y="9790"/>
                  </a:lnTo>
                  <a:lnTo>
                    <a:pt x="22383" y="9091"/>
                  </a:lnTo>
                  <a:lnTo>
                    <a:pt x="22383" y="8397"/>
                  </a:lnTo>
                  <a:lnTo>
                    <a:pt x="21637" y="8397"/>
                  </a:lnTo>
                  <a:lnTo>
                    <a:pt x="21637" y="7692"/>
                  </a:lnTo>
                  <a:lnTo>
                    <a:pt x="20885" y="6993"/>
                  </a:lnTo>
                  <a:lnTo>
                    <a:pt x="20138" y="6993"/>
                  </a:lnTo>
                  <a:lnTo>
                    <a:pt x="20138" y="6299"/>
                  </a:lnTo>
                  <a:lnTo>
                    <a:pt x="19399" y="6299"/>
                  </a:lnTo>
                  <a:lnTo>
                    <a:pt x="18652" y="5594"/>
                  </a:lnTo>
                  <a:lnTo>
                    <a:pt x="16414" y="5594"/>
                  </a:lnTo>
                  <a:lnTo>
                    <a:pt x="15662" y="4895"/>
                  </a:lnTo>
                  <a:lnTo>
                    <a:pt x="26107" y="4895"/>
                  </a:lnTo>
                  <a:lnTo>
                    <a:pt x="27606" y="6299"/>
                  </a:lnTo>
                  <a:lnTo>
                    <a:pt x="27606" y="6993"/>
                  </a:lnTo>
                  <a:lnTo>
                    <a:pt x="28346" y="7692"/>
                  </a:lnTo>
                  <a:lnTo>
                    <a:pt x="28346" y="8397"/>
                  </a:lnTo>
                  <a:lnTo>
                    <a:pt x="29098" y="9091"/>
                  </a:lnTo>
                  <a:lnTo>
                    <a:pt x="29098" y="16084"/>
                  </a:lnTo>
                  <a:lnTo>
                    <a:pt x="28346" y="16784"/>
                  </a:lnTo>
                  <a:lnTo>
                    <a:pt x="28346" y="17483"/>
                  </a:lnTo>
                  <a:lnTo>
                    <a:pt x="27606" y="18182"/>
                  </a:lnTo>
                  <a:lnTo>
                    <a:pt x="27606" y="18882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6107" y="20986"/>
                  </a:lnTo>
                  <a:close/>
                </a:path>
                <a:path w="33654" h="52704">
                  <a:moveTo>
                    <a:pt x="25361" y="21679"/>
                  </a:moveTo>
                  <a:lnTo>
                    <a:pt x="14916" y="21679"/>
                  </a:lnTo>
                  <a:lnTo>
                    <a:pt x="15662" y="20986"/>
                  </a:lnTo>
                  <a:lnTo>
                    <a:pt x="25361" y="20986"/>
                  </a:lnTo>
                  <a:lnTo>
                    <a:pt x="25361" y="21679"/>
                  </a:lnTo>
                  <a:close/>
                </a:path>
                <a:path w="33654" h="52704">
                  <a:moveTo>
                    <a:pt x="30584" y="29372"/>
                  </a:moveTo>
                  <a:lnTo>
                    <a:pt x="22383" y="29372"/>
                  </a:lnTo>
                  <a:lnTo>
                    <a:pt x="22383" y="28667"/>
                  </a:lnTo>
                  <a:lnTo>
                    <a:pt x="21637" y="28667"/>
                  </a:lnTo>
                  <a:lnTo>
                    <a:pt x="20885" y="27973"/>
                  </a:lnTo>
                  <a:lnTo>
                    <a:pt x="18652" y="27973"/>
                  </a:lnTo>
                  <a:lnTo>
                    <a:pt x="18652" y="27274"/>
                  </a:lnTo>
                  <a:lnTo>
                    <a:pt x="29094" y="27274"/>
                  </a:lnTo>
                  <a:lnTo>
                    <a:pt x="30584" y="28667"/>
                  </a:lnTo>
                  <a:lnTo>
                    <a:pt x="30584" y="29372"/>
                  </a:lnTo>
                  <a:close/>
                </a:path>
                <a:path w="33654" h="52704">
                  <a:moveTo>
                    <a:pt x="31330" y="45457"/>
                  </a:moveTo>
                  <a:lnTo>
                    <a:pt x="23123" y="45457"/>
                  </a:lnTo>
                  <a:lnTo>
                    <a:pt x="23875" y="44757"/>
                  </a:lnTo>
                  <a:lnTo>
                    <a:pt x="24621" y="44757"/>
                  </a:lnTo>
                  <a:lnTo>
                    <a:pt x="24621" y="44058"/>
                  </a:lnTo>
                  <a:lnTo>
                    <a:pt x="26860" y="41960"/>
                  </a:lnTo>
                  <a:lnTo>
                    <a:pt x="26860" y="41267"/>
                  </a:lnTo>
                  <a:lnTo>
                    <a:pt x="27606" y="40561"/>
                  </a:lnTo>
                  <a:lnTo>
                    <a:pt x="27606" y="38469"/>
                  </a:lnTo>
                  <a:lnTo>
                    <a:pt x="28346" y="37764"/>
                  </a:lnTo>
                  <a:lnTo>
                    <a:pt x="28346" y="37065"/>
                  </a:lnTo>
                  <a:lnTo>
                    <a:pt x="27606" y="36365"/>
                  </a:lnTo>
                  <a:lnTo>
                    <a:pt x="27606" y="33568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6107" y="32169"/>
                  </a:lnTo>
                  <a:lnTo>
                    <a:pt x="26107" y="31470"/>
                  </a:lnTo>
                  <a:lnTo>
                    <a:pt x="25361" y="31470"/>
                  </a:lnTo>
                  <a:lnTo>
                    <a:pt x="25361" y="30776"/>
                  </a:lnTo>
                  <a:lnTo>
                    <a:pt x="24621" y="30071"/>
                  </a:lnTo>
                  <a:lnTo>
                    <a:pt x="23875" y="30071"/>
                  </a:lnTo>
                  <a:lnTo>
                    <a:pt x="23123" y="29372"/>
                  </a:lnTo>
                  <a:lnTo>
                    <a:pt x="31330" y="29372"/>
                  </a:lnTo>
                  <a:lnTo>
                    <a:pt x="32083" y="30071"/>
                  </a:lnTo>
                  <a:lnTo>
                    <a:pt x="32083" y="30776"/>
                  </a:lnTo>
                  <a:lnTo>
                    <a:pt x="32829" y="31470"/>
                  </a:lnTo>
                  <a:lnTo>
                    <a:pt x="32829" y="32869"/>
                  </a:lnTo>
                  <a:lnTo>
                    <a:pt x="33569" y="33568"/>
                  </a:lnTo>
                  <a:lnTo>
                    <a:pt x="33569" y="40561"/>
                  </a:lnTo>
                  <a:lnTo>
                    <a:pt x="32829" y="41267"/>
                  </a:lnTo>
                  <a:lnTo>
                    <a:pt x="32829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0" y="44757"/>
                  </a:lnTo>
                  <a:lnTo>
                    <a:pt x="31330" y="45457"/>
                  </a:lnTo>
                  <a:close/>
                </a:path>
                <a:path w="33654" h="52704">
                  <a:moveTo>
                    <a:pt x="29834" y="46855"/>
                  </a:moveTo>
                  <a:lnTo>
                    <a:pt x="19399" y="46855"/>
                  </a:lnTo>
                  <a:lnTo>
                    <a:pt x="20138" y="46150"/>
                  </a:lnTo>
                  <a:lnTo>
                    <a:pt x="21637" y="46150"/>
                  </a:lnTo>
                  <a:lnTo>
                    <a:pt x="22383" y="45457"/>
                  </a:lnTo>
                  <a:lnTo>
                    <a:pt x="30584" y="45457"/>
                  </a:lnTo>
                  <a:lnTo>
                    <a:pt x="30584" y="46150"/>
                  </a:lnTo>
                  <a:lnTo>
                    <a:pt x="29834" y="46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2571207" y="33102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1056583" y="667423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20" y="0"/>
                  </a:lnTo>
                  <a:lnTo>
                    <a:pt x="17160" y="699"/>
                  </a:lnTo>
                  <a:lnTo>
                    <a:pt x="20145" y="699"/>
                  </a:lnTo>
                  <a:lnTo>
                    <a:pt x="20891" y="1404"/>
                  </a:lnTo>
                  <a:lnTo>
                    <a:pt x="21643" y="1404"/>
                  </a:lnTo>
                  <a:lnTo>
                    <a:pt x="23129" y="2797"/>
                  </a:lnTo>
                  <a:lnTo>
                    <a:pt x="23875" y="2797"/>
                  </a:lnTo>
                  <a:lnTo>
                    <a:pt x="26114" y="4895"/>
                  </a:lnTo>
                  <a:lnTo>
                    <a:pt x="5222" y="4895"/>
                  </a:lnTo>
                  <a:lnTo>
                    <a:pt x="5222" y="21685"/>
                  </a:lnTo>
                  <a:lnTo>
                    <a:pt x="24628" y="21685"/>
                  </a:lnTo>
                  <a:lnTo>
                    <a:pt x="24628" y="22378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3" y="23783"/>
                  </a:lnTo>
                  <a:lnTo>
                    <a:pt x="21643" y="23783"/>
                  </a:lnTo>
                  <a:lnTo>
                    <a:pt x="23129" y="24476"/>
                  </a:lnTo>
                  <a:lnTo>
                    <a:pt x="24628" y="24476"/>
                  </a:lnTo>
                  <a:lnTo>
                    <a:pt x="25368" y="25176"/>
                  </a:lnTo>
                  <a:lnTo>
                    <a:pt x="26114" y="25176"/>
                  </a:lnTo>
                  <a:lnTo>
                    <a:pt x="27606" y="26575"/>
                  </a:lnTo>
                  <a:lnTo>
                    <a:pt x="28352" y="26575"/>
                  </a:lnTo>
                  <a:lnTo>
                    <a:pt x="28352" y="27274"/>
                  </a:lnTo>
                  <a:lnTo>
                    <a:pt x="5222" y="27274"/>
                  </a:lnTo>
                  <a:lnTo>
                    <a:pt x="5222" y="47555"/>
                  </a:lnTo>
                  <a:lnTo>
                    <a:pt x="29102" y="47555"/>
                  </a:lnTo>
                  <a:lnTo>
                    <a:pt x="27606" y="48959"/>
                  </a:lnTo>
                  <a:lnTo>
                    <a:pt x="26860" y="48959"/>
                  </a:lnTo>
                  <a:lnTo>
                    <a:pt x="26114" y="49653"/>
                  </a:lnTo>
                  <a:lnTo>
                    <a:pt x="26114" y="50352"/>
                  </a:lnTo>
                  <a:lnTo>
                    <a:pt x="24628" y="50352"/>
                  </a:lnTo>
                  <a:lnTo>
                    <a:pt x="23875" y="51051"/>
                  </a:lnTo>
                  <a:lnTo>
                    <a:pt x="23129" y="51051"/>
                  </a:lnTo>
                  <a:lnTo>
                    <a:pt x="22383" y="51757"/>
                  </a:lnTo>
                  <a:lnTo>
                    <a:pt x="19405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5368" y="21685"/>
                  </a:moveTo>
                  <a:lnTo>
                    <a:pt x="15668" y="21685"/>
                  </a:lnTo>
                  <a:lnTo>
                    <a:pt x="16420" y="20986"/>
                  </a:lnTo>
                  <a:lnTo>
                    <a:pt x="17160" y="20986"/>
                  </a:lnTo>
                  <a:lnTo>
                    <a:pt x="17906" y="20280"/>
                  </a:lnTo>
                  <a:lnTo>
                    <a:pt x="18652" y="20280"/>
                  </a:lnTo>
                  <a:lnTo>
                    <a:pt x="19405" y="19587"/>
                  </a:lnTo>
                  <a:lnTo>
                    <a:pt x="20145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43" y="18182"/>
                  </a:lnTo>
                  <a:lnTo>
                    <a:pt x="21643" y="17483"/>
                  </a:lnTo>
                  <a:lnTo>
                    <a:pt x="23129" y="16084"/>
                  </a:lnTo>
                  <a:lnTo>
                    <a:pt x="23129" y="9790"/>
                  </a:lnTo>
                  <a:lnTo>
                    <a:pt x="20891" y="7692"/>
                  </a:lnTo>
                  <a:lnTo>
                    <a:pt x="20891" y="6993"/>
                  </a:lnTo>
                  <a:lnTo>
                    <a:pt x="20145" y="6993"/>
                  </a:lnTo>
                  <a:lnTo>
                    <a:pt x="19405" y="6299"/>
                  </a:lnTo>
                  <a:lnTo>
                    <a:pt x="18652" y="6299"/>
                  </a:lnTo>
                  <a:lnTo>
                    <a:pt x="17906" y="5594"/>
                  </a:lnTo>
                  <a:lnTo>
                    <a:pt x="14922" y="5594"/>
                  </a:lnTo>
                  <a:lnTo>
                    <a:pt x="13430" y="4895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26860" y="6299"/>
                  </a:lnTo>
                  <a:lnTo>
                    <a:pt x="28352" y="7692"/>
                  </a:lnTo>
                  <a:lnTo>
                    <a:pt x="28352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2" y="16084"/>
                  </a:lnTo>
                  <a:lnTo>
                    <a:pt x="28352" y="17483"/>
                  </a:lnTo>
                  <a:lnTo>
                    <a:pt x="27606" y="18182"/>
                  </a:lnTo>
                  <a:lnTo>
                    <a:pt x="27606" y="18888"/>
                  </a:lnTo>
                  <a:lnTo>
                    <a:pt x="26114" y="20280"/>
                  </a:lnTo>
                  <a:lnTo>
                    <a:pt x="26114" y="20986"/>
                  </a:lnTo>
                  <a:lnTo>
                    <a:pt x="25368" y="21685"/>
                  </a:lnTo>
                  <a:close/>
                </a:path>
                <a:path w="33654" h="52704">
                  <a:moveTo>
                    <a:pt x="29102" y="47555"/>
                  </a:moveTo>
                  <a:lnTo>
                    <a:pt x="14182" y="47555"/>
                  </a:lnTo>
                  <a:lnTo>
                    <a:pt x="15668" y="46855"/>
                  </a:lnTo>
                  <a:lnTo>
                    <a:pt x="20145" y="46855"/>
                  </a:lnTo>
                  <a:lnTo>
                    <a:pt x="20891" y="46162"/>
                  </a:lnTo>
                  <a:lnTo>
                    <a:pt x="22383" y="46162"/>
                  </a:lnTo>
                  <a:lnTo>
                    <a:pt x="26860" y="41960"/>
                  </a:lnTo>
                  <a:lnTo>
                    <a:pt x="26860" y="40561"/>
                  </a:lnTo>
                  <a:lnTo>
                    <a:pt x="27606" y="39862"/>
                  </a:lnTo>
                  <a:lnTo>
                    <a:pt x="27606" y="34967"/>
                  </a:lnTo>
                  <a:lnTo>
                    <a:pt x="26860" y="34273"/>
                  </a:lnTo>
                  <a:lnTo>
                    <a:pt x="26860" y="33568"/>
                  </a:lnTo>
                  <a:lnTo>
                    <a:pt x="26114" y="32869"/>
                  </a:lnTo>
                  <a:lnTo>
                    <a:pt x="26114" y="32169"/>
                  </a:lnTo>
                  <a:lnTo>
                    <a:pt x="23129" y="29372"/>
                  </a:lnTo>
                  <a:lnTo>
                    <a:pt x="22383" y="29372"/>
                  </a:lnTo>
                  <a:lnTo>
                    <a:pt x="21643" y="28678"/>
                  </a:lnTo>
                  <a:lnTo>
                    <a:pt x="20145" y="28678"/>
                  </a:lnTo>
                  <a:lnTo>
                    <a:pt x="19405" y="27973"/>
                  </a:lnTo>
                  <a:lnTo>
                    <a:pt x="17906" y="27973"/>
                  </a:lnTo>
                  <a:lnTo>
                    <a:pt x="17160" y="27274"/>
                  </a:lnTo>
                  <a:lnTo>
                    <a:pt x="29098" y="27274"/>
                  </a:lnTo>
                  <a:lnTo>
                    <a:pt x="30590" y="28678"/>
                  </a:lnTo>
                  <a:lnTo>
                    <a:pt x="30590" y="29372"/>
                  </a:lnTo>
                  <a:lnTo>
                    <a:pt x="32083" y="30776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3568"/>
                  </a:lnTo>
                  <a:lnTo>
                    <a:pt x="33575" y="34273"/>
                  </a:lnTo>
                  <a:lnTo>
                    <a:pt x="33575" y="40561"/>
                  </a:lnTo>
                  <a:lnTo>
                    <a:pt x="32835" y="41267"/>
                  </a:lnTo>
                  <a:lnTo>
                    <a:pt x="32835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7" y="44757"/>
                  </a:lnTo>
                  <a:lnTo>
                    <a:pt x="31337" y="45457"/>
                  </a:lnTo>
                  <a:lnTo>
                    <a:pt x="29102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1072253" y="636654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1560212" y="667423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20" y="0"/>
                  </a:lnTo>
                  <a:lnTo>
                    <a:pt x="17166" y="699"/>
                  </a:lnTo>
                  <a:lnTo>
                    <a:pt x="20145" y="699"/>
                  </a:lnTo>
                  <a:lnTo>
                    <a:pt x="20891" y="1404"/>
                  </a:lnTo>
                  <a:lnTo>
                    <a:pt x="21643" y="1404"/>
                  </a:lnTo>
                  <a:lnTo>
                    <a:pt x="23129" y="2797"/>
                  </a:lnTo>
                  <a:lnTo>
                    <a:pt x="23875" y="2797"/>
                  </a:lnTo>
                  <a:lnTo>
                    <a:pt x="26114" y="4895"/>
                  </a:lnTo>
                  <a:lnTo>
                    <a:pt x="5222" y="4895"/>
                  </a:lnTo>
                  <a:lnTo>
                    <a:pt x="5222" y="21685"/>
                  </a:lnTo>
                  <a:lnTo>
                    <a:pt x="24628" y="21685"/>
                  </a:lnTo>
                  <a:lnTo>
                    <a:pt x="24628" y="22378"/>
                  </a:lnTo>
                  <a:lnTo>
                    <a:pt x="23875" y="23078"/>
                  </a:lnTo>
                  <a:lnTo>
                    <a:pt x="23129" y="23078"/>
                  </a:lnTo>
                  <a:lnTo>
                    <a:pt x="22389" y="23783"/>
                  </a:lnTo>
                  <a:lnTo>
                    <a:pt x="21643" y="23783"/>
                  </a:lnTo>
                  <a:lnTo>
                    <a:pt x="23129" y="24476"/>
                  </a:lnTo>
                  <a:lnTo>
                    <a:pt x="24628" y="24476"/>
                  </a:lnTo>
                  <a:lnTo>
                    <a:pt x="25374" y="25176"/>
                  </a:lnTo>
                  <a:lnTo>
                    <a:pt x="26114" y="25176"/>
                  </a:lnTo>
                  <a:lnTo>
                    <a:pt x="27612" y="26575"/>
                  </a:lnTo>
                  <a:lnTo>
                    <a:pt x="28352" y="26575"/>
                  </a:lnTo>
                  <a:lnTo>
                    <a:pt x="28352" y="27274"/>
                  </a:lnTo>
                  <a:lnTo>
                    <a:pt x="5222" y="27274"/>
                  </a:lnTo>
                  <a:lnTo>
                    <a:pt x="5222" y="47555"/>
                  </a:lnTo>
                  <a:lnTo>
                    <a:pt x="29106" y="47555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114" y="49653"/>
                  </a:lnTo>
                  <a:lnTo>
                    <a:pt x="26114" y="50352"/>
                  </a:lnTo>
                  <a:lnTo>
                    <a:pt x="24628" y="50352"/>
                  </a:lnTo>
                  <a:lnTo>
                    <a:pt x="23875" y="51051"/>
                  </a:lnTo>
                  <a:lnTo>
                    <a:pt x="23129" y="51051"/>
                  </a:lnTo>
                  <a:lnTo>
                    <a:pt x="22389" y="51757"/>
                  </a:lnTo>
                  <a:lnTo>
                    <a:pt x="19405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5374" y="21685"/>
                  </a:moveTo>
                  <a:lnTo>
                    <a:pt x="15668" y="21685"/>
                  </a:lnTo>
                  <a:lnTo>
                    <a:pt x="16420" y="20986"/>
                  </a:lnTo>
                  <a:lnTo>
                    <a:pt x="17166" y="20986"/>
                  </a:lnTo>
                  <a:lnTo>
                    <a:pt x="17906" y="20280"/>
                  </a:lnTo>
                  <a:lnTo>
                    <a:pt x="18652" y="20280"/>
                  </a:lnTo>
                  <a:lnTo>
                    <a:pt x="19405" y="19587"/>
                  </a:lnTo>
                  <a:lnTo>
                    <a:pt x="20145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43" y="18182"/>
                  </a:lnTo>
                  <a:lnTo>
                    <a:pt x="21643" y="17483"/>
                  </a:lnTo>
                  <a:lnTo>
                    <a:pt x="23129" y="16084"/>
                  </a:lnTo>
                  <a:lnTo>
                    <a:pt x="23129" y="9790"/>
                  </a:lnTo>
                  <a:lnTo>
                    <a:pt x="20891" y="7692"/>
                  </a:lnTo>
                  <a:lnTo>
                    <a:pt x="20891" y="6993"/>
                  </a:lnTo>
                  <a:lnTo>
                    <a:pt x="20145" y="6993"/>
                  </a:lnTo>
                  <a:lnTo>
                    <a:pt x="19405" y="6299"/>
                  </a:lnTo>
                  <a:lnTo>
                    <a:pt x="18652" y="6299"/>
                  </a:lnTo>
                  <a:lnTo>
                    <a:pt x="17906" y="5594"/>
                  </a:lnTo>
                  <a:lnTo>
                    <a:pt x="14922" y="5594"/>
                  </a:lnTo>
                  <a:lnTo>
                    <a:pt x="13430" y="4895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26860" y="6299"/>
                  </a:lnTo>
                  <a:lnTo>
                    <a:pt x="28352" y="7692"/>
                  </a:lnTo>
                  <a:lnTo>
                    <a:pt x="28352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2" y="16084"/>
                  </a:lnTo>
                  <a:lnTo>
                    <a:pt x="28352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114" y="20280"/>
                  </a:lnTo>
                  <a:lnTo>
                    <a:pt x="26114" y="20986"/>
                  </a:lnTo>
                  <a:lnTo>
                    <a:pt x="25374" y="21685"/>
                  </a:lnTo>
                  <a:close/>
                </a:path>
                <a:path w="33654" h="52704">
                  <a:moveTo>
                    <a:pt x="29106" y="47555"/>
                  </a:moveTo>
                  <a:lnTo>
                    <a:pt x="14182" y="47555"/>
                  </a:lnTo>
                  <a:lnTo>
                    <a:pt x="15668" y="46855"/>
                  </a:lnTo>
                  <a:lnTo>
                    <a:pt x="20145" y="46855"/>
                  </a:lnTo>
                  <a:lnTo>
                    <a:pt x="20891" y="46162"/>
                  </a:lnTo>
                  <a:lnTo>
                    <a:pt x="22389" y="46162"/>
                  </a:lnTo>
                  <a:lnTo>
                    <a:pt x="26860" y="41960"/>
                  </a:lnTo>
                  <a:lnTo>
                    <a:pt x="26860" y="40561"/>
                  </a:lnTo>
                  <a:lnTo>
                    <a:pt x="27612" y="39862"/>
                  </a:lnTo>
                  <a:lnTo>
                    <a:pt x="27612" y="34967"/>
                  </a:lnTo>
                  <a:lnTo>
                    <a:pt x="26860" y="34273"/>
                  </a:lnTo>
                  <a:lnTo>
                    <a:pt x="26860" y="33568"/>
                  </a:lnTo>
                  <a:lnTo>
                    <a:pt x="26114" y="32869"/>
                  </a:lnTo>
                  <a:lnTo>
                    <a:pt x="26114" y="32169"/>
                  </a:lnTo>
                  <a:lnTo>
                    <a:pt x="23129" y="29372"/>
                  </a:lnTo>
                  <a:lnTo>
                    <a:pt x="22389" y="29372"/>
                  </a:lnTo>
                  <a:lnTo>
                    <a:pt x="21643" y="28678"/>
                  </a:lnTo>
                  <a:lnTo>
                    <a:pt x="20145" y="28678"/>
                  </a:lnTo>
                  <a:lnTo>
                    <a:pt x="19405" y="27973"/>
                  </a:lnTo>
                  <a:lnTo>
                    <a:pt x="17906" y="27973"/>
                  </a:lnTo>
                  <a:lnTo>
                    <a:pt x="17166" y="27274"/>
                  </a:lnTo>
                  <a:lnTo>
                    <a:pt x="29098" y="27274"/>
                  </a:lnTo>
                  <a:lnTo>
                    <a:pt x="30597" y="28678"/>
                  </a:lnTo>
                  <a:lnTo>
                    <a:pt x="30597" y="29372"/>
                  </a:lnTo>
                  <a:lnTo>
                    <a:pt x="32083" y="30776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3568"/>
                  </a:lnTo>
                  <a:lnTo>
                    <a:pt x="33575" y="34273"/>
                  </a:lnTo>
                  <a:lnTo>
                    <a:pt x="33575" y="40561"/>
                  </a:lnTo>
                  <a:lnTo>
                    <a:pt x="32835" y="41267"/>
                  </a:lnTo>
                  <a:lnTo>
                    <a:pt x="32835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7" y="44757"/>
                  </a:lnTo>
                  <a:lnTo>
                    <a:pt x="31337" y="45457"/>
                  </a:lnTo>
                  <a:lnTo>
                    <a:pt x="29106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1575883" y="636654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2063843" y="667423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14" y="0"/>
                  </a:lnTo>
                  <a:lnTo>
                    <a:pt x="17166" y="699"/>
                  </a:lnTo>
                  <a:lnTo>
                    <a:pt x="20151" y="699"/>
                  </a:lnTo>
                  <a:lnTo>
                    <a:pt x="20891" y="1404"/>
                  </a:lnTo>
                  <a:lnTo>
                    <a:pt x="21637" y="1404"/>
                  </a:lnTo>
                  <a:lnTo>
                    <a:pt x="23135" y="2797"/>
                  </a:lnTo>
                  <a:lnTo>
                    <a:pt x="23875" y="2797"/>
                  </a:lnTo>
                  <a:lnTo>
                    <a:pt x="26114" y="4895"/>
                  </a:lnTo>
                  <a:lnTo>
                    <a:pt x="5222" y="4895"/>
                  </a:lnTo>
                  <a:lnTo>
                    <a:pt x="5222" y="21685"/>
                  </a:lnTo>
                  <a:lnTo>
                    <a:pt x="24621" y="21685"/>
                  </a:lnTo>
                  <a:lnTo>
                    <a:pt x="24621" y="22378"/>
                  </a:lnTo>
                  <a:lnTo>
                    <a:pt x="23875" y="23078"/>
                  </a:lnTo>
                  <a:lnTo>
                    <a:pt x="23135" y="23078"/>
                  </a:lnTo>
                  <a:lnTo>
                    <a:pt x="22389" y="23783"/>
                  </a:lnTo>
                  <a:lnTo>
                    <a:pt x="21637" y="23783"/>
                  </a:lnTo>
                  <a:lnTo>
                    <a:pt x="23135" y="24476"/>
                  </a:lnTo>
                  <a:lnTo>
                    <a:pt x="24621" y="24476"/>
                  </a:lnTo>
                  <a:lnTo>
                    <a:pt x="25374" y="25176"/>
                  </a:lnTo>
                  <a:lnTo>
                    <a:pt x="26114" y="25176"/>
                  </a:lnTo>
                  <a:lnTo>
                    <a:pt x="27612" y="26575"/>
                  </a:lnTo>
                  <a:lnTo>
                    <a:pt x="28358" y="26575"/>
                  </a:lnTo>
                  <a:lnTo>
                    <a:pt x="28358" y="27274"/>
                  </a:lnTo>
                  <a:lnTo>
                    <a:pt x="5222" y="27274"/>
                  </a:lnTo>
                  <a:lnTo>
                    <a:pt x="5222" y="47555"/>
                  </a:lnTo>
                  <a:lnTo>
                    <a:pt x="29106" y="47555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114" y="49653"/>
                  </a:lnTo>
                  <a:lnTo>
                    <a:pt x="26114" y="50352"/>
                  </a:lnTo>
                  <a:lnTo>
                    <a:pt x="24621" y="50352"/>
                  </a:lnTo>
                  <a:lnTo>
                    <a:pt x="23875" y="51051"/>
                  </a:lnTo>
                  <a:lnTo>
                    <a:pt x="23135" y="51051"/>
                  </a:lnTo>
                  <a:lnTo>
                    <a:pt x="22389" y="51757"/>
                  </a:lnTo>
                  <a:lnTo>
                    <a:pt x="19405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5374" y="21685"/>
                  </a:moveTo>
                  <a:lnTo>
                    <a:pt x="15668" y="21685"/>
                  </a:lnTo>
                  <a:lnTo>
                    <a:pt x="16414" y="20986"/>
                  </a:lnTo>
                  <a:lnTo>
                    <a:pt x="17166" y="20986"/>
                  </a:lnTo>
                  <a:lnTo>
                    <a:pt x="17913" y="20280"/>
                  </a:lnTo>
                  <a:lnTo>
                    <a:pt x="18652" y="20280"/>
                  </a:lnTo>
                  <a:lnTo>
                    <a:pt x="19405" y="19587"/>
                  </a:lnTo>
                  <a:lnTo>
                    <a:pt x="20151" y="19587"/>
                  </a:lnTo>
                  <a:lnTo>
                    <a:pt x="20891" y="18888"/>
                  </a:lnTo>
                  <a:lnTo>
                    <a:pt x="20891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3135" y="16084"/>
                  </a:lnTo>
                  <a:lnTo>
                    <a:pt x="23135" y="9790"/>
                  </a:lnTo>
                  <a:lnTo>
                    <a:pt x="20891" y="7692"/>
                  </a:lnTo>
                  <a:lnTo>
                    <a:pt x="20891" y="6993"/>
                  </a:lnTo>
                  <a:lnTo>
                    <a:pt x="20151" y="6993"/>
                  </a:lnTo>
                  <a:lnTo>
                    <a:pt x="19405" y="6299"/>
                  </a:lnTo>
                  <a:lnTo>
                    <a:pt x="18652" y="6299"/>
                  </a:lnTo>
                  <a:lnTo>
                    <a:pt x="17913" y="5594"/>
                  </a:lnTo>
                  <a:lnTo>
                    <a:pt x="14928" y="5594"/>
                  </a:lnTo>
                  <a:lnTo>
                    <a:pt x="13430" y="4895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26860" y="6299"/>
                  </a:lnTo>
                  <a:lnTo>
                    <a:pt x="28358" y="7692"/>
                  </a:lnTo>
                  <a:lnTo>
                    <a:pt x="28358" y="9091"/>
                  </a:lnTo>
                  <a:lnTo>
                    <a:pt x="29098" y="9790"/>
                  </a:lnTo>
                  <a:lnTo>
                    <a:pt x="29098" y="16084"/>
                  </a:lnTo>
                  <a:lnTo>
                    <a:pt x="28358" y="16084"/>
                  </a:lnTo>
                  <a:lnTo>
                    <a:pt x="28358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114" y="20280"/>
                  </a:lnTo>
                  <a:lnTo>
                    <a:pt x="26114" y="20986"/>
                  </a:lnTo>
                  <a:lnTo>
                    <a:pt x="25374" y="21685"/>
                  </a:lnTo>
                  <a:close/>
                </a:path>
                <a:path w="33654" h="52704">
                  <a:moveTo>
                    <a:pt x="29106" y="47555"/>
                  </a:moveTo>
                  <a:lnTo>
                    <a:pt x="14182" y="47555"/>
                  </a:lnTo>
                  <a:lnTo>
                    <a:pt x="15668" y="46855"/>
                  </a:lnTo>
                  <a:lnTo>
                    <a:pt x="20151" y="46855"/>
                  </a:lnTo>
                  <a:lnTo>
                    <a:pt x="20891" y="46162"/>
                  </a:lnTo>
                  <a:lnTo>
                    <a:pt x="22389" y="46162"/>
                  </a:lnTo>
                  <a:lnTo>
                    <a:pt x="26860" y="41960"/>
                  </a:lnTo>
                  <a:lnTo>
                    <a:pt x="26860" y="40561"/>
                  </a:lnTo>
                  <a:lnTo>
                    <a:pt x="27612" y="39862"/>
                  </a:lnTo>
                  <a:lnTo>
                    <a:pt x="27612" y="34967"/>
                  </a:lnTo>
                  <a:lnTo>
                    <a:pt x="26860" y="34273"/>
                  </a:lnTo>
                  <a:lnTo>
                    <a:pt x="26860" y="33568"/>
                  </a:lnTo>
                  <a:lnTo>
                    <a:pt x="26114" y="32869"/>
                  </a:lnTo>
                  <a:lnTo>
                    <a:pt x="26114" y="32169"/>
                  </a:lnTo>
                  <a:lnTo>
                    <a:pt x="23135" y="29372"/>
                  </a:lnTo>
                  <a:lnTo>
                    <a:pt x="22389" y="29372"/>
                  </a:lnTo>
                  <a:lnTo>
                    <a:pt x="21637" y="28678"/>
                  </a:lnTo>
                  <a:lnTo>
                    <a:pt x="20151" y="28678"/>
                  </a:lnTo>
                  <a:lnTo>
                    <a:pt x="19405" y="27973"/>
                  </a:lnTo>
                  <a:lnTo>
                    <a:pt x="17913" y="27973"/>
                  </a:lnTo>
                  <a:lnTo>
                    <a:pt x="17166" y="27274"/>
                  </a:lnTo>
                  <a:lnTo>
                    <a:pt x="29098" y="27274"/>
                  </a:lnTo>
                  <a:lnTo>
                    <a:pt x="30597" y="28678"/>
                  </a:lnTo>
                  <a:lnTo>
                    <a:pt x="30597" y="29372"/>
                  </a:lnTo>
                  <a:lnTo>
                    <a:pt x="32083" y="30776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3568"/>
                  </a:lnTo>
                  <a:lnTo>
                    <a:pt x="33581" y="34273"/>
                  </a:lnTo>
                  <a:lnTo>
                    <a:pt x="33581" y="40561"/>
                  </a:lnTo>
                  <a:lnTo>
                    <a:pt x="32835" y="41267"/>
                  </a:lnTo>
                  <a:lnTo>
                    <a:pt x="32835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37" y="44757"/>
                  </a:lnTo>
                  <a:lnTo>
                    <a:pt x="31337" y="45457"/>
                  </a:lnTo>
                  <a:lnTo>
                    <a:pt x="29106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2079514" y="636654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2567472" y="667423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8652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6414" y="0"/>
                  </a:lnTo>
                  <a:lnTo>
                    <a:pt x="17166" y="699"/>
                  </a:lnTo>
                  <a:lnTo>
                    <a:pt x="20151" y="699"/>
                  </a:lnTo>
                  <a:lnTo>
                    <a:pt x="20897" y="1404"/>
                  </a:lnTo>
                  <a:lnTo>
                    <a:pt x="21637" y="1404"/>
                  </a:lnTo>
                  <a:lnTo>
                    <a:pt x="22389" y="2103"/>
                  </a:lnTo>
                  <a:lnTo>
                    <a:pt x="23135" y="2103"/>
                  </a:lnTo>
                  <a:lnTo>
                    <a:pt x="23135" y="2797"/>
                  </a:lnTo>
                  <a:lnTo>
                    <a:pt x="23875" y="2797"/>
                  </a:lnTo>
                  <a:lnTo>
                    <a:pt x="26114" y="4895"/>
                  </a:lnTo>
                  <a:lnTo>
                    <a:pt x="5222" y="4895"/>
                  </a:lnTo>
                  <a:lnTo>
                    <a:pt x="5222" y="21685"/>
                  </a:lnTo>
                  <a:lnTo>
                    <a:pt x="24621" y="21685"/>
                  </a:lnTo>
                  <a:lnTo>
                    <a:pt x="24621" y="22378"/>
                  </a:lnTo>
                  <a:lnTo>
                    <a:pt x="23875" y="23078"/>
                  </a:lnTo>
                  <a:lnTo>
                    <a:pt x="23135" y="23078"/>
                  </a:lnTo>
                  <a:lnTo>
                    <a:pt x="22389" y="23783"/>
                  </a:lnTo>
                  <a:lnTo>
                    <a:pt x="21637" y="23783"/>
                  </a:lnTo>
                  <a:lnTo>
                    <a:pt x="23135" y="24476"/>
                  </a:lnTo>
                  <a:lnTo>
                    <a:pt x="24621" y="24476"/>
                  </a:lnTo>
                  <a:lnTo>
                    <a:pt x="25374" y="25176"/>
                  </a:lnTo>
                  <a:lnTo>
                    <a:pt x="26120" y="25176"/>
                  </a:lnTo>
                  <a:lnTo>
                    <a:pt x="27612" y="26575"/>
                  </a:lnTo>
                  <a:lnTo>
                    <a:pt x="28358" y="26575"/>
                  </a:lnTo>
                  <a:lnTo>
                    <a:pt x="28358" y="27274"/>
                  </a:lnTo>
                  <a:lnTo>
                    <a:pt x="5222" y="27274"/>
                  </a:lnTo>
                  <a:lnTo>
                    <a:pt x="5222" y="47555"/>
                  </a:lnTo>
                  <a:lnTo>
                    <a:pt x="29108" y="47555"/>
                  </a:lnTo>
                  <a:lnTo>
                    <a:pt x="27612" y="48959"/>
                  </a:lnTo>
                  <a:lnTo>
                    <a:pt x="26860" y="48959"/>
                  </a:lnTo>
                  <a:lnTo>
                    <a:pt x="26120" y="49653"/>
                  </a:lnTo>
                  <a:lnTo>
                    <a:pt x="26120" y="50352"/>
                  </a:lnTo>
                  <a:lnTo>
                    <a:pt x="24621" y="50352"/>
                  </a:lnTo>
                  <a:lnTo>
                    <a:pt x="23875" y="51051"/>
                  </a:lnTo>
                  <a:lnTo>
                    <a:pt x="23135" y="51051"/>
                  </a:lnTo>
                  <a:lnTo>
                    <a:pt x="22389" y="51757"/>
                  </a:lnTo>
                  <a:lnTo>
                    <a:pt x="19405" y="51757"/>
                  </a:lnTo>
                  <a:lnTo>
                    <a:pt x="18652" y="52450"/>
                  </a:lnTo>
                  <a:close/>
                </a:path>
                <a:path w="33654" h="52704">
                  <a:moveTo>
                    <a:pt x="25374" y="21685"/>
                  </a:moveTo>
                  <a:lnTo>
                    <a:pt x="15674" y="21685"/>
                  </a:lnTo>
                  <a:lnTo>
                    <a:pt x="16414" y="20986"/>
                  </a:lnTo>
                  <a:lnTo>
                    <a:pt x="17166" y="20986"/>
                  </a:lnTo>
                  <a:lnTo>
                    <a:pt x="17913" y="20280"/>
                  </a:lnTo>
                  <a:lnTo>
                    <a:pt x="18652" y="20280"/>
                  </a:lnTo>
                  <a:lnTo>
                    <a:pt x="19405" y="19587"/>
                  </a:lnTo>
                  <a:lnTo>
                    <a:pt x="20151" y="19587"/>
                  </a:lnTo>
                  <a:lnTo>
                    <a:pt x="20897" y="18888"/>
                  </a:lnTo>
                  <a:lnTo>
                    <a:pt x="20897" y="18182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3135" y="16084"/>
                  </a:lnTo>
                  <a:lnTo>
                    <a:pt x="23135" y="9790"/>
                  </a:lnTo>
                  <a:lnTo>
                    <a:pt x="20897" y="7692"/>
                  </a:lnTo>
                  <a:lnTo>
                    <a:pt x="20897" y="6993"/>
                  </a:lnTo>
                  <a:lnTo>
                    <a:pt x="20151" y="6993"/>
                  </a:lnTo>
                  <a:lnTo>
                    <a:pt x="19405" y="6299"/>
                  </a:lnTo>
                  <a:lnTo>
                    <a:pt x="18652" y="6299"/>
                  </a:lnTo>
                  <a:lnTo>
                    <a:pt x="17913" y="5594"/>
                  </a:lnTo>
                  <a:lnTo>
                    <a:pt x="14928" y="5594"/>
                  </a:lnTo>
                  <a:lnTo>
                    <a:pt x="13430" y="4895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26860" y="6299"/>
                  </a:lnTo>
                  <a:lnTo>
                    <a:pt x="28358" y="7692"/>
                  </a:lnTo>
                  <a:lnTo>
                    <a:pt x="28358" y="9091"/>
                  </a:lnTo>
                  <a:lnTo>
                    <a:pt x="29104" y="9790"/>
                  </a:lnTo>
                  <a:lnTo>
                    <a:pt x="29104" y="16084"/>
                  </a:lnTo>
                  <a:lnTo>
                    <a:pt x="28358" y="16084"/>
                  </a:lnTo>
                  <a:lnTo>
                    <a:pt x="28358" y="17483"/>
                  </a:lnTo>
                  <a:lnTo>
                    <a:pt x="27612" y="18182"/>
                  </a:lnTo>
                  <a:lnTo>
                    <a:pt x="27612" y="18888"/>
                  </a:lnTo>
                  <a:lnTo>
                    <a:pt x="26120" y="20280"/>
                  </a:lnTo>
                  <a:lnTo>
                    <a:pt x="26120" y="20986"/>
                  </a:lnTo>
                  <a:lnTo>
                    <a:pt x="25374" y="21685"/>
                  </a:lnTo>
                  <a:close/>
                </a:path>
                <a:path w="33654" h="52704">
                  <a:moveTo>
                    <a:pt x="29108" y="47555"/>
                  </a:moveTo>
                  <a:lnTo>
                    <a:pt x="14182" y="47555"/>
                  </a:lnTo>
                  <a:lnTo>
                    <a:pt x="15674" y="46855"/>
                  </a:lnTo>
                  <a:lnTo>
                    <a:pt x="20151" y="46855"/>
                  </a:lnTo>
                  <a:lnTo>
                    <a:pt x="20897" y="46162"/>
                  </a:lnTo>
                  <a:lnTo>
                    <a:pt x="22389" y="46162"/>
                  </a:lnTo>
                  <a:lnTo>
                    <a:pt x="26860" y="41960"/>
                  </a:lnTo>
                  <a:lnTo>
                    <a:pt x="26860" y="40561"/>
                  </a:lnTo>
                  <a:lnTo>
                    <a:pt x="27612" y="39862"/>
                  </a:lnTo>
                  <a:lnTo>
                    <a:pt x="27612" y="34967"/>
                  </a:lnTo>
                  <a:lnTo>
                    <a:pt x="26860" y="34273"/>
                  </a:lnTo>
                  <a:lnTo>
                    <a:pt x="26860" y="33568"/>
                  </a:lnTo>
                  <a:lnTo>
                    <a:pt x="26120" y="32869"/>
                  </a:lnTo>
                  <a:lnTo>
                    <a:pt x="26120" y="32169"/>
                  </a:lnTo>
                  <a:lnTo>
                    <a:pt x="23135" y="29372"/>
                  </a:lnTo>
                  <a:lnTo>
                    <a:pt x="22389" y="29372"/>
                  </a:lnTo>
                  <a:lnTo>
                    <a:pt x="21637" y="28678"/>
                  </a:lnTo>
                  <a:lnTo>
                    <a:pt x="20151" y="28678"/>
                  </a:lnTo>
                  <a:lnTo>
                    <a:pt x="19405" y="27973"/>
                  </a:lnTo>
                  <a:lnTo>
                    <a:pt x="17913" y="27973"/>
                  </a:lnTo>
                  <a:lnTo>
                    <a:pt x="17166" y="27274"/>
                  </a:lnTo>
                  <a:lnTo>
                    <a:pt x="29104" y="27274"/>
                  </a:lnTo>
                  <a:lnTo>
                    <a:pt x="30597" y="28678"/>
                  </a:lnTo>
                  <a:lnTo>
                    <a:pt x="30597" y="29372"/>
                  </a:lnTo>
                  <a:lnTo>
                    <a:pt x="32083" y="30776"/>
                  </a:lnTo>
                  <a:lnTo>
                    <a:pt x="32083" y="31476"/>
                  </a:lnTo>
                  <a:lnTo>
                    <a:pt x="32835" y="32169"/>
                  </a:lnTo>
                  <a:lnTo>
                    <a:pt x="32835" y="33568"/>
                  </a:lnTo>
                  <a:lnTo>
                    <a:pt x="33581" y="34273"/>
                  </a:lnTo>
                  <a:lnTo>
                    <a:pt x="33581" y="40561"/>
                  </a:lnTo>
                  <a:lnTo>
                    <a:pt x="32835" y="41267"/>
                  </a:lnTo>
                  <a:lnTo>
                    <a:pt x="32835" y="42659"/>
                  </a:lnTo>
                  <a:lnTo>
                    <a:pt x="32083" y="43359"/>
                  </a:lnTo>
                  <a:lnTo>
                    <a:pt x="32083" y="44058"/>
                  </a:lnTo>
                  <a:lnTo>
                    <a:pt x="31343" y="44757"/>
                  </a:lnTo>
                  <a:lnTo>
                    <a:pt x="31343" y="45457"/>
                  </a:lnTo>
                  <a:lnTo>
                    <a:pt x="2910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2583144" y="636654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5420400" y="752042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5668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906" y="0"/>
                  </a:lnTo>
                  <a:lnTo>
                    <a:pt x="18652" y="699"/>
                  </a:lnTo>
                  <a:lnTo>
                    <a:pt x="20145" y="699"/>
                  </a:lnTo>
                  <a:lnTo>
                    <a:pt x="20891" y="1404"/>
                  </a:lnTo>
                  <a:lnTo>
                    <a:pt x="21643" y="1404"/>
                  </a:lnTo>
                  <a:lnTo>
                    <a:pt x="22383" y="2103"/>
                  </a:lnTo>
                  <a:lnTo>
                    <a:pt x="23129" y="2103"/>
                  </a:lnTo>
                  <a:lnTo>
                    <a:pt x="26124" y="4901"/>
                  </a:lnTo>
                  <a:lnTo>
                    <a:pt x="5222" y="4901"/>
                  </a:lnTo>
                  <a:lnTo>
                    <a:pt x="5222" y="21685"/>
                  </a:lnTo>
                  <a:lnTo>
                    <a:pt x="24621" y="21685"/>
                  </a:lnTo>
                  <a:lnTo>
                    <a:pt x="23875" y="22384"/>
                  </a:lnTo>
                  <a:lnTo>
                    <a:pt x="23129" y="22384"/>
                  </a:lnTo>
                  <a:lnTo>
                    <a:pt x="21643" y="23783"/>
                  </a:lnTo>
                  <a:lnTo>
                    <a:pt x="22383" y="23783"/>
                  </a:lnTo>
                  <a:lnTo>
                    <a:pt x="23129" y="24482"/>
                  </a:lnTo>
                  <a:lnTo>
                    <a:pt x="24621" y="24482"/>
                  </a:lnTo>
                  <a:lnTo>
                    <a:pt x="25368" y="25176"/>
                  </a:lnTo>
                  <a:lnTo>
                    <a:pt x="26114" y="25176"/>
                  </a:lnTo>
                  <a:lnTo>
                    <a:pt x="26866" y="25875"/>
                  </a:lnTo>
                  <a:lnTo>
                    <a:pt x="27606" y="25875"/>
                  </a:lnTo>
                  <a:lnTo>
                    <a:pt x="27606" y="26580"/>
                  </a:lnTo>
                  <a:lnTo>
                    <a:pt x="28352" y="26580"/>
                  </a:lnTo>
                  <a:lnTo>
                    <a:pt x="29098" y="27274"/>
                  </a:lnTo>
                  <a:lnTo>
                    <a:pt x="5222" y="27274"/>
                  </a:lnTo>
                  <a:lnTo>
                    <a:pt x="5222" y="46861"/>
                  </a:lnTo>
                  <a:lnTo>
                    <a:pt x="29098" y="46861"/>
                  </a:lnTo>
                  <a:lnTo>
                    <a:pt x="29098" y="47555"/>
                  </a:lnTo>
                  <a:lnTo>
                    <a:pt x="28352" y="47555"/>
                  </a:lnTo>
                  <a:lnTo>
                    <a:pt x="27606" y="48260"/>
                  </a:lnTo>
                  <a:lnTo>
                    <a:pt x="27606" y="48959"/>
                  </a:lnTo>
                  <a:lnTo>
                    <a:pt x="26866" y="48959"/>
                  </a:lnTo>
                  <a:lnTo>
                    <a:pt x="26114" y="49653"/>
                  </a:lnTo>
                  <a:lnTo>
                    <a:pt x="25368" y="49653"/>
                  </a:lnTo>
                  <a:lnTo>
                    <a:pt x="24621" y="50352"/>
                  </a:lnTo>
                  <a:lnTo>
                    <a:pt x="23875" y="50352"/>
                  </a:lnTo>
                  <a:lnTo>
                    <a:pt x="23129" y="51051"/>
                  </a:lnTo>
                  <a:lnTo>
                    <a:pt x="21643" y="51051"/>
                  </a:lnTo>
                  <a:lnTo>
                    <a:pt x="20891" y="51757"/>
                  </a:lnTo>
                  <a:lnTo>
                    <a:pt x="17160" y="51757"/>
                  </a:lnTo>
                  <a:lnTo>
                    <a:pt x="15668" y="52450"/>
                  </a:lnTo>
                  <a:close/>
                </a:path>
                <a:path w="33654" h="52704">
                  <a:moveTo>
                    <a:pt x="26114" y="20280"/>
                  </a:moveTo>
                  <a:lnTo>
                    <a:pt x="18652" y="20280"/>
                  </a:lnTo>
                  <a:lnTo>
                    <a:pt x="19399" y="19587"/>
                  </a:lnTo>
                  <a:lnTo>
                    <a:pt x="19399" y="18888"/>
                  </a:lnTo>
                  <a:lnTo>
                    <a:pt x="20145" y="18888"/>
                  </a:lnTo>
                  <a:lnTo>
                    <a:pt x="20891" y="18182"/>
                  </a:lnTo>
                  <a:lnTo>
                    <a:pt x="20891" y="17483"/>
                  </a:lnTo>
                  <a:lnTo>
                    <a:pt x="21643" y="17483"/>
                  </a:lnTo>
                  <a:lnTo>
                    <a:pt x="21643" y="16790"/>
                  </a:lnTo>
                  <a:lnTo>
                    <a:pt x="22383" y="16084"/>
                  </a:lnTo>
                  <a:lnTo>
                    <a:pt x="22383" y="14686"/>
                  </a:lnTo>
                  <a:lnTo>
                    <a:pt x="23129" y="13992"/>
                  </a:lnTo>
                  <a:lnTo>
                    <a:pt x="23129" y="11195"/>
                  </a:lnTo>
                  <a:lnTo>
                    <a:pt x="22383" y="10490"/>
                  </a:lnTo>
                  <a:lnTo>
                    <a:pt x="22383" y="9097"/>
                  </a:lnTo>
                  <a:lnTo>
                    <a:pt x="21643" y="8392"/>
                  </a:lnTo>
                  <a:lnTo>
                    <a:pt x="21643" y="7692"/>
                  </a:lnTo>
                  <a:lnTo>
                    <a:pt x="20891" y="7692"/>
                  </a:lnTo>
                  <a:lnTo>
                    <a:pt x="19399" y="6299"/>
                  </a:lnTo>
                  <a:lnTo>
                    <a:pt x="18652" y="6299"/>
                  </a:lnTo>
                  <a:lnTo>
                    <a:pt x="17906" y="5594"/>
                  </a:lnTo>
                  <a:lnTo>
                    <a:pt x="16420" y="5594"/>
                  </a:lnTo>
                  <a:lnTo>
                    <a:pt x="15668" y="4901"/>
                  </a:lnTo>
                  <a:lnTo>
                    <a:pt x="26124" y="4901"/>
                  </a:lnTo>
                  <a:lnTo>
                    <a:pt x="26866" y="5594"/>
                  </a:lnTo>
                  <a:lnTo>
                    <a:pt x="26866" y="6299"/>
                  </a:lnTo>
                  <a:lnTo>
                    <a:pt x="27606" y="6999"/>
                  </a:lnTo>
                  <a:lnTo>
                    <a:pt x="27606" y="7692"/>
                  </a:lnTo>
                  <a:lnTo>
                    <a:pt x="28352" y="8392"/>
                  </a:lnTo>
                  <a:lnTo>
                    <a:pt x="28352" y="11894"/>
                  </a:lnTo>
                  <a:lnTo>
                    <a:pt x="29098" y="12588"/>
                  </a:lnTo>
                  <a:lnTo>
                    <a:pt x="28352" y="13293"/>
                  </a:lnTo>
                  <a:lnTo>
                    <a:pt x="28352" y="16084"/>
                  </a:lnTo>
                  <a:lnTo>
                    <a:pt x="27606" y="16790"/>
                  </a:lnTo>
                  <a:lnTo>
                    <a:pt x="27606" y="18182"/>
                  </a:lnTo>
                  <a:lnTo>
                    <a:pt x="26866" y="18888"/>
                  </a:lnTo>
                  <a:lnTo>
                    <a:pt x="26866" y="19587"/>
                  </a:lnTo>
                  <a:lnTo>
                    <a:pt x="26114" y="20280"/>
                  </a:lnTo>
                  <a:close/>
                </a:path>
                <a:path w="33654" h="52704">
                  <a:moveTo>
                    <a:pt x="24621" y="21685"/>
                  </a:moveTo>
                  <a:lnTo>
                    <a:pt x="13436" y="21685"/>
                  </a:lnTo>
                  <a:lnTo>
                    <a:pt x="14176" y="20986"/>
                  </a:lnTo>
                  <a:lnTo>
                    <a:pt x="17160" y="20986"/>
                  </a:lnTo>
                  <a:lnTo>
                    <a:pt x="17160" y="20280"/>
                  </a:lnTo>
                  <a:lnTo>
                    <a:pt x="25368" y="20280"/>
                  </a:lnTo>
                  <a:lnTo>
                    <a:pt x="25368" y="20986"/>
                  </a:lnTo>
                  <a:lnTo>
                    <a:pt x="24621" y="21685"/>
                  </a:lnTo>
                  <a:close/>
                </a:path>
                <a:path w="33654" h="52704">
                  <a:moveTo>
                    <a:pt x="29850" y="28678"/>
                  </a:moveTo>
                  <a:lnTo>
                    <a:pt x="20891" y="28678"/>
                  </a:lnTo>
                  <a:lnTo>
                    <a:pt x="20145" y="27973"/>
                  </a:lnTo>
                  <a:lnTo>
                    <a:pt x="19399" y="27973"/>
                  </a:lnTo>
                  <a:lnTo>
                    <a:pt x="18652" y="27274"/>
                  </a:lnTo>
                  <a:lnTo>
                    <a:pt x="29098" y="27274"/>
                  </a:lnTo>
                  <a:lnTo>
                    <a:pt x="29098" y="27973"/>
                  </a:lnTo>
                  <a:lnTo>
                    <a:pt x="29850" y="28678"/>
                  </a:lnTo>
                  <a:close/>
                </a:path>
                <a:path w="33654" h="52704">
                  <a:moveTo>
                    <a:pt x="29098" y="46861"/>
                  </a:moveTo>
                  <a:lnTo>
                    <a:pt x="17906" y="46861"/>
                  </a:lnTo>
                  <a:lnTo>
                    <a:pt x="18652" y="46162"/>
                  </a:lnTo>
                  <a:lnTo>
                    <a:pt x="20891" y="46162"/>
                  </a:lnTo>
                  <a:lnTo>
                    <a:pt x="21643" y="45457"/>
                  </a:lnTo>
                  <a:lnTo>
                    <a:pt x="22383" y="45457"/>
                  </a:lnTo>
                  <a:lnTo>
                    <a:pt x="23875" y="44064"/>
                  </a:lnTo>
                  <a:lnTo>
                    <a:pt x="24621" y="44064"/>
                  </a:lnTo>
                  <a:lnTo>
                    <a:pt x="24621" y="43359"/>
                  </a:lnTo>
                  <a:lnTo>
                    <a:pt x="26866" y="41267"/>
                  </a:lnTo>
                  <a:lnTo>
                    <a:pt x="26866" y="39868"/>
                  </a:lnTo>
                  <a:lnTo>
                    <a:pt x="27606" y="39168"/>
                  </a:lnTo>
                  <a:lnTo>
                    <a:pt x="27606" y="35666"/>
                  </a:lnTo>
                  <a:lnTo>
                    <a:pt x="26866" y="34967"/>
                  </a:lnTo>
                  <a:lnTo>
                    <a:pt x="26866" y="33568"/>
                  </a:lnTo>
                  <a:lnTo>
                    <a:pt x="26114" y="32869"/>
                  </a:lnTo>
                  <a:lnTo>
                    <a:pt x="26114" y="32169"/>
                  </a:lnTo>
                  <a:lnTo>
                    <a:pt x="25368" y="32169"/>
                  </a:lnTo>
                  <a:lnTo>
                    <a:pt x="25368" y="31476"/>
                  </a:lnTo>
                  <a:lnTo>
                    <a:pt x="23875" y="30071"/>
                  </a:lnTo>
                  <a:lnTo>
                    <a:pt x="23129" y="30071"/>
                  </a:lnTo>
                  <a:lnTo>
                    <a:pt x="23129" y="29378"/>
                  </a:lnTo>
                  <a:lnTo>
                    <a:pt x="22383" y="28678"/>
                  </a:lnTo>
                  <a:lnTo>
                    <a:pt x="30590" y="28678"/>
                  </a:lnTo>
                  <a:lnTo>
                    <a:pt x="30590" y="29378"/>
                  </a:lnTo>
                  <a:lnTo>
                    <a:pt x="31337" y="30071"/>
                  </a:lnTo>
                  <a:lnTo>
                    <a:pt x="31337" y="30776"/>
                  </a:lnTo>
                  <a:lnTo>
                    <a:pt x="32089" y="31476"/>
                  </a:lnTo>
                  <a:lnTo>
                    <a:pt x="32089" y="32169"/>
                  </a:lnTo>
                  <a:lnTo>
                    <a:pt x="32829" y="32869"/>
                  </a:lnTo>
                  <a:lnTo>
                    <a:pt x="32829" y="35666"/>
                  </a:lnTo>
                  <a:lnTo>
                    <a:pt x="33575" y="36371"/>
                  </a:lnTo>
                  <a:lnTo>
                    <a:pt x="33575" y="37764"/>
                  </a:lnTo>
                  <a:lnTo>
                    <a:pt x="32829" y="38469"/>
                  </a:lnTo>
                  <a:lnTo>
                    <a:pt x="32829" y="41267"/>
                  </a:lnTo>
                  <a:lnTo>
                    <a:pt x="32089" y="41966"/>
                  </a:lnTo>
                  <a:lnTo>
                    <a:pt x="32089" y="43359"/>
                  </a:lnTo>
                  <a:lnTo>
                    <a:pt x="31337" y="44064"/>
                  </a:lnTo>
                  <a:lnTo>
                    <a:pt x="31337" y="44757"/>
                  </a:lnTo>
                  <a:lnTo>
                    <a:pt x="30590" y="44757"/>
                  </a:lnTo>
                  <a:lnTo>
                    <a:pt x="30590" y="45457"/>
                  </a:lnTo>
                  <a:lnTo>
                    <a:pt x="29098" y="468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5436069" y="721275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4" name="object 219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463326" y="2032157"/>
              <a:ext cx="64507" cy="83605"/>
            </a:xfrm>
            <a:prstGeom prst="rect">
              <a:avLst/>
            </a:prstGeom>
          </p:spPr>
        </p:pic>
        <p:pic>
          <p:nvPicPr>
            <p:cNvPr id="2195" name="object 219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468549" y="1383866"/>
              <a:ext cx="64507" cy="84306"/>
            </a:xfrm>
            <a:prstGeom prst="rect">
              <a:avLst/>
            </a:prstGeom>
          </p:spPr>
        </p:pic>
        <p:pic>
          <p:nvPicPr>
            <p:cNvPr id="2196" name="object 2196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3468549" y="834184"/>
              <a:ext cx="64507" cy="84306"/>
            </a:xfrm>
            <a:prstGeom prst="rect">
              <a:avLst/>
            </a:prstGeom>
          </p:spPr>
        </p:pic>
        <p:pic>
          <p:nvPicPr>
            <p:cNvPr id="2197" name="object 219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447115" y="834184"/>
              <a:ext cx="64505" cy="84306"/>
            </a:xfrm>
            <a:prstGeom prst="rect">
              <a:avLst/>
            </a:prstGeom>
          </p:spPr>
        </p:pic>
        <p:pic>
          <p:nvPicPr>
            <p:cNvPr id="2198" name="object 2198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1632638" y="2543713"/>
              <a:ext cx="1262337" cy="565859"/>
            </a:xfrm>
            <a:prstGeom prst="rect">
              <a:avLst/>
            </a:prstGeom>
          </p:spPr>
        </p:pic>
        <p:pic>
          <p:nvPicPr>
            <p:cNvPr id="2199" name="object 2199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325387" y="2423112"/>
              <a:ext cx="259219" cy="126940"/>
            </a:xfrm>
            <a:prstGeom prst="rect">
              <a:avLst/>
            </a:prstGeom>
          </p:spPr>
        </p:pic>
        <p:pic>
          <p:nvPicPr>
            <p:cNvPr id="2200" name="object 2200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0325387" y="2207716"/>
              <a:ext cx="259219" cy="126243"/>
            </a:xfrm>
            <a:prstGeom prst="rect">
              <a:avLst/>
            </a:prstGeom>
          </p:spPr>
        </p:pic>
        <p:pic>
          <p:nvPicPr>
            <p:cNvPr id="2201" name="object 2201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0325387" y="1991618"/>
              <a:ext cx="259219" cy="126240"/>
            </a:xfrm>
            <a:prstGeom prst="rect">
              <a:avLst/>
            </a:prstGeom>
          </p:spPr>
        </p:pic>
        <p:pic>
          <p:nvPicPr>
            <p:cNvPr id="2202" name="object 220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325387" y="1775521"/>
              <a:ext cx="259219" cy="126245"/>
            </a:xfrm>
            <a:prstGeom prst="rect">
              <a:avLst/>
            </a:prstGeom>
          </p:spPr>
        </p:pic>
        <p:pic>
          <p:nvPicPr>
            <p:cNvPr id="2203" name="object 220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0325387" y="1559424"/>
              <a:ext cx="259219" cy="126242"/>
            </a:xfrm>
            <a:prstGeom prst="rect">
              <a:avLst/>
            </a:prstGeom>
          </p:spPr>
        </p:pic>
        <p:pic>
          <p:nvPicPr>
            <p:cNvPr id="2204" name="object 220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0325387" y="1343328"/>
              <a:ext cx="259219" cy="126239"/>
            </a:xfrm>
            <a:prstGeom prst="rect">
              <a:avLst/>
            </a:prstGeom>
          </p:spPr>
        </p:pic>
        <p:pic>
          <p:nvPicPr>
            <p:cNvPr id="2205" name="object 220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149760" y="3433640"/>
              <a:ext cx="84649" cy="93745"/>
            </a:xfrm>
            <a:prstGeom prst="rect">
              <a:avLst/>
            </a:prstGeom>
          </p:spPr>
        </p:pic>
        <p:pic>
          <p:nvPicPr>
            <p:cNvPr id="2206" name="object 2206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653390" y="3433640"/>
              <a:ext cx="84649" cy="93745"/>
            </a:xfrm>
            <a:prstGeom prst="rect">
              <a:avLst/>
            </a:prstGeom>
          </p:spPr>
        </p:pic>
        <p:pic>
          <p:nvPicPr>
            <p:cNvPr id="2207" name="object 220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5157021" y="3433640"/>
              <a:ext cx="84649" cy="93745"/>
            </a:xfrm>
            <a:prstGeom prst="rect">
              <a:avLst/>
            </a:prstGeom>
          </p:spPr>
        </p:pic>
        <p:pic>
          <p:nvPicPr>
            <p:cNvPr id="2208" name="object 2208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761032" y="2604917"/>
              <a:ext cx="64503" cy="84308"/>
            </a:xfrm>
            <a:prstGeom prst="rect">
              <a:avLst/>
            </a:prstGeom>
          </p:spPr>
        </p:pic>
        <p:sp>
          <p:nvSpPr>
            <p:cNvPr id="2209" name="object 2209"/>
            <p:cNvSpPr/>
            <p:nvPr/>
          </p:nvSpPr>
          <p:spPr>
            <a:xfrm>
              <a:off x="2023321" y="424757"/>
              <a:ext cx="10912475" cy="3141980"/>
            </a:xfrm>
            <a:custGeom>
              <a:avLst/>
              <a:gdLst/>
              <a:ahLst/>
              <a:cxnLst/>
              <a:rect l="l" t="t" r="r" b="b"/>
              <a:pathLst>
                <a:path w="10912475" h="3141979">
                  <a:moveTo>
                    <a:pt x="0" y="0"/>
                  </a:moveTo>
                  <a:lnTo>
                    <a:pt x="10911992" y="0"/>
                  </a:lnTo>
                  <a:lnTo>
                    <a:pt x="10911992" y="3141445"/>
                  </a:lnTo>
                  <a:lnTo>
                    <a:pt x="0" y="31414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2932839" y="2440259"/>
              <a:ext cx="556260" cy="576580"/>
            </a:xfrm>
            <a:custGeom>
              <a:avLst/>
              <a:gdLst/>
              <a:ahLst/>
              <a:cxnLst/>
              <a:rect l="l" t="t" r="r" b="b"/>
              <a:pathLst>
                <a:path w="556260" h="576580">
                  <a:moveTo>
                    <a:pt x="0" y="0"/>
                  </a:moveTo>
                  <a:lnTo>
                    <a:pt x="0" y="576258"/>
                  </a:lnTo>
                  <a:lnTo>
                    <a:pt x="555858" y="576258"/>
                  </a:lnTo>
                  <a:lnTo>
                    <a:pt x="555858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2932839" y="2440257"/>
              <a:ext cx="556260" cy="72390"/>
            </a:xfrm>
            <a:custGeom>
              <a:avLst/>
              <a:gdLst/>
              <a:ahLst/>
              <a:cxnLst/>
              <a:rect l="l" t="t" r="r" b="b"/>
              <a:pathLst>
                <a:path w="556260" h="72389">
                  <a:moveTo>
                    <a:pt x="555858" y="72032"/>
                  </a:moveTo>
                  <a:lnTo>
                    <a:pt x="55585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2905233" y="2414383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4">
                  <a:moveTo>
                    <a:pt x="0" y="0"/>
                  </a:moveTo>
                  <a:lnTo>
                    <a:pt x="0" y="628009"/>
                  </a:lnTo>
                  <a:lnTo>
                    <a:pt x="611071" y="628009"/>
                  </a:lnTo>
                  <a:lnTo>
                    <a:pt x="611071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3516305" y="2414382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79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3479745" y="2747969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19">
                  <a:moveTo>
                    <a:pt x="36559" y="20280"/>
                  </a:moveTo>
                  <a:lnTo>
                    <a:pt x="47005" y="20280"/>
                  </a:lnTo>
                  <a:lnTo>
                    <a:pt x="47005" y="0"/>
                  </a:lnTo>
                  <a:lnTo>
                    <a:pt x="0" y="0"/>
                  </a:lnTo>
                  <a:lnTo>
                    <a:pt x="0" y="20280"/>
                  </a:lnTo>
                  <a:lnTo>
                    <a:pt x="8953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3478252" y="2492009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19">
                  <a:moveTo>
                    <a:pt x="10445" y="0"/>
                  </a:moveTo>
                  <a:lnTo>
                    <a:pt x="0" y="0"/>
                  </a:lnTo>
                  <a:lnTo>
                    <a:pt x="0" y="20280"/>
                  </a:lnTo>
                  <a:lnTo>
                    <a:pt x="47005" y="20280"/>
                  </a:lnTo>
                  <a:lnTo>
                    <a:pt x="47005" y="0"/>
                  </a:lnTo>
                  <a:lnTo>
                    <a:pt x="380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3030582" y="2761955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4">
                  <a:moveTo>
                    <a:pt x="394697" y="0"/>
                  </a:moveTo>
                  <a:lnTo>
                    <a:pt x="360375" y="0"/>
                  </a:lnTo>
                  <a:lnTo>
                    <a:pt x="360375" y="189521"/>
                  </a:lnTo>
                  <a:lnTo>
                    <a:pt x="0" y="1895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3030582" y="2505297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3030582" y="2505297"/>
              <a:ext cx="394970" cy="10795"/>
            </a:xfrm>
            <a:custGeom>
              <a:avLst/>
              <a:gdLst/>
              <a:ahLst/>
              <a:cxnLst/>
              <a:rect l="l" t="t" r="r" b="b"/>
              <a:pathLst>
                <a:path w="394970" h="10794">
                  <a:moveTo>
                    <a:pt x="394697" y="10490"/>
                  </a:moveTo>
                  <a:lnTo>
                    <a:pt x="360375" y="10490"/>
                  </a:lnTo>
                  <a:lnTo>
                    <a:pt x="3603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3307391" y="2973157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2976115" y="2492709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5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3444677" y="2608799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2976114" y="2492709"/>
              <a:ext cx="468630" cy="92075"/>
            </a:xfrm>
            <a:custGeom>
              <a:avLst/>
              <a:gdLst/>
              <a:ahLst/>
              <a:cxnLst/>
              <a:rect l="l" t="t" r="r" b="b"/>
              <a:pathLst>
                <a:path w="468629" h="92075">
                  <a:moveTo>
                    <a:pt x="468562" y="91613"/>
                  </a:moveTo>
                  <a:lnTo>
                    <a:pt x="46856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2967160" y="2440258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3425277" y="2505297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29" h="274319">
                  <a:moveTo>
                    <a:pt x="11191" y="274142"/>
                  </a:moveTo>
                  <a:lnTo>
                    <a:pt x="11191" y="260155"/>
                  </a:lnTo>
                  <a:lnTo>
                    <a:pt x="0" y="260155"/>
                  </a:lnTo>
                  <a:lnTo>
                    <a:pt x="0" y="0"/>
                  </a:lnTo>
                  <a:lnTo>
                    <a:pt x="11191" y="0"/>
                  </a:lnTo>
                  <a:lnTo>
                    <a:pt x="11191" y="260155"/>
                  </a:lnTo>
                  <a:lnTo>
                    <a:pt x="0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3436469" y="279272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3436469" y="28318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3436469" y="287105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3436469" y="2910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3425277" y="2950078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29" h="14605">
                  <a:moveTo>
                    <a:pt x="11191" y="0"/>
                  </a:moveTo>
                  <a:lnTo>
                    <a:pt x="11191" y="13986"/>
                  </a:lnTo>
                  <a:lnTo>
                    <a:pt x="0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3425279" y="291091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3425279" y="287105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3425279" y="283189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3425279" y="279272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3425279" y="276545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3453630" y="2440258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3440202" y="2584320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4">
                  <a:moveTo>
                    <a:pt x="22383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2383" y="0"/>
                  </a:lnTo>
                  <a:lnTo>
                    <a:pt x="22383" y="24476"/>
                  </a:lnTo>
                  <a:close/>
                </a:path>
                <a:path w="22860" h="24764">
                  <a:moveTo>
                    <a:pt x="18652" y="20280"/>
                  </a:moveTo>
                  <a:lnTo>
                    <a:pt x="5968" y="20280"/>
                  </a:lnTo>
                  <a:lnTo>
                    <a:pt x="5968" y="21679"/>
                  </a:lnTo>
                  <a:lnTo>
                    <a:pt x="18652" y="21679"/>
                  </a:lnTo>
                  <a:lnTo>
                    <a:pt x="18652" y="20280"/>
                  </a:lnTo>
                  <a:close/>
                </a:path>
                <a:path w="22860" h="24764">
                  <a:moveTo>
                    <a:pt x="18652" y="17483"/>
                  </a:moveTo>
                  <a:lnTo>
                    <a:pt x="5968" y="17483"/>
                  </a:lnTo>
                  <a:lnTo>
                    <a:pt x="5968" y="18882"/>
                  </a:lnTo>
                  <a:lnTo>
                    <a:pt x="18652" y="18882"/>
                  </a:lnTo>
                  <a:lnTo>
                    <a:pt x="18652" y="17483"/>
                  </a:lnTo>
                  <a:close/>
                </a:path>
                <a:path w="22860" h="24764">
                  <a:moveTo>
                    <a:pt x="18652" y="14686"/>
                  </a:moveTo>
                  <a:lnTo>
                    <a:pt x="5968" y="14686"/>
                  </a:lnTo>
                  <a:lnTo>
                    <a:pt x="5968" y="16084"/>
                  </a:lnTo>
                  <a:lnTo>
                    <a:pt x="18652" y="16084"/>
                  </a:lnTo>
                  <a:lnTo>
                    <a:pt x="18652" y="14686"/>
                  </a:lnTo>
                  <a:close/>
                </a:path>
                <a:path w="22860" h="24764">
                  <a:moveTo>
                    <a:pt x="18652" y="11888"/>
                  </a:moveTo>
                  <a:lnTo>
                    <a:pt x="5968" y="11888"/>
                  </a:lnTo>
                  <a:lnTo>
                    <a:pt x="5968" y="13287"/>
                  </a:lnTo>
                  <a:lnTo>
                    <a:pt x="18652" y="13287"/>
                  </a:lnTo>
                  <a:lnTo>
                    <a:pt x="18652" y="11888"/>
                  </a:lnTo>
                  <a:close/>
                </a:path>
                <a:path w="22860" h="24764">
                  <a:moveTo>
                    <a:pt x="18652" y="9091"/>
                  </a:moveTo>
                  <a:lnTo>
                    <a:pt x="5968" y="9091"/>
                  </a:lnTo>
                  <a:lnTo>
                    <a:pt x="5968" y="10490"/>
                  </a:lnTo>
                  <a:lnTo>
                    <a:pt x="18652" y="10490"/>
                  </a:lnTo>
                  <a:lnTo>
                    <a:pt x="18652" y="9091"/>
                  </a:lnTo>
                  <a:close/>
                </a:path>
                <a:path w="22860" h="24764">
                  <a:moveTo>
                    <a:pt x="18652" y="6993"/>
                  </a:moveTo>
                  <a:lnTo>
                    <a:pt x="5968" y="6993"/>
                  </a:lnTo>
                  <a:lnTo>
                    <a:pt x="5968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860" h="24764">
                  <a:moveTo>
                    <a:pt x="18652" y="4196"/>
                  </a:moveTo>
                  <a:lnTo>
                    <a:pt x="5968" y="4196"/>
                  </a:lnTo>
                  <a:lnTo>
                    <a:pt x="5968" y="5594"/>
                  </a:lnTo>
                  <a:lnTo>
                    <a:pt x="18652" y="5594"/>
                  </a:lnTo>
                  <a:lnTo>
                    <a:pt x="18652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3445424" y="258432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3193235" y="2973157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69">
                  <a:moveTo>
                    <a:pt x="34321" y="26575"/>
                  </a:moveTo>
                  <a:lnTo>
                    <a:pt x="23129" y="26575"/>
                  </a:lnTo>
                  <a:lnTo>
                    <a:pt x="23129" y="5594"/>
                  </a:lnTo>
                  <a:lnTo>
                    <a:pt x="11937" y="5594"/>
                  </a:lnTo>
                  <a:lnTo>
                    <a:pt x="11937" y="26575"/>
                  </a:lnTo>
                  <a:lnTo>
                    <a:pt x="0" y="26575"/>
                  </a:lnTo>
                  <a:lnTo>
                    <a:pt x="0" y="20280"/>
                  </a:lnTo>
                  <a:lnTo>
                    <a:pt x="5968" y="20280"/>
                  </a:lnTo>
                  <a:lnTo>
                    <a:pt x="5968" y="0"/>
                  </a:lnTo>
                  <a:lnTo>
                    <a:pt x="29098" y="0"/>
                  </a:lnTo>
                  <a:lnTo>
                    <a:pt x="29098" y="20280"/>
                  </a:lnTo>
                  <a:lnTo>
                    <a:pt x="34321" y="20280"/>
                  </a:lnTo>
                  <a:lnTo>
                    <a:pt x="34321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3307391" y="2458442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3193235" y="2457041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69">
                  <a:moveTo>
                    <a:pt x="34321" y="0"/>
                  </a:moveTo>
                  <a:lnTo>
                    <a:pt x="23129" y="0"/>
                  </a:lnTo>
                  <a:lnTo>
                    <a:pt x="23129" y="20980"/>
                  </a:lnTo>
                  <a:lnTo>
                    <a:pt x="11937" y="20980"/>
                  </a:lnTo>
                  <a:lnTo>
                    <a:pt x="11937" y="0"/>
                  </a:lnTo>
                  <a:lnTo>
                    <a:pt x="0" y="0"/>
                  </a:lnTo>
                  <a:lnTo>
                    <a:pt x="0" y="6294"/>
                  </a:lnTo>
                  <a:lnTo>
                    <a:pt x="5968" y="6294"/>
                  </a:lnTo>
                  <a:lnTo>
                    <a:pt x="5968" y="26575"/>
                  </a:lnTo>
                  <a:lnTo>
                    <a:pt x="29098" y="26575"/>
                  </a:lnTo>
                  <a:lnTo>
                    <a:pt x="29098" y="6294"/>
                  </a:lnTo>
                  <a:lnTo>
                    <a:pt x="34321" y="6294"/>
                  </a:ln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2905233" y="2414383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611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3467808" y="2504601"/>
              <a:ext cx="10795" cy="260350"/>
            </a:xfrm>
            <a:custGeom>
              <a:avLst/>
              <a:gdLst/>
              <a:ahLst/>
              <a:cxnLst/>
              <a:rect l="l" t="t" r="r" b="b"/>
              <a:pathLst>
                <a:path w="10795" h="260350">
                  <a:moveTo>
                    <a:pt x="0" y="260155"/>
                  </a:moveTo>
                  <a:lnTo>
                    <a:pt x="10445" y="260155"/>
                  </a:lnTo>
                  <a:lnTo>
                    <a:pt x="10445" y="0"/>
                  </a:lnTo>
                  <a:lnTo>
                    <a:pt x="0" y="0"/>
                  </a:lnTo>
                  <a:lnTo>
                    <a:pt x="0" y="26015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3461838" y="2486414"/>
              <a:ext cx="27305" cy="408940"/>
            </a:xfrm>
            <a:custGeom>
              <a:avLst/>
              <a:gdLst/>
              <a:ahLst/>
              <a:cxnLst/>
              <a:rect l="l" t="t" r="r" b="b"/>
              <a:pathLst>
                <a:path w="27304" h="408939">
                  <a:moveTo>
                    <a:pt x="26860" y="0"/>
                  </a:moveTo>
                  <a:lnTo>
                    <a:pt x="0" y="0"/>
                  </a:lnTo>
                  <a:lnTo>
                    <a:pt x="0" y="408415"/>
                  </a:lnTo>
                  <a:lnTo>
                    <a:pt x="26860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2976114" y="2964065"/>
              <a:ext cx="468630" cy="0"/>
            </a:xfrm>
            <a:custGeom>
              <a:avLst/>
              <a:gdLst/>
              <a:ahLst/>
              <a:cxnLst/>
              <a:rect l="l" t="t" r="r" b="b"/>
              <a:pathLst>
                <a:path w="468629">
                  <a:moveTo>
                    <a:pt x="4685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2996260" y="2761955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4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2996260" y="2505297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4">
                  <a:moveTo>
                    <a:pt x="0" y="10490"/>
                  </a:moveTo>
                  <a:lnTo>
                    <a:pt x="34321" y="10490"/>
                  </a:ln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2976115" y="2608799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2976115" y="2492709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2985068" y="2505297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30" h="274319">
                  <a:moveTo>
                    <a:pt x="0" y="274142"/>
                  </a:moveTo>
                  <a:lnTo>
                    <a:pt x="0" y="260155"/>
                  </a:lnTo>
                  <a:lnTo>
                    <a:pt x="11191" y="2601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60155"/>
                  </a:lnTo>
                  <a:lnTo>
                    <a:pt x="11191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2985068" y="279272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2985068" y="28318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2985068" y="287105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2985068" y="2910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2985068" y="2950078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5">
                  <a:moveTo>
                    <a:pt x="0" y="0"/>
                  </a:moveTo>
                  <a:lnTo>
                    <a:pt x="0" y="13986"/>
                  </a:lnTo>
                  <a:lnTo>
                    <a:pt x="11191" y="139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2996260" y="291091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2996260" y="287105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2996260" y="283189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2996260" y="279272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2996260" y="2765452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2958955" y="2584320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4">
                  <a:moveTo>
                    <a:pt x="0" y="24476"/>
                  </a:moveTo>
                  <a:lnTo>
                    <a:pt x="21637" y="24476"/>
                  </a:lnTo>
                  <a:lnTo>
                    <a:pt x="21637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225" h="24764">
                  <a:moveTo>
                    <a:pt x="2984" y="20280"/>
                  </a:moveTo>
                  <a:lnTo>
                    <a:pt x="15668" y="20280"/>
                  </a:lnTo>
                  <a:lnTo>
                    <a:pt x="15668" y="21679"/>
                  </a:lnTo>
                  <a:lnTo>
                    <a:pt x="2984" y="21679"/>
                  </a:lnTo>
                  <a:lnTo>
                    <a:pt x="2984" y="20280"/>
                  </a:lnTo>
                  <a:close/>
                </a:path>
                <a:path w="22225" h="24764">
                  <a:moveTo>
                    <a:pt x="2984" y="17483"/>
                  </a:moveTo>
                  <a:lnTo>
                    <a:pt x="15668" y="17483"/>
                  </a:lnTo>
                  <a:lnTo>
                    <a:pt x="15668" y="18882"/>
                  </a:lnTo>
                  <a:lnTo>
                    <a:pt x="2984" y="18882"/>
                  </a:lnTo>
                  <a:lnTo>
                    <a:pt x="2984" y="17483"/>
                  </a:lnTo>
                  <a:close/>
                </a:path>
                <a:path w="22225" h="24764">
                  <a:moveTo>
                    <a:pt x="2984" y="14686"/>
                  </a:moveTo>
                  <a:lnTo>
                    <a:pt x="15668" y="14686"/>
                  </a:lnTo>
                  <a:lnTo>
                    <a:pt x="15668" y="16084"/>
                  </a:lnTo>
                  <a:lnTo>
                    <a:pt x="2984" y="16084"/>
                  </a:lnTo>
                  <a:lnTo>
                    <a:pt x="2984" y="14686"/>
                  </a:lnTo>
                  <a:close/>
                </a:path>
                <a:path w="22225" h="24764">
                  <a:moveTo>
                    <a:pt x="2984" y="11888"/>
                  </a:moveTo>
                  <a:lnTo>
                    <a:pt x="15668" y="11888"/>
                  </a:lnTo>
                  <a:lnTo>
                    <a:pt x="15668" y="13287"/>
                  </a:lnTo>
                  <a:lnTo>
                    <a:pt x="2984" y="13287"/>
                  </a:lnTo>
                  <a:lnTo>
                    <a:pt x="2984" y="11888"/>
                  </a:lnTo>
                  <a:close/>
                </a:path>
                <a:path w="22225" h="24764">
                  <a:moveTo>
                    <a:pt x="2984" y="9091"/>
                  </a:moveTo>
                  <a:lnTo>
                    <a:pt x="15668" y="9091"/>
                  </a:lnTo>
                  <a:lnTo>
                    <a:pt x="15668" y="10490"/>
                  </a:lnTo>
                  <a:lnTo>
                    <a:pt x="2984" y="10490"/>
                  </a:lnTo>
                  <a:lnTo>
                    <a:pt x="2984" y="9091"/>
                  </a:lnTo>
                  <a:close/>
                </a:path>
                <a:path w="22225" h="24764">
                  <a:moveTo>
                    <a:pt x="2984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2984" y="8392"/>
                  </a:lnTo>
                  <a:lnTo>
                    <a:pt x="2984" y="6993"/>
                  </a:lnTo>
                  <a:close/>
                </a:path>
                <a:path w="22225" h="24764">
                  <a:moveTo>
                    <a:pt x="2984" y="4196"/>
                  </a:moveTo>
                  <a:lnTo>
                    <a:pt x="15668" y="4196"/>
                  </a:lnTo>
                  <a:lnTo>
                    <a:pt x="15668" y="5594"/>
                  </a:lnTo>
                  <a:lnTo>
                    <a:pt x="2984" y="5594"/>
                  </a:lnTo>
                  <a:lnTo>
                    <a:pt x="2984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2976115" y="258432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5114491" y="723373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32083" y="6294"/>
                  </a:moveTo>
                  <a:lnTo>
                    <a:pt x="5968" y="13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5038388" y="689804"/>
              <a:ext cx="49530" cy="25400"/>
            </a:xfrm>
            <a:custGeom>
              <a:avLst/>
              <a:gdLst/>
              <a:ahLst/>
              <a:cxnLst/>
              <a:rect l="l" t="t" r="r" b="b"/>
              <a:pathLst>
                <a:path w="49529" h="25400">
                  <a:moveTo>
                    <a:pt x="49243" y="25176"/>
                  </a:moveTo>
                  <a:lnTo>
                    <a:pt x="33575" y="18882"/>
                  </a:lnTo>
                  <a:lnTo>
                    <a:pt x="10445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4978697" y="635255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38052" y="38463"/>
                  </a:moveTo>
                  <a:lnTo>
                    <a:pt x="29098" y="31470"/>
                  </a:lnTo>
                  <a:lnTo>
                    <a:pt x="11191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4941392" y="565322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22383" y="48254"/>
                  </a:moveTo>
                  <a:lnTo>
                    <a:pt x="19399" y="43359"/>
                  </a:lnTo>
                  <a:lnTo>
                    <a:pt x="8207" y="216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5004066" y="496786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185783" y="6993"/>
                  </a:moveTo>
                  <a:lnTo>
                    <a:pt x="178322" y="0"/>
                  </a:lnTo>
                  <a:lnTo>
                    <a:pt x="0" y="166443"/>
                  </a:lnTo>
                  <a:lnTo>
                    <a:pt x="7461" y="173436"/>
                  </a:lnTo>
                  <a:lnTo>
                    <a:pt x="185783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5182388" y="48979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5182388" y="72547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13287"/>
                  </a:moveTo>
                  <a:lnTo>
                    <a:pt x="27606" y="13287"/>
                  </a:lnTo>
                  <a:lnTo>
                    <a:pt x="27606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69" name="object 2269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2680914" y="1487642"/>
              <a:ext cx="88759" cy="83445"/>
            </a:xfrm>
            <a:prstGeom prst="rect">
              <a:avLst/>
            </a:prstGeom>
          </p:spPr>
        </p:pic>
        <p:pic>
          <p:nvPicPr>
            <p:cNvPr id="2270" name="object 227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2781708" y="1169483"/>
              <a:ext cx="235558" cy="161688"/>
            </a:xfrm>
            <a:prstGeom prst="rect">
              <a:avLst/>
            </a:prstGeom>
          </p:spPr>
        </p:pic>
        <p:sp>
          <p:nvSpPr>
            <p:cNvPr id="2271" name="object 2271"/>
            <p:cNvSpPr/>
            <p:nvPr/>
          </p:nvSpPr>
          <p:spPr>
            <a:xfrm>
              <a:off x="12875623" y="1529715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59">
                  <a:moveTo>
                    <a:pt x="0" y="86019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2815934" y="1579368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2880846" y="1414323"/>
              <a:ext cx="0" cy="502920"/>
            </a:xfrm>
            <a:custGeom>
              <a:avLst/>
              <a:gdLst/>
              <a:ahLst/>
              <a:cxnLst/>
              <a:rect l="l" t="t" r="r" b="b"/>
              <a:pathLst>
                <a:path h="502919">
                  <a:moveTo>
                    <a:pt x="0" y="0"/>
                  </a:moveTo>
                  <a:lnTo>
                    <a:pt x="0" y="502827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2739083" y="1529715"/>
              <a:ext cx="0" cy="86360"/>
            </a:xfrm>
            <a:custGeom>
              <a:avLst/>
              <a:gdLst/>
              <a:ahLst/>
              <a:cxnLst/>
              <a:rect l="l" t="t" r="r" b="b"/>
              <a:pathLst>
                <a:path h="86359">
                  <a:moveTo>
                    <a:pt x="0" y="0"/>
                  </a:moveTo>
                  <a:lnTo>
                    <a:pt x="0" y="86019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2739829" y="1579368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0" y="39163"/>
                  </a:moveTo>
                  <a:lnTo>
                    <a:pt x="58943" y="0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2735353" y="1427610"/>
              <a:ext cx="0" cy="476250"/>
            </a:xfrm>
            <a:custGeom>
              <a:avLst/>
              <a:gdLst/>
              <a:ahLst/>
              <a:cxnLst/>
              <a:rect l="l" t="t" r="r" b="b"/>
              <a:pathLst>
                <a:path h="476250">
                  <a:moveTo>
                    <a:pt x="0" y="476252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2725653" y="1424813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481846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2736844" y="1414323"/>
              <a:ext cx="156845" cy="502920"/>
            </a:xfrm>
            <a:custGeom>
              <a:avLst/>
              <a:gdLst/>
              <a:ahLst/>
              <a:cxnLst/>
              <a:rect l="l" t="t" r="r" b="b"/>
              <a:pathLst>
                <a:path w="156845" h="502919">
                  <a:moveTo>
                    <a:pt x="0" y="0"/>
                  </a:moveTo>
                  <a:lnTo>
                    <a:pt x="156685" y="0"/>
                  </a:lnTo>
                  <a:lnTo>
                    <a:pt x="156685" y="502827"/>
                  </a:lnTo>
                  <a:lnTo>
                    <a:pt x="0" y="502827"/>
                  </a:lnTo>
                </a:path>
              </a:pathLst>
            </a:custGeom>
            <a:ln w="59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2724907" y="141432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1564" y="0"/>
                  </a:moveTo>
                  <a:lnTo>
                    <a:pt x="5179" y="0"/>
                  </a:lnTo>
                  <a:lnTo>
                    <a:pt x="0" y="4539"/>
                  </a:lnTo>
                  <a:lnTo>
                    <a:pt x="0" y="10140"/>
                  </a:lnTo>
                </a:path>
              </a:pathLst>
            </a:custGeom>
            <a:ln w="57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2815934" y="1526917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0"/>
                  </a:moveTo>
                  <a:lnTo>
                    <a:pt x="0" y="39163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2795789" y="1562584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2739829" y="1423415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016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2739083" y="1423415"/>
              <a:ext cx="5715" cy="102235"/>
            </a:xfrm>
            <a:custGeom>
              <a:avLst/>
              <a:gdLst/>
              <a:ahLst/>
              <a:cxnLst/>
              <a:rect l="l" t="t" r="r" b="b"/>
              <a:pathLst>
                <a:path w="5715" h="102234">
                  <a:moveTo>
                    <a:pt x="0" y="0"/>
                  </a:moveTo>
                  <a:lnTo>
                    <a:pt x="5222" y="102103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2738891" y="1423415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65" y="0"/>
                  </a:moveTo>
                </a:path>
                <a:path w="634" h="634">
                  <a:moveTo>
                    <a:pt x="565" y="0"/>
                  </a:moveTo>
                  <a:lnTo>
                    <a:pt x="373" y="5"/>
                  </a:lnTo>
                  <a:lnTo>
                    <a:pt x="186" y="23"/>
                  </a:lnTo>
                  <a:lnTo>
                    <a:pt x="0" y="46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2735354" y="1423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444" y="0"/>
                  </a:moveTo>
                  <a:lnTo>
                    <a:pt x="1461" y="303"/>
                  </a:lnTo>
                  <a:lnTo>
                    <a:pt x="0" y="1911"/>
                  </a:lnTo>
                  <a:lnTo>
                    <a:pt x="0" y="3799"/>
                  </a:lnTo>
                </a:path>
              </a:pathLst>
            </a:custGeom>
            <a:ln w="58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2870400" y="1423415"/>
              <a:ext cx="5715" cy="102235"/>
            </a:xfrm>
            <a:custGeom>
              <a:avLst/>
              <a:gdLst/>
              <a:ahLst/>
              <a:cxnLst/>
              <a:rect l="l" t="t" r="r" b="b"/>
              <a:pathLst>
                <a:path w="5715" h="102234">
                  <a:moveTo>
                    <a:pt x="5222" y="0"/>
                  </a:moveTo>
                  <a:lnTo>
                    <a:pt x="0" y="102103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2871520" y="15255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3846"/>
                  </a:moveTo>
                  <a:lnTo>
                    <a:pt x="4103" y="1719"/>
                  </a:lnTo>
                  <a:lnTo>
                    <a:pt x="2269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88" name="object 2288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722023" y="1612493"/>
              <a:ext cx="158823" cy="306841"/>
            </a:xfrm>
            <a:prstGeom prst="rect">
              <a:avLst/>
            </a:prstGeom>
          </p:spPr>
        </p:pic>
        <p:sp>
          <p:nvSpPr>
            <p:cNvPr id="2289" name="object 2289"/>
            <p:cNvSpPr/>
            <p:nvPr/>
          </p:nvSpPr>
          <p:spPr>
            <a:xfrm>
              <a:off x="12742814" y="1525519"/>
              <a:ext cx="129539" cy="0"/>
            </a:xfrm>
            <a:custGeom>
              <a:avLst/>
              <a:gdLst/>
              <a:ahLst/>
              <a:cxnLst/>
              <a:rect l="l" t="t" r="r" b="b"/>
              <a:pathLst>
                <a:path w="129540">
                  <a:moveTo>
                    <a:pt x="129078" y="0"/>
                  </a:moveTo>
                  <a:lnTo>
                    <a:pt x="0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2738337" y="15255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0"/>
                  </a:move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2739084" y="1528316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3837882" y="738759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4" h="23495">
                  <a:moveTo>
                    <a:pt x="0" y="23078"/>
                  </a:moveTo>
                  <a:lnTo>
                    <a:pt x="24621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3837882" y="76323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3837882" y="79120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3837882" y="81848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3837882" y="84645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3837882" y="87443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3837882" y="9024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3837882" y="92967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3837882" y="95765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3837882" y="9856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3837882" y="987725"/>
              <a:ext cx="55244" cy="52069"/>
            </a:xfrm>
            <a:custGeom>
              <a:avLst/>
              <a:gdLst/>
              <a:ahLst/>
              <a:cxnLst/>
              <a:rect l="l" t="t" r="r" b="b"/>
              <a:pathLst>
                <a:path w="55245" h="52069">
                  <a:moveTo>
                    <a:pt x="0" y="51751"/>
                  </a:moveTo>
                  <a:lnTo>
                    <a:pt x="5521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3837882" y="104087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3895332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3837882" y="106884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3924431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3837882" y="109682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3954276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3837882" y="1124096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3984121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3837882" y="115206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4013966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3837882" y="118004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4043065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3837882" y="120731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4072909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3837882" y="123529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4102754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3837882" y="126326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4132599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3837882" y="129123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4161698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3837882" y="131851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4191542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3837882" y="13464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4221387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3837882" y="137446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4251231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3837882" y="140173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4281077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3837882" y="1429709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4310175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3837882" y="145768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4340020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3837882" y="148495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4369865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2890311" y="2401095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0" y="24476"/>
                  </a:moveTo>
                  <a:lnTo>
                    <a:pt x="2611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4399709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3837882" y="151293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2890311" y="2439559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4428808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2932093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3837882" y="15409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2890311" y="2467533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4458653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2961939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3843105" y="1568878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90">
                  <a:moveTo>
                    <a:pt x="0" y="20980"/>
                  </a:moveTo>
                  <a:lnTo>
                    <a:pt x="2238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2890311" y="2495507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4488498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2991782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2890311" y="2523480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4518343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3021627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2890311" y="2550753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4548187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3051472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2890311" y="257872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4577286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3080570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2890311" y="2606701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4607131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3110416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2890311" y="263397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4636976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3140260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2890311" y="2661949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4666820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3170106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2890311" y="268992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4695919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3199204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2890311" y="2717897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4725764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3229049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2890311" y="2745171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4755608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3258894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2890311" y="2773145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4785453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3288738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2890311" y="2801118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4815298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3318582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2890311" y="2828393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4844397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3347682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2890311" y="285636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4874241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3377526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2890311" y="2884340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5180896" y="738759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0" y="16084"/>
                  </a:moveTo>
                  <a:lnTo>
                    <a:pt x="1716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3407371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4904085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2890311" y="2912314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5180896" y="75624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3437216" y="24010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4933931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2890311" y="2939589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5180896" y="78421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3466314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4963030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2890311" y="2967563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5180896" y="81149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3496159" y="24010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4992874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2890311" y="2995536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5180896" y="83946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8" name="object 240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254376" y="854778"/>
              <a:ext cx="1642136" cy="2282097"/>
            </a:xfrm>
            <a:prstGeom prst="rect">
              <a:avLst/>
            </a:prstGeom>
          </p:spPr>
        </p:pic>
        <p:sp>
          <p:nvSpPr>
            <p:cNvPr id="2409" name="object 2409"/>
            <p:cNvSpPr/>
            <p:nvPr/>
          </p:nvSpPr>
          <p:spPr>
            <a:xfrm>
              <a:off x="3516305" y="2401096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60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5022719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2890311" y="3022809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5180896" y="86743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3516305" y="2401095"/>
              <a:ext cx="53340" cy="50800"/>
            </a:xfrm>
            <a:custGeom>
              <a:avLst/>
              <a:gdLst/>
              <a:ahLst/>
              <a:cxnLst/>
              <a:rect l="l" t="t" r="r" b="b"/>
              <a:pathLst>
                <a:path w="53339" h="50800">
                  <a:moveTo>
                    <a:pt x="0" y="50352"/>
                  </a:moveTo>
                  <a:lnTo>
                    <a:pt x="52974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5052563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2890311" y="3042393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30" h="22860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5180896" y="89471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3516305" y="246613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5082409" y="9877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3558087" y="2401095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2890311" y="3042391"/>
              <a:ext cx="53975" cy="50165"/>
            </a:xfrm>
            <a:custGeom>
              <a:avLst/>
              <a:gdLst/>
              <a:ahLst/>
              <a:cxnLst/>
              <a:rect l="l" t="t" r="r" b="b"/>
              <a:pathLst>
                <a:path w="53975" h="50164">
                  <a:moveTo>
                    <a:pt x="0" y="49653"/>
                  </a:moveTo>
                  <a:lnTo>
                    <a:pt x="53720" y="0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5684527" y="46391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4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3525257" y="249410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0" y="4196"/>
                  </a:moveTo>
                  <a:lnTo>
                    <a:pt x="44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5180896" y="922686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3587185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5111507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2890311" y="308085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5684527" y="47930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2958954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5180896" y="95065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3617030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5141352" y="98772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2890311" y="310882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5684527" y="50727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2988798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5171197" y="978634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4" h="35559">
                  <a:moveTo>
                    <a:pt x="0" y="34967"/>
                  </a:moveTo>
                  <a:lnTo>
                    <a:pt x="3730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3646875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2890311" y="313610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5684527" y="53455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3018642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5201041" y="1005908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5">
                  <a:moveTo>
                    <a:pt x="0" y="7692"/>
                  </a:moveTo>
                  <a:lnTo>
                    <a:pt x="7461" y="0"/>
                  </a:lnTo>
                </a:path>
              </a:pathLst>
            </a:custGeom>
            <a:ln w="43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3676720" y="2401095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2890311" y="316407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5684527" y="56252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3047741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3706566" y="2401095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2890311" y="319205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5684527" y="59049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3077586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3735664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2890311" y="3219326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5684527" y="61847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3107431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3765509" y="2401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2890311" y="324729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5684527" y="64574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3137276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3795354" y="2401095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2890311" y="327527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5684527" y="67372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3166375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3825197" y="2401795"/>
              <a:ext cx="40640" cy="38735"/>
            </a:xfrm>
            <a:custGeom>
              <a:avLst/>
              <a:gdLst/>
              <a:ahLst/>
              <a:cxnLst/>
              <a:rect l="l" t="t" r="r" b="b"/>
              <a:pathLst>
                <a:path w="40639" h="38735">
                  <a:moveTo>
                    <a:pt x="0" y="38463"/>
                  </a:moveTo>
                  <a:lnTo>
                    <a:pt x="40290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2890311" y="330254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5684527" y="70169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3196219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3854297" y="2429768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29" h="10794">
                  <a:moveTo>
                    <a:pt x="0" y="10490"/>
                  </a:moveTo>
                  <a:lnTo>
                    <a:pt x="11191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2890311" y="333052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5684527" y="72896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3226065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3516305" y="2771747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2890311" y="33584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5684527" y="75694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3255910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3516305" y="279902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2890311" y="338646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5684527" y="78491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3285753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3516305" y="282699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2890311" y="341374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5684527" y="81219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3314853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3516305" y="2854967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2890311" y="34417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5684527" y="84016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3344697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3516305" y="288224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2890311" y="346968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4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5684527" y="86813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3374541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3516305" y="291021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2900756" y="3496964"/>
              <a:ext cx="32384" cy="30480"/>
            </a:xfrm>
            <a:custGeom>
              <a:avLst/>
              <a:gdLst/>
              <a:ahLst/>
              <a:cxnLst/>
              <a:rect l="l" t="t" r="r" b="b"/>
              <a:pathLst>
                <a:path w="32385" h="30479">
                  <a:moveTo>
                    <a:pt x="0" y="30071"/>
                  </a:moveTo>
                  <a:lnTo>
                    <a:pt x="3208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5684527" y="89611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3404387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3516305" y="293819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2929854" y="35249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98"/>
                  </a:moveTo>
                  <a:lnTo>
                    <a:pt x="2984" y="0"/>
                  </a:lnTo>
                </a:path>
              </a:pathLst>
            </a:custGeom>
            <a:ln w="42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5684527" y="92338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3433485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3516305" y="296616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3463330" y="30423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39" h="13335">
                  <a:moveTo>
                    <a:pt x="0" y="13287"/>
                  </a:moveTo>
                  <a:lnTo>
                    <a:pt x="14922" y="0"/>
                  </a:lnTo>
                </a:path>
              </a:pathLst>
            </a:custGeom>
            <a:ln w="43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5684527" y="95135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3516305" y="2993438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3493175" y="30423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5684527" y="97933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3516305" y="3016517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4">
                  <a:moveTo>
                    <a:pt x="0" y="18182"/>
                  </a:moveTo>
                  <a:lnTo>
                    <a:pt x="18652" y="0"/>
                  </a:lnTo>
                </a:path>
              </a:pathLst>
            </a:custGeom>
            <a:ln w="43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3523020" y="30165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5684527" y="100660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3552865" y="30165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5684527" y="1034579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3581963" y="30165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5684527" y="106255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3611808" y="30165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5684527" y="109052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3641652" y="30165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5684527" y="111780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3671497" y="3031203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0" y="24476"/>
                  </a:moveTo>
                  <a:lnTo>
                    <a:pt x="2611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3963976" y="3016517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10" h="15875">
                  <a:moveTo>
                    <a:pt x="0" y="15385"/>
                  </a:moveTo>
                  <a:lnTo>
                    <a:pt x="1641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3967707" y="30165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3991582" y="302211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3991582" y="305008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3991582" y="307805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3991582" y="310533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3991582" y="313330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3991582" y="316128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3991582" y="318855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3991582" y="321652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3991582" y="324450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3991582" y="327247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3991582" y="329974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3991582" y="332772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3991582" y="3355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3991582" y="338297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3991582" y="341094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3991582" y="343891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3991582" y="34668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3998298" y="3494167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4028142" y="352214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0" y="4895"/>
                  </a:moveTo>
                  <a:lnTo>
                    <a:pt x="52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5835242" y="2787832"/>
              <a:ext cx="22860" cy="20320"/>
            </a:xfrm>
            <a:custGeom>
              <a:avLst/>
              <a:gdLst/>
              <a:ahLst/>
              <a:cxnLst/>
              <a:rect l="l" t="t" r="r" b="b"/>
              <a:pathLst>
                <a:path w="22860" h="20319">
                  <a:moveTo>
                    <a:pt x="0" y="20280"/>
                  </a:moveTo>
                  <a:lnTo>
                    <a:pt x="22383" y="0"/>
                  </a:lnTo>
                </a:path>
              </a:pathLst>
            </a:custGeom>
            <a:ln w="4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5835242" y="279692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5835242" y="28241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5835242" y="285217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5835242" y="288014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5835242" y="290741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5835242" y="29353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5835242" y="29633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5835242" y="299134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5835242" y="30186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5835242" y="304658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5835242" y="307456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5835242" y="3101835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5835242" y="312981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5835242" y="315778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5835242" y="318505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5835242" y="321303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5835242" y="32410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5835242" y="326897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5835242" y="329625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5835242" y="332422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5835242" y="335220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5835242" y="3379475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5835242" y="340744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5835242" y="343542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5835242" y="346339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5838227" y="3490670"/>
              <a:ext cx="40005" cy="36830"/>
            </a:xfrm>
            <a:custGeom>
              <a:avLst/>
              <a:gdLst/>
              <a:ahLst/>
              <a:cxnLst/>
              <a:rect l="l" t="t" r="r" b="b"/>
              <a:pathLst>
                <a:path w="40004" h="36829">
                  <a:moveTo>
                    <a:pt x="0" y="36365"/>
                  </a:moveTo>
                  <a:lnTo>
                    <a:pt x="39544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5868072" y="3518644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0" y="8392"/>
                  </a:moveTo>
                  <a:lnTo>
                    <a:pt x="9699" y="0"/>
                  </a:lnTo>
                </a:path>
              </a:pathLst>
            </a:custGeom>
            <a:ln w="43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3852058" y="1603145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0"/>
                  </a:moveTo>
                  <a:lnTo>
                    <a:pt x="0" y="195116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3852058" y="230878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25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3865488" y="1589858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3865488" y="2295495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3837882" y="1589858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3837882" y="2295495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3837883" y="1589856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566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3707311" y="2959170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80">
                  <a:moveTo>
                    <a:pt x="0" y="30071"/>
                  </a:moveTo>
                  <a:lnTo>
                    <a:pt x="5222" y="6294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3723726" y="2888536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5">
                  <a:moveTo>
                    <a:pt x="0" y="46156"/>
                  </a:moveTo>
                  <a:lnTo>
                    <a:pt x="6715" y="31470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3767746" y="2832589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4">
                  <a:moveTo>
                    <a:pt x="0" y="35666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3831913" y="2797622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89">
                  <a:moveTo>
                    <a:pt x="0" y="20980"/>
                  </a:moveTo>
                  <a:lnTo>
                    <a:pt x="5222" y="18182"/>
                  </a:lnTo>
                  <a:lnTo>
                    <a:pt x="28352" y="7692"/>
                  </a:lnTo>
                  <a:lnTo>
                    <a:pt x="514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3771478" y="2856367"/>
              <a:ext cx="185420" cy="174625"/>
            </a:xfrm>
            <a:custGeom>
              <a:avLst/>
              <a:gdLst/>
              <a:ahLst/>
              <a:cxnLst/>
              <a:rect l="l" t="t" r="r" b="b"/>
              <a:pathLst>
                <a:path w="185420" h="174625">
                  <a:moveTo>
                    <a:pt x="177576" y="174136"/>
                  </a:moveTo>
                  <a:lnTo>
                    <a:pt x="185037" y="167142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7576" y="1741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3949800" y="3023510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2588"/>
                  </a:lnTo>
                  <a:lnTo>
                    <a:pt x="6715" y="12588"/>
                  </a:lnTo>
                  <a:lnTo>
                    <a:pt x="6715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3697611" y="3023510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0" y="0"/>
                  </a:moveTo>
                  <a:lnTo>
                    <a:pt x="0" y="25875"/>
                  </a:lnTo>
                  <a:lnTo>
                    <a:pt x="14176" y="25875"/>
                  </a:lnTo>
                  <a:lnTo>
                    <a:pt x="14176" y="12588"/>
                  </a:lnTo>
                  <a:lnTo>
                    <a:pt x="7461" y="12588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4033365" y="3055680"/>
              <a:ext cx="1173480" cy="0"/>
            </a:xfrm>
            <a:custGeom>
              <a:avLst/>
              <a:gdLst/>
              <a:ahLst/>
              <a:cxnLst/>
              <a:rect l="l" t="t" r="r" b="b"/>
              <a:pathLst>
                <a:path w="1173479">
                  <a:moveTo>
                    <a:pt x="1172899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5289830" y="3036098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862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4033365" y="3045889"/>
              <a:ext cx="1246505" cy="19685"/>
            </a:xfrm>
            <a:custGeom>
              <a:avLst/>
              <a:gdLst/>
              <a:ahLst/>
              <a:cxnLst/>
              <a:rect l="l" t="t" r="r" b="b"/>
              <a:pathLst>
                <a:path w="1246504" h="19685">
                  <a:moveTo>
                    <a:pt x="0" y="19581"/>
                  </a:moveTo>
                  <a:lnTo>
                    <a:pt x="1246018" y="19581"/>
                  </a:lnTo>
                  <a:lnTo>
                    <a:pt x="1246018" y="0"/>
                  </a:ln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2890311" y="2401095"/>
              <a:ext cx="0" cy="1126490"/>
            </a:xfrm>
            <a:custGeom>
              <a:avLst/>
              <a:gdLst/>
              <a:ahLst/>
              <a:cxnLst/>
              <a:rect l="l" t="t" r="r" b="b"/>
              <a:pathLst>
                <a:path h="1126489">
                  <a:moveTo>
                    <a:pt x="0" y="1125941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3991582" y="3055680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3963976" y="301651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3529734" y="301651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2023321" y="424757"/>
              <a:ext cx="10912475" cy="3141980"/>
            </a:xfrm>
            <a:custGeom>
              <a:avLst/>
              <a:gdLst/>
              <a:ahLst/>
              <a:cxnLst/>
              <a:rect l="l" t="t" r="r" b="b"/>
              <a:pathLst>
                <a:path w="10912475" h="3141979">
                  <a:moveTo>
                    <a:pt x="10911992" y="0"/>
                  </a:moveTo>
                  <a:lnTo>
                    <a:pt x="0" y="0"/>
                  </a:lnTo>
                  <a:lnTo>
                    <a:pt x="0" y="3141445"/>
                  </a:lnTo>
                  <a:lnTo>
                    <a:pt x="10911992" y="3141445"/>
                  </a:lnTo>
                  <a:lnTo>
                    <a:pt x="1091199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2065103" y="463916"/>
              <a:ext cx="0" cy="3063240"/>
            </a:xfrm>
            <a:custGeom>
              <a:avLst/>
              <a:gdLst/>
              <a:ahLst/>
              <a:cxnLst/>
              <a:rect l="l" t="t" r="r" b="b"/>
              <a:pathLst>
                <a:path h="3063240">
                  <a:moveTo>
                    <a:pt x="0" y="0"/>
                  </a:moveTo>
                  <a:lnTo>
                    <a:pt x="0" y="3063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12893530" y="752046"/>
              <a:ext cx="0" cy="2775585"/>
            </a:xfrm>
            <a:custGeom>
              <a:avLst/>
              <a:gdLst/>
              <a:ahLst/>
              <a:cxnLst/>
              <a:rect l="l" t="t" r="r" b="b"/>
              <a:pathLst>
                <a:path h="2775585">
                  <a:moveTo>
                    <a:pt x="0" y="2774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1634081" y="882823"/>
              <a:ext cx="588010" cy="707390"/>
            </a:xfrm>
            <a:custGeom>
              <a:avLst/>
              <a:gdLst/>
              <a:ahLst/>
              <a:cxnLst/>
              <a:rect l="l" t="t" r="r" b="b"/>
              <a:pathLst>
                <a:path w="588009" h="707390">
                  <a:moveTo>
                    <a:pt x="0" y="707035"/>
                  </a:moveTo>
                  <a:lnTo>
                    <a:pt x="587941" y="707035"/>
                  </a:lnTo>
                  <a:lnTo>
                    <a:pt x="587941" y="0"/>
                  </a:lnTo>
                </a:path>
              </a:pathLst>
            </a:custGeom>
            <a:ln w="4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1634081" y="882823"/>
              <a:ext cx="615950" cy="733425"/>
            </a:xfrm>
            <a:custGeom>
              <a:avLst/>
              <a:gdLst/>
              <a:ahLst/>
              <a:cxnLst/>
              <a:rect l="l" t="t" r="r" b="b"/>
              <a:pathLst>
                <a:path w="615950" h="733425">
                  <a:moveTo>
                    <a:pt x="0" y="732910"/>
                  </a:moveTo>
                  <a:lnTo>
                    <a:pt x="615548" y="732910"/>
                  </a:lnTo>
                  <a:lnTo>
                    <a:pt x="615548" y="0"/>
                  </a:lnTo>
                </a:path>
              </a:pathLst>
            </a:custGeom>
            <a:ln w="4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2065103" y="463917"/>
              <a:ext cx="10828655" cy="39370"/>
            </a:xfrm>
            <a:custGeom>
              <a:avLst/>
              <a:gdLst/>
              <a:ahLst/>
              <a:cxnLst/>
              <a:rect l="l" t="t" r="r" b="b"/>
              <a:pathLst>
                <a:path w="10828655" h="39370">
                  <a:moveTo>
                    <a:pt x="10828427" y="39163"/>
                  </a:moveTo>
                  <a:lnTo>
                    <a:pt x="108284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3837882" y="738759"/>
              <a:ext cx="0" cy="851535"/>
            </a:xfrm>
            <a:custGeom>
              <a:avLst/>
              <a:gdLst/>
              <a:ahLst/>
              <a:cxnLst/>
              <a:rect l="l" t="t" r="r" b="b"/>
              <a:pathLst>
                <a:path h="851535">
                  <a:moveTo>
                    <a:pt x="0" y="0"/>
                  </a:moveTo>
                  <a:lnTo>
                    <a:pt x="0" y="85109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3865488" y="73875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3865488" y="1013601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8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5208503" y="463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5208503" y="738759"/>
              <a:ext cx="0" cy="274955"/>
            </a:xfrm>
            <a:custGeom>
              <a:avLst/>
              <a:gdLst/>
              <a:ahLst/>
              <a:cxnLst/>
              <a:rect l="l" t="t" r="r" b="b"/>
              <a:pathLst>
                <a:path h="274955">
                  <a:moveTo>
                    <a:pt x="0" y="0"/>
                  </a:moveTo>
                  <a:lnTo>
                    <a:pt x="0" y="27484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5712133" y="463916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5684527" y="463916"/>
              <a:ext cx="0" cy="680720"/>
            </a:xfrm>
            <a:custGeom>
              <a:avLst/>
              <a:gdLst/>
              <a:ahLst/>
              <a:cxnLst/>
              <a:rect l="l" t="t" r="r" b="b"/>
              <a:pathLst>
                <a:path h="680719">
                  <a:moveTo>
                    <a:pt x="0" y="0"/>
                  </a:moveTo>
                  <a:lnTo>
                    <a:pt x="0" y="68046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5835242" y="3527036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5180896" y="463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5180896" y="73875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4033365" y="3075961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4033365" y="3507455"/>
              <a:ext cx="1267460" cy="0"/>
            </a:xfrm>
            <a:custGeom>
              <a:avLst/>
              <a:gdLst/>
              <a:ahLst/>
              <a:cxnLst/>
              <a:rect l="l" t="t" r="r" b="b"/>
              <a:pathLst>
                <a:path w="1267460">
                  <a:moveTo>
                    <a:pt x="1266910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4033365" y="3517245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4052018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4052018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4052018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5300276" y="350745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81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5289830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4128868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4128868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4128868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420571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420571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420571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428256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428256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428256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435941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435941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435941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443626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443626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443626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4513119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4513119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4513119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4589970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4589970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4589970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4667566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4667566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4667566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474441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474441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474441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482126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482126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482126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489811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489811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489811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4974968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4974968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4974968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505181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505181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505181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5128667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5128667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5128667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5206264" y="305568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5206264" y="3075961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5206264" y="351724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2932839" y="3055679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47135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2277981" y="2545160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4033365" y="3036098"/>
              <a:ext cx="1256665" cy="0"/>
            </a:xfrm>
            <a:custGeom>
              <a:avLst/>
              <a:gdLst/>
              <a:ahLst/>
              <a:cxnLst/>
              <a:rect l="l" t="t" r="r" b="b"/>
              <a:pathLst>
                <a:path w="1256664">
                  <a:moveTo>
                    <a:pt x="1256464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3529734" y="2747969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1955658" y="310813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2932839" y="2747969"/>
              <a:ext cx="556260" cy="268605"/>
            </a:xfrm>
            <a:custGeom>
              <a:avLst/>
              <a:gdLst/>
              <a:ahLst/>
              <a:cxnLst/>
              <a:rect l="l" t="t" r="r" b="b"/>
              <a:pathLst>
                <a:path w="556260" h="268605">
                  <a:moveTo>
                    <a:pt x="555858" y="0"/>
                  </a:moveTo>
                  <a:lnTo>
                    <a:pt x="555858" y="268547"/>
                  </a:lnTo>
                  <a:lnTo>
                    <a:pt x="0" y="268547"/>
                  </a:lnTo>
                </a:path>
              </a:pathLst>
            </a:custGeom>
            <a:ln w="42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4033365" y="3016515"/>
              <a:ext cx="0" cy="510540"/>
            </a:xfrm>
            <a:custGeom>
              <a:avLst/>
              <a:gdLst/>
              <a:ahLst/>
              <a:cxnLst/>
              <a:rect l="l" t="t" r="r" b="b"/>
              <a:pathLst>
                <a:path h="510539">
                  <a:moveTo>
                    <a:pt x="0" y="0"/>
                  </a:moveTo>
                  <a:lnTo>
                    <a:pt x="0" y="51051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2932839" y="2440257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57625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2932839" y="3055680"/>
              <a:ext cx="765175" cy="0"/>
            </a:xfrm>
            <a:custGeom>
              <a:avLst/>
              <a:gdLst/>
              <a:ahLst/>
              <a:cxnLst/>
              <a:rect l="l" t="t" r="r" b="b"/>
              <a:pathLst>
                <a:path w="765175">
                  <a:moveTo>
                    <a:pt x="76477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3963975" y="305568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3963976" y="3016515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38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3488698" y="2440257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89">
                  <a:moveTo>
                    <a:pt x="0" y="72032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3488698" y="2747969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103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3488698" y="2440259"/>
              <a:ext cx="41275" cy="72390"/>
            </a:xfrm>
            <a:custGeom>
              <a:avLst/>
              <a:gdLst/>
              <a:ahLst/>
              <a:cxnLst/>
              <a:rect l="l" t="t" r="r" b="b"/>
              <a:pathLst>
                <a:path w="41275" h="72389">
                  <a:moveTo>
                    <a:pt x="41036" y="0"/>
                  </a:moveTo>
                  <a:lnTo>
                    <a:pt x="41036" y="72032"/>
                  </a:lnTo>
                  <a:lnTo>
                    <a:pt x="0" y="72032"/>
                  </a:lnTo>
                </a:path>
              </a:pathLst>
            </a:custGeom>
            <a:ln w="44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2890310" y="2401095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97517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3529734" y="244025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2932839" y="2440259"/>
              <a:ext cx="556260" cy="0"/>
            </a:xfrm>
            <a:custGeom>
              <a:avLst/>
              <a:gdLst/>
              <a:ahLst/>
              <a:cxnLst/>
              <a:rect l="l" t="t" r="r" b="b"/>
              <a:pathLst>
                <a:path w="556260">
                  <a:moveTo>
                    <a:pt x="5558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3488698" y="251229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19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2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2890311" y="3527036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2044958" y="804497"/>
              <a:ext cx="0" cy="667385"/>
            </a:xfrm>
            <a:custGeom>
              <a:avLst/>
              <a:gdLst/>
              <a:ahLst/>
              <a:cxnLst/>
              <a:rect l="l" t="t" r="r" b="b"/>
              <a:pathLst>
                <a:path h="667385">
                  <a:moveTo>
                    <a:pt x="0" y="0"/>
                  </a:moveTo>
                  <a:lnTo>
                    <a:pt x="0" y="6671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2044958" y="1720635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h="549910">
                  <a:moveTo>
                    <a:pt x="0" y="0"/>
                  </a:moveTo>
                  <a:lnTo>
                    <a:pt x="0" y="549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2044958" y="2519284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19">
                  <a:moveTo>
                    <a:pt x="0" y="0"/>
                  </a:moveTo>
                  <a:lnTo>
                    <a:pt x="0" y="6678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2023321" y="80449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2023321" y="147166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2023321" y="172063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2023321" y="227031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2023321" y="251928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2023321" y="318715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3991582" y="352703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3697611" y="301651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3865488" y="240109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3837883" y="2387805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566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5184627" y="3271076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86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4083355" y="3266880"/>
              <a:ext cx="36195" cy="24765"/>
            </a:xfrm>
            <a:custGeom>
              <a:avLst/>
              <a:gdLst/>
              <a:ahLst/>
              <a:cxnLst/>
              <a:rect l="l" t="t" r="r" b="b"/>
              <a:pathLst>
                <a:path w="36195" h="24764">
                  <a:moveTo>
                    <a:pt x="26114" y="0"/>
                  </a:moveTo>
                  <a:lnTo>
                    <a:pt x="0" y="24476"/>
                  </a:lnTo>
                  <a:lnTo>
                    <a:pt x="8953" y="24476"/>
                  </a:lnTo>
                  <a:lnTo>
                    <a:pt x="35813" y="0"/>
                  </a:lnTo>
                  <a:lnTo>
                    <a:pt x="26114" y="0"/>
                  </a:lnTo>
                </a:path>
              </a:pathLst>
            </a:custGeom>
            <a:ln w="85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4085593" y="3291358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321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4083355" y="3291357"/>
              <a:ext cx="36195" cy="24765"/>
            </a:xfrm>
            <a:custGeom>
              <a:avLst/>
              <a:gdLst/>
              <a:ahLst/>
              <a:cxnLst/>
              <a:rect l="l" t="t" r="r" b="b"/>
              <a:pathLst>
                <a:path w="36195" h="24764">
                  <a:moveTo>
                    <a:pt x="26114" y="24476"/>
                  </a:moveTo>
                  <a:lnTo>
                    <a:pt x="0" y="0"/>
                  </a:lnTo>
                  <a:lnTo>
                    <a:pt x="8953" y="0"/>
                  </a:lnTo>
                  <a:lnTo>
                    <a:pt x="35813" y="24476"/>
                  </a:lnTo>
                  <a:lnTo>
                    <a:pt x="26114" y="24476"/>
                  </a:lnTo>
                </a:path>
              </a:pathLst>
            </a:custGeom>
            <a:ln w="85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4093801" y="3291358"/>
              <a:ext cx="1090930" cy="0"/>
            </a:xfrm>
            <a:custGeom>
              <a:avLst/>
              <a:gdLst/>
              <a:ahLst/>
              <a:cxnLst/>
              <a:rect l="l" t="t" r="r" b="b"/>
              <a:pathLst>
                <a:path w="1090929">
                  <a:moveTo>
                    <a:pt x="0" y="0"/>
                  </a:moveTo>
                  <a:lnTo>
                    <a:pt x="1090826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5180896" y="489793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3865488" y="987725"/>
              <a:ext cx="1315720" cy="0"/>
            </a:xfrm>
            <a:custGeom>
              <a:avLst/>
              <a:gdLst/>
              <a:ahLst/>
              <a:cxnLst/>
              <a:rect l="l" t="t" r="r" b="b"/>
              <a:pathLst>
                <a:path w="1315720">
                  <a:moveTo>
                    <a:pt x="131540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3837881" y="15898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1256545" y="92198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3837883" y="229549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566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1256545" y="856948"/>
              <a:ext cx="671830" cy="0"/>
            </a:xfrm>
            <a:custGeom>
              <a:avLst/>
              <a:gdLst/>
              <a:ahLst/>
              <a:cxnLst/>
              <a:rect l="l" t="t" r="r" b="b"/>
              <a:pathLst>
                <a:path w="671829">
                  <a:moveTo>
                    <a:pt x="0" y="0"/>
                  </a:moveTo>
                  <a:lnTo>
                    <a:pt x="67150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2249629" y="8828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2193670" y="8828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2543600" y="882823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1256545" y="85694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3837883" y="179826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0"/>
                  </a:moveTo>
                  <a:lnTo>
                    <a:pt x="27606" y="0"/>
                  </a:lnTo>
                  <a:lnTo>
                    <a:pt x="27606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5659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3858774" y="2115063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0" y="167142"/>
                  </a:moveTo>
                  <a:lnTo>
                    <a:pt x="6715" y="173436"/>
                  </a:lnTo>
                  <a:lnTo>
                    <a:pt x="185037" y="6993"/>
                  </a:lnTo>
                  <a:lnTo>
                    <a:pt x="177576" y="0"/>
                  </a:lnTo>
                  <a:lnTo>
                    <a:pt x="0" y="1671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3837881" y="228220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7606" y="6294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3837881" y="1810850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3902048" y="2055620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0" y="0"/>
                  </a:moveTo>
                  <a:lnTo>
                    <a:pt x="25368" y="4895"/>
                  </a:lnTo>
                  <a:lnTo>
                    <a:pt x="32083" y="62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3960245" y="2071006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29" h="24764">
                  <a:moveTo>
                    <a:pt x="0" y="0"/>
                  </a:moveTo>
                  <a:lnTo>
                    <a:pt x="16414" y="6294"/>
                  </a:lnTo>
                  <a:lnTo>
                    <a:pt x="38798" y="18182"/>
                  </a:lnTo>
                  <a:lnTo>
                    <a:pt x="49243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4031127" y="2111568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5">
                  <a:moveTo>
                    <a:pt x="0" y="0"/>
                  </a:moveTo>
                  <a:lnTo>
                    <a:pt x="8953" y="6993"/>
                  </a:lnTo>
                  <a:lnTo>
                    <a:pt x="26860" y="25176"/>
                  </a:lnTo>
                  <a:lnTo>
                    <a:pt x="38052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4084101" y="2172410"/>
              <a:ext cx="22860" cy="47625"/>
            </a:xfrm>
            <a:custGeom>
              <a:avLst/>
              <a:gdLst/>
              <a:ahLst/>
              <a:cxnLst/>
              <a:rect l="l" t="t" r="r" b="b"/>
              <a:pathLst>
                <a:path w="22860" h="47625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75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3865488" y="1817843"/>
              <a:ext cx="50165" cy="46355"/>
            </a:xfrm>
            <a:custGeom>
              <a:avLst/>
              <a:gdLst/>
              <a:ahLst/>
              <a:cxnLst/>
              <a:rect l="l" t="t" r="r" b="b"/>
              <a:pathLst>
                <a:path w="50164" h="46355">
                  <a:moveTo>
                    <a:pt x="0" y="0"/>
                  </a:moveTo>
                  <a:lnTo>
                    <a:pt x="49989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3934878" y="1882183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0"/>
                  </a:moveTo>
                  <a:lnTo>
                    <a:pt x="39544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3987105" y="1938130"/>
              <a:ext cx="57150" cy="53340"/>
            </a:xfrm>
            <a:custGeom>
              <a:avLst/>
              <a:gdLst/>
              <a:ahLst/>
              <a:cxnLst/>
              <a:rect l="l" t="t" r="r" b="b"/>
              <a:pathLst>
                <a:path w="57150" h="53339">
                  <a:moveTo>
                    <a:pt x="7461" y="0"/>
                  </a:moveTo>
                  <a:lnTo>
                    <a:pt x="56705" y="46156"/>
                  </a:lnTo>
                  <a:lnTo>
                    <a:pt x="49243" y="53150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3927416" y="1889177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3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3858773" y="1817844"/>
              <a:ext cx="49530" cy="53340"/>
            </a:xfrm>
            <a:custGeom>
              <a:avLst/>
              <a:gdLst/>
              <a:ahLst/>
              <a:cxnLst/>
              <a:rect l="l" t="t" r="r" b="b"/>
              <a:pathLst>
                <a:path w="49529" h="53339">
                  <a:moveTo>
                    <a:pt x="49243" y="53150"/>
                  </a:moveTo>
                  <a:lnTo>
                    <a:pt x="0" y="6993"/>
                  </a:lnTo>
                  <a:lnTo>
                    <a:pt x="67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4104993" y="1861204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4" h="29844">
                  <a:moveTo>
                    <a:pt x="8207" y="0"/>
                  </a:moveTo>
                  <a:lnTo>
                    <a:pt x="2238" y="23777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4066194" y="1915051"/>
              <a:ext cx="28575" cy="45085"/>
            </a:xfrm>
            <a:custGeom>
              <a:avLst/>
              <a:gdLst/>
              <a:ahLst/>
              <a:cxnLst/>
              <a:rect l="l" t="t" r="r" b="b"/>
              <a:pathLst>
                <a:path w="28575" h="45085">
                  <a:moveTo>
                    <a:pt x="28352" y="0"/>
                  </a:moveTo>
                  <a:lnTo>
                    <a:pt x="20891" y="14686"/>
                  </a:lnTo>
                  <a:lnTo>
                    <a:pt x="7461" y="35666"/>
                  </a:lnTo>
                  <a:lnTo>
                    <a:pt x="0" y="447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4005013" y="1980091"/>
              <a:ext cx="43815" cy="33655"/>
            </a:xfrm>
            <a:custGeom>
              <a:avLst/>
              <a:gdLst/>
              <a:ahLst/>
              <a:cxnLst/>
              <a:rect l="l" t="t" r="r" b="b"/>
              <a:pathLst>
                <a:path w="43814" h="33655">
                  <a:moveTo>
                    <a:pt x="43274" y="0"/>
                  </a:moveTo>
                  <a:lnTo>
                    <a:pt x="35067" y="7692"/>
                  </a:lnTo>
                  <a:lnTo>
                    <a:pt x="15668" y="23777"/>
                  </a:lnTo>
                  <a:lnTo>
                    <a:pt x="0" y="3356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3928908" y="2026947"/>
              <a:ext cx="52705" cy="19050"/>
            </a:xfrm>
            <a:custGeom>
              <a:avLst/>
              <a:gdLst/>
              <a:ahLst/>
              <a:cxnLst/>
              <a:rect l="l" t="t" r="r" b="b"/>
              <a:pathLst>
                <a:path w="52704" h="19050">
                  <a:moveTo>
                    <a:pt x="52228" y="0"/>
                  </a:moveTo>
                  <a:lnTo>
                    <a:pt x="47751" y="2098"/>
                  </a:lnTo>
                  <a:lnTo>
                    <a:pt x="23129" y="11888"/>
                  </a:lnTo>
                  <a:lnTo>
                    <a:pt x="0" y="188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3855044" y="1817841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19">
                  <a:moveTo>
                    <a:pt x="0" y="0"/>
                  </a:moveTo>
                  <a:lnTo>
                    <a:pt x="10445" y="0"/>
                  </a:lnTo>
                  <a:lnTo>
                    <a:pt x="104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1256545" y="3134706"/>
              <a:ext cx="699135" cy="0"/>
            </a:xfrm>
            <a:custGeom>
              <a:avLst/>
              <a:gdLst/>
              <a:ahLst/>
              <a:cxnLst/>
              <a:rect l="l" t="t" r="r" b="b"/>
              <a:pathLst>
                <a:path w="699134">
                  <a:moveTo>
                    <a:pt x="0" y="0"/>
                  </a:moveTo>
                  <a:lnTo>
                    <a:pt x="69911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0752171" y="921863"/>
              <a:ext cx="504190" cy="2146935"/>
            </a:xfrm>
            <a:custGeom>
              <a:avLst/>
              <a:gdLst/>
              <a:ahLst/>
              <a:cxnLst/>
              <a:rect l="l" t="t" r="r" b="b"/>
              <a:pathLst>
                <a:path w="504190" h="2146935">
                  <a:moveTo>
                    <a:pt x="503742" y="0"/>
                  </a:moveTo>
                  <a:lnTo>
                    <a:pt x="465884" y="33664"/>
                  </a:lnTo>
                  <a:lnTo>
                    <a:pt x="429372" y="68379"/>
                  </a:lnTo>
                  <a:lnTo>
                    <a:pt x="394221" y="104108"/>
                  </a:lnTo>
                  <a:lnTo>
                    <a:pt x="360450" y="140815"/>
                  </a:lnTo>
                  <a:lnTo>
                    <a:pt x="328075" y="178464"/>
                  </a:lnTo>
                  <a:lnTo>
                    <a:pt x="297113" y="217018"/>
                  </a:lnTo>
                  <a:lnTo>
                    <a:pt x="267581" y="256441"/>
                  </a:lnTo>
                  <a:lnTo>
                    <a:pt x="239496" y="296697"/>
                  </a:lnTo>
                  <a:lnTo>
                    <a:pt x="212876" y="337749"/>
                  </a:lnTo>
                  <a:lnTo>
                    <a:pt x="187737" y="379561"/>
                  </a:lnTo>
                  <a:lnTo>
                    <a:pt x="164096" y="422097"/>
                  </a:lnTo>
                  <a:lnTo>
                    <a:pt x="141971" y="465321"/>
                  </a:lnTo>
                  <a:lnTo>
                    <a:pt x="121378" y="509195"/>
                  </a:lnTo>
                  <a:lnTo>
                    <a:pt x="102335" y="553685"/>
                  </a:lnTo>
                  <a:lnTo>
                    <a:pt x="84858" y="598752"/>
                  </a:lnTo>
                  <a:lnTo>
                    <a:pt x="68965" y="644363"/>
                  </a:lnTo>
                  <a:lnTo>
                    <a:pt x="54673" y="690479"/>
                  </a:lnTo>
                  <a:lnTo>
                    <a:pt x="41998" y="737064"/>
                  </a:lnTo>
                  <a:lnTo>
                    <a:pt x="30958" y="784083"/>
                  </a:lnTo>
                  <a:lnTo>
                    <a:pt x="21569" y="831499"/>
                  </a:lnTo>
                  <a:lnTo>
                    <a:pt x="13850" y="879276"/>
                  </a:lnTo>
                  <a:lnTo>
                    <a:pt x="7816" y="927377"/>
                  </a:lnTo>
                  <a:lnTo>
                    <a:pt x="3485" y="975766"/>
                  </a:lnTo>
                  <a:lnTo>
                    <a:pt x="874" y="1024406"/>
                  </a:lnTo>
                  <a:lnTo>
                    <a:pt x="0" y="1073263"/>
                  </a:lnTo>
                  <a:lnTo>
                    <a:pt x="874" y="1122119"/>
                  </a:lnTo>
                  <a:lnTo>
                    <a:pt x="3485" y="1170760"/>
                  </a:lnTo>
                  <a:lnTo>
                    <a:pt x="7816" y="1219149"/>
                  </a:lnTo>
                  <a:lnTo>
                    <a:pt x="13850" y="1267250"/>
                  </a:lnTo>
                  <a:lnTo>
                    <a:pt x="21569" y="1315026"/>
                  </a:lnTo>
                  <a:lnTo>
                    <a:pt x="30958" y="1362442"/>
                  </a:lnTo>
                  <a:lnTo>
                    <a:pt x="41998" y="1409461"/>
                  </a:lnTo>
                  <a:lnTo>
                    <a:pt x="54673" y="1456047"/>
                  </a:lnTo>
                  <a:lnTo>
                    <a:pt x="68965" y="1502163"/>
                  </a:lnTo>
                  <a:lnTo>
                    <a:pt x="84858" y="1547773"/>
                  </a:lnTo>
                  <a:lnTo>
                    <a:pt x="102335" y="1592841"/>
                  </a:lnTo>
                  <a:lnTo>
                    <a:pt x="121378" y="1637330"/>
                  </a:lnTo>
                  <a:lnTo>
                    <a:pt x="141971" y="1681205"/>
                  </a:lnTo>
                  <a:lnTo>
                    <a:pt x="164096" y="1724428"/>
                  </a:lnTo>
                  <a:lnTo>
                    <a:pt x="187737" y="1766964"/>
                  </a:lnTo>
                  <a:lnTo>
                    <a:pt x="212876" y="1808776"/>
                  </a:lnTo>
                  <a:lnTo>
                    <a:pt x="239496" y="1849828"/>
                  </a:lnTo>
                  <a:lnTo>
                    <a:pt x="267581" y="1890084"/>
                  </a:lnTo>
                  <a:lnTo>
                    <a:pt x="297113" y="1929507"/>
                  </a:lnTo>
                  <a:lnTo>
                    <a:pt x="328075" y="1968061"/>
                  </a:lnTo>
                  <a:lnTo>
                    <a:pt x="360450" y="2005710"/>
                  </a:lnTo>
                  <a:lnTo>
                    <a:pt x="394221" y="2042417"/>
                  </a:lnTo>
                  <a:lnTo>
                    <a:pt x="429372" y="2078146"/>
                  </a:lnTo>
                  <a:lnTo>
                    <a:pt x="465884" y="2112861"/>
                  </a:lnTo>
                  <a:lnTo>
                    <a:pt x="503742" y="21465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1256545" y="3068966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38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2193670" y="85694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>
                  <a:moveTo>
                    <a:pt x="8431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2543600" y="856948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2222023" y="3134706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65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1634081" y="3108130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2571206" y="3108130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1634081" y="882823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2222023" y="310813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2277981" y="3108130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2571206" y="3134706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1634081" y="2545160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2222023" y="2545160"/>
              <a:ext cx="27940" cy="563245"/>
            </a:xfrm>
            <a:custGeom>
              <a:avLst/>
              <a:gdLst/>
              <a:ahLst/>
              <a:cxnLst/>
              <a:rect l="l" t="t" r="r" b="b"/>
              <a:pathLst>
                <a:path w="27940" h="563244">
                  <a:moveTo>
                    <a:pt x="0" y="562970"/>
                  </a:moveTo>
                  <a:lnTo>
                    <a:pt x="27606" y="562970"/>
                  </a:lnTo>
                  <a:lnTo>
                    <a:pt x="27606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1634081" y="2505997"/>
              <a:ext cx="1259840" cy="0"/>
            </a:xfrm>
            <a:custGeom>
              <a:avLst/>
              <a:gdLst/>
              <a:ahLst/>
              <a:cxnLst/>
              <a:rect l="l" t="t" r="r" b="b"/>
              <a:pathLst>
                <a:path w="1259840">
                  <a:moveTo>
                    <a:pt x="0" y="0"/>
                  </a:moveTo>
                  <a:lnTo>
                    <a:pt x="125944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1256545" y="306896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2277981" y="2545160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1592299" y="921986"/>
              <a:ext cx="0" cy="2147570"/>
            </a:xfrm>
            <a:custGeom>
              <a:avLst/>
              <a:gdLst/>
              <a:ahLst/>
              <a:cxnLst/>
              <a:rect l="l" t="t" r="r" b="b"/>
              <a:pathLst>
                <a:path h="2147570">
                  <a:moveTo>
                    <a:pt x="0" y="0"/>
                  </a:moveTo>
                  <a:lnTo>
                    <a:pt x="0" y="214698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1634081" y="882823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90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1634081" y="1615734"/>
              <a:ext cx="0" cy="890269"/>
            </a:xfrm>
            <a:custGeom>
              <a:avLst/>
              <a:gdLst/>
              <a:ahLst/>
              <a:cxnLst/>
              <a:rect l="l" t="t" r="r" b="b"/>
              <a:pathLst>
                <a:path h="890269">
                  <a:moveTo>
                    <a:pt x="0" y="0"/>
                  </a:moveTo>
                  <a:lnTo>
                    <a:pt x="0" y="890262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1634081" y="2545160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5877772" y="2820001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5835242" y="2820001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2305588" y="310813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5835242" y="2787832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2571206" y="310813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1969834" y="3121417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4166920" y="156328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2319764" y="3121417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2065103" y="3527036"/>
              <a:ext cx="10828655" cy="0"/>
            </a:xfrm>
            <a:custGeom>
              <a:avLst/>
              <a:gdLst/>
              <a:ahLst/>
              <a:cxnLst/>
              <a:rect l="l" t="t" r="r" b="b"/>
              <a:pathLst>
                <a:path w="10828655">
                  <a:moveTo>
                    <a:pt x="0" y="0"/>
                  </a:moveTo>
                  <a:lnTo>
                    <a:pt x="108284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2277981" y="85694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2543600" y="85694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5180896" y="7387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3837882" y="4639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2193670" y="85694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5180896" y="4639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3529734" y="251229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19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1970581" y="144789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1903430" y="1527616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1819119" y="158146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1735553" y="158146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1735553" y="144789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1819119" y="144789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1903430" y="144789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2216800" y="136117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2216800" y="144019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2159349" y="1518524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0"/>
                  </a:moveTo>
                  <a:lnTo>
                    <a:pt x="57451" y="62940"/>
                  </a:lnTo>
                  <a:lnTo>
                    <a:pt x="0" y="62940"/>
                  </a:lnTo>
                </a:path>
              </a:pathLst>
            </a:custGeom>
            <a:ln w="4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2073544" y="1518526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62940"/>
                  </a:moveTo>
                  <a:lnTo>
                    <a:pt x="0" y="62940"/>
                  </a:lnTo>
                  <a:lnTo>
                    <a:pt x="0" y="0"/>
                  </a:lnTo>
                </a:path>
              </a:pathLst>
            </a:custGeom>
            <a:ln w="4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2073545" y="144019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2073545" y="136117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2276489" y="2301788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0" y="0"/>
                  </a:moveTo>
                  <a:lnTo>
                    <a:pt x="0" y="46156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2276489" y="23738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2226499" y="2452847"/>
              <a:ext cx="50165" cy="45720"/>
            </a:xfrm>
            <a:custGeom>
              <a:avLst/>
              <a:gdLst/>
              <a:ahLst/>
              <a:cxnLst/>
              <a:rect l="l" t="t" r="r" b="b"/>
              <a:pathLst>
                <a:path w="50165" h="45719">
                  <a:moveTo>
                    <a:pt x="49989" y="0"/>
                  </a:moveTo>
                  <a:lnTo>
                    <a:pt x="49989" y="45457"/>
                  </a:lnTo>
                  <a:lnTo>
                    <a:pt x="0" y="45457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2142934" y="249830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2058623" y="249830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1975057" y="249830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1890746" y="249830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1813896" y="2452846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49243" y="45457"/>
                  </a:moveTo>
                  <a:lnTo>
                    <a:pt x="0" y="45457"/>
                  </a:lnTo>
                  <a:lnTo>
                    <a:pt x="0" y="0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1813895" y="23738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1813895" y="2301789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5">
                  <a:moveTo>
                    <a:pt x="0" y="46156"/>
                  </a:moveTo>
                  <a:lnTo>
                    <a:pt x="0" y="0"/>
                  </a:lnTo>
                  <a:lnTo>
                    <a:pt x="4924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1890746" y="230178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1975057" y="230178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2058623" y="230178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2142934" y="230178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2226499" y="2301788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98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4" name="object 278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8144478" y="1810150"/>
              <a:ext cx="240252" cy="40561"/>
            </a:xfrm>
            <a:prstGeom prst="rect">
              <a:avLst/>
            </a:prstGeom>
          </p:spPr>
        </p:pic>
        <p:pic>
          <p:nvPicPr>
            <p:cNvPr id="2785" name="object 278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5684527" y="422530"/>
              <a:ext cx="7672328" cy="3106743"/>
            </a:xfrm>
            <a:prstGeom prst="rect">
              <a:avLst/>
            </a:prstGeom>
          </p:spPr>
        </p:pic>
        <p:pic>
          <p:nvPicPr>
            <p:cNvPr id="2786" name="object 278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534759" y="2247238"/>
              <a:ext cx="196223" cy="40561"/>
            </a:xfrm>
            <a:prstGeom prst="rect">
              <a:avLst/>
            </a:prstGeom>
          </p:spPr>
        </p:pic>
        <p:sp>
          <p:nvSpPr>
            <p:cNvPr id="2787" name="object 2787"/>
            <p:cNvSpPr/>
            <p:nvPr/>
          </p:nvSpPr>
          <p:spPr>
            <a:xfrm>
              <a:off x="2655277" y="632459"/>
              <a:ext cx="2508885" cy="1362710"/>
            </a:xfrm>
            <a:custGeom>
              <a:avLst/>
              <a:gdLst/>
              <a:ahLst/>
              <a:cxnLst/>
              <a:rect l="l" t="t" r="r" b="b"/>
              <a:pathLst>
                <a:path w="2508885" h="1362710">
                  <a:moveTo>
                    <a:pt x="38049" y="1323162"/>
                  </a:moveTo>
                  <a:lnTo>
                    <a:pt x="32829" y="1323162"/>
                  </a:lnTo>
                  <a:lnTo>
                    <a:pt x="20891" y="1351838"/>
                  </a:lnTo>
                  <a:lnTo>
                    <a:pt x="20891" y="1353235"/>
                  </a:lnTo>
                  <a:lnTo>
                    <a:pt x="20142" y="1353934"/>
                  </a:lnTo>
                  <a:lnTo>
                    <a:pt x="20142" y="1355331"/>
                  </a:lnTo>
                  <a:lnTo>
                    <a:pt x="19392" y="1356029"/>
                  </a:lnTo>
                  <a:lnTo>
                    <a:pt x="19392" y="1357426"/>
                  </a:lnTo>
                  <a:lnTo>
                    <a:pt x="18656" y="1358125"/>
                  </a:lnTo>
                  <a:lnTo>
                    <a:pt x="18656" y="1356728"/>
                  </a:lnTo>
                  <a:lnTo>
                    <a:pt x="17894" y="1356029"/>
                  </a:lnTo>
                  <a:lnTo>
                    <a:pt x="17894" y="1353934"/>
                  </a:lnTo>
                  <a:lnTo>
                    <a:pt x="17157" y="1353235"/>
                  </a:lnTo>
                  <a:lnTo>
                    <a:pt x="17157" y="1351838"/>
                  </a:lnTo>
                  <a:lnTo>
                    <a:pt x="16408" y="1351838"/>
                  </a:lnTo>
                  <a:lnTo>
                    <a:pt x="5969" y="1323162"/>
                  </a:lnTo>
                  <a:lnTo>
                    <a:pt x="0" y="1323162"/>
                  </a:lnTo>
                  <a:lnTo>
                    <a:pt x="16408" y="1362316"/>
                  </a:lnTo>
                  <a:lnTo>
                    <a:pt x="21640" y="1362316"/>
                  </a:lnTo>
                  <a:lnTo>
                    <a:pt x="38049" y="1323162"/>
                  </a:lnTo>
                  <a:close/>
                </a:path>
                <a:path w="2508885" h="1362710">
                  <a:moveTo>
                    <a:pt x="49987" y="1323162"/>
                  </a:moveTo>
                  <a:lnTo>
                    <a:pt x="44018" y="1323162"/>
                  </a:lnTo>
                  <a:lnTo>
                    <a:pt x="44018" y="1362316"/>
                  </a:lnTo>
                  <a:lnTo>
                    <a:pt x="49987" y="1362316"/>
                  </a:lnTo>
                  <a:lnTo>
                    <a:pt x="49987" y="1323162"/>
                  </a:lnTo>
                  <a:close/>
                </a:path>
                <a:path w="2508885" h="1362710">
                  <a:moveTo>
                    <a:pt x="91770" y="1332953"/>
                  </a:moveTo>
                  <a:lnTo>
                    <a:pt x="91020" y="1332953"/>
                  </a:lnTo>
                  <a:lnTo>
                    <a:pt x="91020" y="1330147"/>
                  </a:lnTo>
                  <a:lnTo>
                    <a:pt x="90271" y="1329448"/>
                  </a:lnTo>
                  <a:lnTo>
                    <a:pt x="90271" y="1328762"/>
                  </a:lnTo>
                  <a:lnTo>
                    <a:pt x="89535" y="1328762"/>
                  </a:lnTo>
                  <a:lnTo>
                    <a:pt x="89535" y="1328051"/>
                  </a:lnTo>
                  <a:lnTo>
                    <a:pt x="89535" y="1327353"/>
                  </a:lnTo>
                  <a:lnTo>
                    <a:pt x="88785" y="1327353"/>
                  </a:lnTo>
                  <a:lnTo>
                    <a:pt x="88785" y="1326654"/>
                  </a:lnTo>
                  <a:lnTo>
                    <a:pt x="87299" y="1325257"/>
                  </a:lnTo>
                  <a:lnTo>
                    <a:pt x="86550" y="1325257"/>
                  </a:lnTo>
                  <a:lnTo>
                    <a:pt x="85801" y="1324559"/>
                  </a:lnTo>
                  <a:lnTo>
                    <a:pt x="85801" y="1332242"/>
                  </a:lnTo>
                  <a:lnTo>
                    <a:pt x="85801" y="1337144"/>
                  </a:lnTo>
                  <a:lnTo>
                    <a:pt x="85051" y="1337144"/>
                  </a:lnTo>
                  <a:lnTo>
                    <a:pt x="85051" y="1338554"/>
                  </a:lnTo>
                  <a:lnTo>
                    <a:pt x="84315" y="1338554"/>
                  </a:lnTo>
                  <a:lnTo>
                    <a:pt x="84315" y="1339253"/>
                  </a:lnTo>
                  <a:lnTo>
                    <a:pt x="83566" y="1339253"/>
                  </a:lnTo>
                  <a:lnTo>
                    <a:pt x="83566" y="1339938"/>
                  </a:lnTo>
                  <a:lnTo>
                    <a:pt x="82816" y="1339938"/>
                  </a:lnTo>
                  <a:lnTo>
                    <a:pt x="82816" y="1340650"/>
                  </a:lnTo>
                  <a:lnTo>
                    <a:pt x="81330" y="1340650"/>
                  </a:lnTo>
                  <a:lnTo>
                    <a:pt x="81330" y="1341348"/>
                  </a:lnTo>
                  <a:lnTo>
                    <a:pt x="78346" y="1341348"/>
                  </a:lnTo>
                  <a:lnTo>
                    <a:pt x="77597" y="1342047"/>
                  </a:lnTo>
                  <a:lnTo>
                    <a:pt x="64909" y="1342047"/>
                  </a:lnTo>
                  <a:lnTo>
                    <a:pt x="64909" y="1328051"/>
                  </a:lnTo>
                  <a:lnTo>
                    <a:pt x="82067" y="1328051"/>
                  </a:lnTo>
                  <a:lnTo>
                    <a:pt x="82067" y="1328762"/>
                  </a:lnTo>
                  <a:lnTo>
                    <a:pt x="82816" y="1328762"/>
                  </a:lnTo>
                  <a:lnTo>
                    <a:pt x="85051" y="1330858"/>
                  </a:lnTo>
                  <a:lnTo>
                    <a:pt x="85051" y="1331556"/>
                  </a:lnTo>
                  <a:lnTo>
                    <a:pt x="85801" y="1332242"/>
                  </a:lnTo>
                  <a:lnTo>
                    <a:pt x="85801" y="1324559"/>
                  </a:lnTo>
                  <a:lnTo>
                    <a:pt x="85051" y="1324559"/>
                  </a:lnTo>
                  <a:lnTo>
                    <a:pt x="84315" y="1323860"/>
                  </a:lnTo>
                  <a:lnTo>
                    <a:pt x="82067" y="1323860"/>
                  </a:lnTo>
                  <a:lnTo>
                    <a:pt x="81330" y="1323162"/>
                  </a:lnTo>
                  <a:lnTo>
                    <a:pt x="59690" y="1323162"/>
                  </a:lnTo>
                  <a:lnTo>
                    <a:pt x="59690" y="1362316"/>
                  </a:lnTo>
                  <a:lnTo>
                    <a:pt x="64909" y="1362316"/>
                  </a:lnTo>
                  <a:lnTo>
                    <a:pt x="64909" y="1346238"/>
                  </a:lnTo>
                  <a:lnTo>
                    <a:pt x="81330" y="1346238"/>
                  </a:lnTo>
                  <a:lnTo>
                    <a:pt x="82067" y="1345539"/>
                  </a:lnTo>
                  <a:lnTo>
                    <a:pt x="84315" y="1345539"/>
                  </a:lnTo>
                  <a:lnTo>
                    <a:pt x="84315" y="1344841"/>
                  </a:lnTo>
                  <a:lnTo>
                    <a:pt x="85801" y="1344841"/>
                  </a:lnTo>
                  <a:lnTo>
                    <a:pt x="85801" y="1344142"/>
                  </a:lnTo>
                  <a:lnTo>
                    <a:pt x="86550" y="1344142"/>
                  </a:lnTo>
                  <a:lnTo>
                    <a:pt x="87299" y="1343444"/>
                  </a:lnTo>
                  <a:lnTo>
                    <a:pt x="88036" y="1343444"/>
                  </a:lnTo>
                  <a:lnTo>
                    <a:pt x="88036" y="1342732"/>
                  </a:lnTo>
                  <a:lnTo>
                    <a:pt x="88785" y="1342047"/>
                  </a:lnTo>
                  <a:lnTo>
                    <a:pt x="89535" y="1341348"/>
                  </a:lnTo>
                  <a:lnTo>
                    <a:pt x="89535" y="1340650"/>
                  </a:lnTo>
                  <a:lnTo>
                    <a:pt x="90271" y="1339938"/>
                  </a:lnTo>
                  <a:lnTo>
                    <a:pt x="90271" y="1339253"/>
                  </a:lnTo>
                  <a:lnTo>
                    <a:pt x="91020" y="1338554"/>
                  </a:lnTo>
                  <a:lnTo>
                    <a:pt x="91020" y="1336446"/>
                  </a:lnTo>
                  <a:lnTo>
                    <a:pt x="91770" y="1336446"/>
                  </a:lnTo>
                  <a:lnTo>
                    <a:pt x="91770" y="1332953"/>
                  </a:lnTo>
                  <a:close/>
                </a:path>
                <a:path w="2508885" h="1362710">
                  <a:moveTo>
                    <a:pt x="149225" y="1362316"/>
                  </a:moveTo>
                  <a:lnTo>
                    <a:pt x="144005" y="1350429"/>
                  </a:lnTo>
                  <a:lnTo>
                    <a:pt x="142176" y="1346238"/>
                  </a:lnTo>
                  <a:lnTo>
                    <a:pt x="136537" y="1333385"/>
                  </a:lnTo>
                  <a:lnTo>
                    <a:pt x="136537" y="1346238"/>
                  </a:lnTo>
                  <a:lnTo>
                    <a:pt x="122364" y="1346238"/>
                  </a:lnTo>
                  <a:lnTo>
                    <a:pt x="126847" y="1335049"/>
                  </a:lnTo>
                  <a:lnTo>
                    <a:pt x="126847" y="1334350"/>
                  </a:lnTo>
                  <a:lnTo>
                    <a:pt x="127584" y="1334350"/>
                  </a:lnTo>
                  <a:lnTo>
                    <a:pt x="127584" y="1332242"/>
                  </a:lnTo>
                  <a:lnTo>
                    <a:pt x="128333" y="1332242"/>
                  </a:lnTo>
                  <a:lnTo>
                    <a:pt x="128333" y="1330147"/>
                  </a:lnTo>
                  <a:lnTo>
                    <a:pt x="129082" y="1329448"/>
                  </a:lnTo>
                  <a:lnTo>
                    <a:pt x="129082" y="1327353"/>
                  </a:lnTo>
                  <a:lnTo>
                    <a:pt x="129832" y="1328051"/>
                  </a:lnTo>
                  <a:lnTo>
                    <a:pt x="129832" y="1329448"/>
                  </a:lnTo>
                  <a:lnTo>
                    <a:pt x="130568" y="1330147"/>
                  </a:lnTo>
                  <a:lnTo>
                    <a:pt x="130568" y="1331556"/>
                  </a:lnTo>
                  <a:lnTo>
                    <a:pt x="131318" y="1332242"/>
                  </a:lnTo>
                  <a:lnTo>
                    <a:pt x="131318" y="1333652"/>
                  </a:lnTo>
                  <a:lnTo>
                    <a:pt x="132067" y="1334350"/>
                  </a:lnTo>
                  <a:lnTo>
                    <a:pt x="132067" y="1335049"/>
                  </a:lnTo>
                  <a:lnTo>
                    <a:pt x="136537" y="1346238"/>
                  </a:lnTo>
                  <a:lnTo>
                    <a:pt x="136537" y="1333385"/>
                  </a:lnTo>
                  <a:lnTo>
                    <a:pt x="133896" y="1327353"/>
                  </a:lnTo>
                  <a:lnTo>
                    <a:pt x="132067" y="1323162"/>
                  </a:lnTo>
                  <a:lnTo>
                    <a:pt x="126098" y="1323162"/>
                  </a:lnTo>
                  <a:lnTo>
                    <a:pt x="110426" y="1362316"/>
                  </a:lnTo>
                  <a:lnTo>
                    <a:pt x="116395" y="1362316"/>
                  </a:lnTo>
                  <a:lnTo>
                    <a:pt x="120878" y="1350429"/>
                  </a:lnTo>
                  <a:lnTo>
                    <a:pt x="138023" y="1350429"/>
                  </a:lnTo>
                  <a:lnTo>
                    <a:pt x="143256" y="1362316"/>
                  </a:lnTo>
                  <a:lnTo>
                    <a:pt x="149225" y="1362316"/>
                  </a:lnTo>
                  <a:close/>
                </a:path>
                <a:path w="2508885" h="1362710">
                  <a:moveTo>
                    <a:pt x="191008" y="1362316"/>
                  </a:moveTo>
                  <a:lnTo>
                    <a:pt x="183540" y="1351838"/>
                  </a:lnTo>
                  <a:lnTo>
                    <a:pt x="183540" y="1351140"/>
                  </a:lnTo>
                  <a:lnTo>
                    <a:pt x="182791" y="1350429"/>
                  </a:lnTo>
                  <a:lnTo>
                    <a:pt x="182791" y="1349730"/>
                  </a:lnTo>
                  <a:lnTo>
                    <a:pt x="182054" y="1349730"/>
                  </a:lnTo>
                  <a:lnTo>
                    <a:pt x="182054" y="1349044"/>
                  </a:lnTo>
                  <a:lnTo>
                    <a:pt x="181305" y="1349044"/>
                  </a:lnTo>
                  <a:lnTo>
                    <a:pt x="181305" y="1348333"/>
                  </a:lnTo>
                  <a:lnTo>
                    <a:pt x="179070" y="1346238"/>
                  </a:lnTo>
                  <a:lnTo>
                    <a:pt x="178320" y="1346238"/>
                  </a:lnTo>
                  <a:lnTo>
                    <a:pt x="178320" y="1345539"/>
                  </a:lnTo>
                  <a:lnTo>
                    <a:pt x="177584" y="1345539"/>
                  </a:lnTo>
                  <a:lnTo>
                    <a:pt x="176822" y="1344841"/>
                  </a:lnTo>
                  <a:lnTo>
                    <a:pt x="176085" y="1344841"/>
                  </a:lnTo>
                  <a:lnTo>
                    <a:pt x="176085" y="1344142"/>
                  </a:lnTo>
                  <a:lnTo>
                    <a:pt x="179070" y="1344142"/>
                  </a:lnTo>
                  <a:lnTo>
                    <a:pt x="179806" y="1343444"/>
                  </a:lnTo>
                  <a:lnTo>
                    <a:pt x="180568" y="1343444"/>
                  </a:lnTo>
                  <a:lnTo>
                    <a:pt x="181305" y="1342732"/>
                  </a:lnTo>
                  <a:lnTo>
                    <a:pt x="182054" y="1342732"/>
                  </a:lnTo>
                  <a:lnTo>
                    <a:pt x="182791" y="1342047"/>
                  </a:lnTo>
                  <a:lnTo>
                    <a:pt x="183540" y="1342047"/>
                  </a:lnTo>
                  <a:lnTo>
                    <a:pt x="185039" y="1340650"/>
                  </a:lnTo>
                  <a:lnTo>
                    <a:pt x="185039" y="1339938"/>
                  </a:lnTo>
                  <a:lnTo>
                    <a:pt x="185788" y="1339938"/>
                  </a:lnTo>
                  <a:lnTo>
                    <a:pt x="185788" y="1339253"/>
                  </a:lnTo>
                  <a:lnTo>
                    <a:pt x="186524" y="1339253"/>
                  </a:lnTo>
                  <a:lnTo>
                    <a:pt x="186524" y="1337843"/>
                  </a:lnTo>
                  <a:lnTo>
                    <a:pt x="187274" y="1337843"/>
                  </a:lnTo>
                  <a:lnTo>
                    <a:pt x="187274" y="1330147"/>
                  </a:lnTo>
                  <a:lnTo>
                    <a:pt x="186524" y="1330147"/>
                  </a:lnTo>
                  <a:lnTo>
                    <a:pt x="186524" y="1328051"/>
                  </a:lnTo>
                  <a:lnTo>
                    <a:pt x="185788" y="1328051"/>
                  </a:lnTo>
                  <a:lnTo>
                    <a:pt x="185788" y="1327353"/>
                  </a:lnTo>
                  <a:lnTo>
                    <a:pt x="182791" y="1324559"/>
                  </a:lnTo>
                  <a:lnTo>
                    <a:pt x="182054" y="1324559"/>
                  </a:lnTo>
                  <a:lnTo>
                    <a:pt x="182054" y="1332242"/>
                  </a:lnTo>
                  <a:lnTo>
                    <a:pt x="182054" y="1335049"/>
                  </a:lnTo>
                  <a:lnTo>
                    <a:pt x="181305" y="1335747"/>
                  </a:lnTo>
                  <a:lnTo>
                    <a:pt x="181305" y="1337144"/>
                  </a:lnTo>
                  <a:lnTo>
                    <a:pt x="180568" y="1337144"/>
                  </a:lnTo>
                  <a:lnTo>
                    <a:pt x="180568" y="1337843"/>
                  </a:lnTo>
                  <a:lnTo>
                    <a:pt x="179070" y="1339253"/>
                  </a:lnTo>
                  <a:lnTo>
                    <a:pt x="178320" y="1339253"/>
                  </a:lnTo>
                  <a:lnTo>
                    <a:pt x="177584" y="1339938"/>
                  </a:lnTo>
                  <a:lnTo>
                    <a:pt x="174586" y="1339938"/>
                  </a:lnTo>
                  <a:lnTo>
                    <a:pt x="174586" y="1340650"/>
                  </a:lnTo>
                  <a:lnTo>
                    <a:pt x="159664" y="1340650"/>
                  </a:lnTo>
                  <a:lnTo>
                    <a:pt x="159664" y="1327353"/>
                  </a:lnTo>
                  <a:lnTo>
                    <a:pt x="176085" y="1327353"/>
                  </a:lnTo>
                  <a:lnTo>
                    <a:pt x="176822" y="1328051"/>
                  </a:lnTo>
                  <a:lnTo>
                    <a:pt x="178320" y="1328051"/>
                  </a:lnTo>
                  <a:lnTo>
                    <a:pt x="178320" y="1328762"/>
                  </a:lnTo>
                  <a:lnTo>
                    <a:pt x="179070" y="1328762"/>
                  </a:lnTo>
                  <a:lnTo>
                    <a:pt x="181305" y="1330858"/>
                  </a:lnTo>
                  <a:lnTo>
                    <a:pt x="181305" y="1331556"/>
                  </a:lnTo>
                  <a:lnTo>
                    <a:pt x="182054" y="1332242"/>
                  </a:lnTo>
                  <a:lnTo>
                    <a:pt x="182054" y="1324559"/>
                  </a:lnTo>
                  <a:lnTo>
                    <a:pt x="181305" y="1323860"/>
                  </a:lnTo>
                  <a:lnTo>
                    <a:pt x="179070" y="1323860"/>
                  </a:lnTo>
                  <a:lnTo>
                    <a:pt x="178320" y="1323162"/>
                  </a:lnTo>
                  <a:lnTo>
                    <a:pt x="153708" y="1323162"/>
                  </a:lnTo>
                  <a:lnTo>
                    <a:pt x="153708" y="1362316"/>
                  </a:lnTo>
                  <a:lnTo>
                    <a:pt x="159664" y="1362316"/>
                  </a:lnTo>
                  <a:lnTo>
                    <a:pt x="159664" y="1344841"/>
                  </a:lnTo>
                  <a:lnTo>
                    <a:pt x="169367" y="1344841"/>
                  </a:lnTo>
                  <a:lnTo>
                    <a:pt x="169367" y="1345539"/>
                  </a:lnTo>
                  <a:lnTo>
                    <a:pt x="170853" y="1345539"/>
                  </a:lnTo>
                  <a:lnTo>
                    <a:pt x="171602" y="1346238"/>
                  </a:lnTo>
                  <a:lnTo>
                    <a:pt x="172351" y="1346238"/>
                  </a:lnTo>
                  <a:lnTo>
                    <a:pt x="172351" y="1346936"/>
                  </a:lnTo>
                  <a:lnTo>
                    <a:pt x="173101" y="1346936"/>
                  </a:lnTo>
                  <a:lnTo>
                    <a:pt x="173101" y="1347635"/>
                  </a:lnTo>
                  <a:lnTo>
                    <a:pt x="173837" y="1347635"/>
                  </a:lnTo>
                  <a:lnTo>
                    <a:pt x="173837" y="1348333"/>
                  </a:lnTo>
                  <a:lnTo>
                    <a:pt x="175336" y="1349730"/>
                  </a:lnTo>
                  <a:lnTo>
                    <a:pt x="175336" y="1350429"/>
                  </a:lnTo>
                  <a:lnTo>
                    <a:pt x="176085" y="1350429"/>
                  </a:lnTo>
                  <a:lnTo>
                    <a:pt x="176085" y="1351140"/>
                  </a:lnTo>
                  <a:lnTo>
                    <a:pt x="177584" y="1352524"/>
                  </a:lnTo>
                  <a:lnTo>
                    <a:pt x="177584" y="1353235"/>
                  </a:lnTo>
                  <a:lnTo>
                    <a:pt x="178320" y="1353934"/>
                  </a:lnTo>
                  <a:lnTo>
                    <a:pt x="184289" y="1362316"/>
                  </a:lnTo>
                  <a:lnTo>
                    <a:pt x="191008" y="1362316"/>
                  </a:lnTo>
                  <a:close/>
                </a:path>
                <a:path w="2508885" h="1362710">
                  <a:moveTo>
                    <a:pt x="227571" y="1357426"/>
                  </a:moveTo>
                  <a:lnTo>
                    <a:pt x="202196" y="1357426"/>
                  </a:lnTo>
                  <a:lnTo>
                    <a:pt x="202196" y="1344142"/>
                  </a:lnTo>
                  <a:lnTo>
                    <a:pt x="225323" y="1344142"/>
                  </a:lnTo>
                  <a:lnTo>
                    <a:pt x="225323" y="1339938"/>
                  </a:lnTo>
                  <a:lnTo>
                    <a:pt x="202196" y="1339938"/>
                  </a:lnTo>
                  <a:lnTo>
                    <a:pt x="202196" y="1328051"/>
                  </a:lnTo>
                  <a:lnTo>
                    <a:pt x="226809" y="1328051"/>
                  </a:lnTo>
                  <a:lnTo>
                    <a:pt x="226809" y="1323162"/>
                  </a:lnTo>
                  <a:lnTo>
                    <a:pt x="196227" y="1323162"/>
                  </a:lnTo>
                  <a:lnTo>
                    <a:pt x="196227" y="1362316"/>
                  </a:lnTo>
                  <a:lnTo>
                    <a:pt x="227571" y="1362316"/>
                  </a:lnTo>
                  <a:lnTo>
                    <a:pt x="227571" y="1357426"/>
                  </a:lnTo>
                  <a:close/>
                </a:path>
                <a:path w="2508885" h="1362710">
                  <a:moveTo>
                    <a:pt x="270090" y="1362316"/>
                  </a:moveTo>
                  <a:lnTo>
                    <a:pt x="264883" y="1350429"/>
                  </a:lnTo>
                  <a:lnTo>
                    <a:pt x="263042" y="1346238"/>
                  </a:lnTo>
                  <a:lnTo>
                    <a:pt x="257416" y="1333398"/>
                  </a:lnTo>
                  <a:lnTo>
                    <a:pt x="257416" y="1346238"/>
                  </a:lnTo>
                  <a:lnTo>
                    <a:pt x="243230" y="1346238"/>
                  </a:lnTo>
                  <a:lnTo>
                    <a:pt x="247713" y="1335049"/>
                  </a:lnTo>
                  <a:lnTo>
                    <a:pt x="247713" y="1333652"/>
                  </a:lnTo>
                  <a:lnTo>
                    <a:pt x="248450" y="1332953"/>
                  </a:lnTo>
                  <a:lnTo>
                    <a:pt x="248450" y="1331556"/>
                  </a:lnTo>
                  <a:lnTo>
                    <a:pt x="249199" y="1330858"/>
                  </a:lnTo>
                  <a:lnTo>
                    <a:pt x="249199" y="1328051"/>
                  </a:lnTo>
                  <a:lnTo>
                    <a:pt x="249948" y="1328051"/>
                  </a:lnTo>
                  <a:lnTo>
                    <a:pt x="249948" y="1328762"/>
                  </a:lnTo>
                  <a:lnTo>
                    <a:pt x="250698" y="1329448"/>
                  </a:lnTo>
                  <a:lnTo>
                    <a:pt x="250698" y="1330858"/>
                  </a:lnTo>
                  <a:lnTo>
                    <a:pt x="251434" y="1331556"/>
                  </a:lnTo>
                  <a:lnTo>
                    <a:pt x="251434" y="1332242"/>
                  </a:lnTo>
                  <a:lnTo>
                    <a:pt x="252196" y="1332953"/>
                  </a:lnTo>
                  <a:lnTo>
                    <a:pt x="252196" y="1335049"/>
                  </a:lnTo>
                  <a:lnTo>
                    <a:pt x="252933" y="1335049"/>
                  </a:lnTo>
                  <a:lnTo>
                    <a:pt x="257416" y="1346238"/>
                  </a:lnTo>
                  <a:lnTo>
                    <a:pt x="257416" y="1333398"/>
                  </a:lnTo>
                  <a:lnTo>
                    <a:pt x="255079" y="1328051"/>
                  </a:lnTo>
                  <a:lnTo>
                    <a:pt x="252933" y="1323162"/>
                  </a:lnTo>
                  <a:lnTo>
                    <a:pt x="246964" y="1323162"/>
                  </a:lnTo>
                  <a:lnTo>
                    <a:pt x="230543" y="1362316"/>
                  </a:lnTo>
                  <a:lnTo>
                    <a:pt x="236524" y="1362316"/>
                  </a:lnTo>
                  <a:lnTo>
                    <a:pt x="240995" y="1350429"/>
                  </a:lnTo>
                  <a:lnTo>
                    <a:pt x="258902" y="1350429"/>
                  </a:lnTo>
                  <a:lnTo>
                    <a:pt x="264121" y="1362316"/>
                  </a:lnTo>
                  <a:lnTo>
                    <a:pt x="270090" y="1362316"/>
                  </a:lnTo>
                  <a:close/>
                </a:path>
                <a:path w="2508885" h="1362710">
                  <a:moveTo>
                    <a:pt x="1798891" y="0"/>
                  </a:moveTo>
                  <a:lnTo>
                    <a:pt x="1793671" y="0"/>
                  </a:lnTo>
                  <a:lnTo>
                    <a:pt x="1793671" y="25184"/>
                  </a:lnTo>
                  <a:lnTo>
                    <a:pt x="1792922" y="25882"/>
                  </a:lnTo>
                  <a:lnTo>
                    <a:pt x="1792922" y="29375"/>
                  </a:lnTo>
                  <a:lnTo>
                    <a:pt x="1792173" y="30073"/>
                  </a:lnTo>
                  <a:lnTo>
                    <a:pt x="1792173" y="31483"/>
                  </a:lnTo>
                  <a:lnTo>
                    <a:pt x="1791436" y="31483"/>
                  </a:lnTo>
                  <a:lnTo>
                    <a:pt x="1791436" y="32169"/>
                  </a:lnTo>
                  <a:lnTo>
                    <a:pt x="1789938" y="33566"/>
                  </a:lnTo>
                  <a:lnTo>
                    <a:pt x="1789201" y="33566"/>
                  </a:lnTo>
                  <a:lnTo>
                    <a:pt x="1789201" y="34277"/>
                  </a:lnTo>
                  <a:lnTo>
                    <a:pt x="1787702" y="34277"/>
                  </a:lnTo>
                  <a:lnTo>
                    <a:pt x="1786953" y="34975"/>
                  </a:lnTo>
                  <a:lnTo>
                    <a:pt x="1783969" y="34975"/>
                  </a:lnTo>
                  <a:lnTo>
                    <a:pt x="1783232" y="35674"/>
                  </a:lnTo>
                  <a:lnTo>
                    <a:pt x="1780984" y="35674"/>
                  </a:lnTo>
                  <a:lnTo>
                    <a:pt x="1780247" y="34975"/>
                  </a:lnTo>
                  <a:lnTo>
                    <a:pt x="1777250" y="34975"/>
                  </a:lnTo>
                  <a:lnTo>
                    <a:pt x="1777250" y="34277"/>
                  </a:lnTo>
                  <a:lnTo>
                    <a:pt x="1775764" y="34277"/>
                  </a:lnTo>
                  <a:lnTo>
                    <a:pt x="1773516" y="32169"/>
                  </a:lnTo>
                  <a:lnTo>
                    <a:pt x="1773516" y="31483"/>
                  </a:lnTo>
                  <a:lnTo>
                    <a:pt x="1772780" y="31483"/>
                  </a:lnTo>
                  <a:lnTo>
                    <a:pt x="1772780" y="30073"/>
                  </a:lnTo>
                  <a:lnTo>
                    <a:pt x="1772031" y="29375"/>
                  </a:lnTo>
                  <a:lnTo>
                    <a:pt x="1772031" y="26568"/>
                  </a:lnTo>
                  <a:lnTo>
                    <a:pt x="1771281" y="25882"/>
                  </a:lnTo>
                  <a:lnTo>
                    <a:pt x="1771281" y="0"/>
                  </a:lnTo>
                  <a:lnTo>
                    <a:pt x="1766062" y="0"/>
                  </a:lnTo>
                  <a:lnTo>
                    <a:pt x="1766062" y="28676"/>
                  </a:lnTo>
                  <a:lnTo>
                    <a:pt x="1766811" y="28676"/>
                  </a:lnTo>
                  <a:lnTo>
                    <a:pt x="1766811" y="31483"/>
                  </a:lnTo>
                  <a:lnTo>
                    <a:pt x="1767560" y="32169"/>
                  </a:lnTo>
                  <a:lnTo>
                    <a:pt x="1767560" y="32867"/>
                  </a:lnTo>
                  <a:lnTo>
                    <a:pt x="1768297" y="33566"/>
                  </a:lnTo>
                  <a:lnTo>
                    <a:pt x="1768297" y="34277"/>
                  </a:lnTo>
                  <a:lnTo>
                    <a:pt x="1769046" y="34277"/>
                  </a:lnTo>
                  <a:lnTo>
                    <a:pt x="1769046" y="35674"/>
                  </a:lnTo>
                  <a:lnTo>
                    <a:pt x="1769795" y="35674"/>
                  </a:lnTo>
                  <a:lnTo>
                    <a:pt x="1769795" y="36372"/>
                  </a:lnTo>
                  <a:lnTo>
                    <a:pt x="1770545" y="36372"/>
                  </a:lnTo>
                  <a:lnTo>
                    <a:pt x="1772780" y="38468"/>
                  </a:lnTo>
                  <a:lnTo>
                    <a:pt x="1774266" y="38468"/>
                  </a:lnTo>
                  <a:lnTo>
                    <a:pt x="1775015" y="39166"/>
                  </a:lnTo>
                  <a:lnTo>
                    <a:pt x="1776501" y="39166"/>
                  </a:lnTo>
                  <a:lnTo>
                    <a:pt x="1777250" y="39865"/>
                  </a:lnTo>
                  <a:lnTo>
                    <a:pt x="1786953" y="39865"/>
                  </a:lnTo>
                  <a:lnTo>
                    <a:pt x="1787702" y="39865"/>
                  </a:lnTo>
                  <a:lnTo>
                    <a:pt x="1788452" y="39166"/>
                  </a:lnTo>
                  <a:lnTo>
                    <a:pt x="1789938" y="39166"/>
                  </a:lnTo>
                  <a:lnTo>
                    <a:pt x="1790687" y="38468"/>
                  </a:lnTo>
                  <a:lnTo>
                    <a:pt x="1792173" y="38468"/>
                  </a:lnTo>
                  <a:lnTo>
                    <a:pt x="1792173" y="37769"/>
                  </a:lnTo>
                  <a:lnTo>
                    <a:pt x="1792922" y="37769"/>
                  </a:lnTo>
                  <a:lnTo>
                    <a:pt x="1795157" y="35674"/>
                  </a:lnTo>
                  <a:lnTo>
                    <a:pt x="1795907" y="35674"/>
                  </a:lnTo>
                  <a:lnTo>
                    <a:pt x="1795907" y="34277"/>
                  </a:lnTo>
                  <a:lnTo>
                    <a:pt x="1796656" y="34277"/>
                  </a:lnTo>
                  <a:lnTo>
                    <a:pt x="1796656" y="33566"/>
                  </a:lnTo>
                  <a:lnTo>
                    <a:pt x="1797392" y="32867"/>
                  </a:lnTo>
                  <a:lnTo>
                    <a:pt x="1797392" y="31483"/>
                  </a:lnTo>
                  <a:lnTo>
                    <a:pt x="1798142" y="31483"/>
                  </a:lnTo>
                  <a:lnTo>
                    <a:pt x="1798142" y="28676"/>
                  </a:lnTo>
                  <a:lnTo>
                    <a:pt x="1798891" y="27978"/>
                  </a:lnTo>
                  <a:lnTo>
                    <a:pt x="1798891" y="0"/>
                  </a:lnTo>
                  <a:close/>
                </a:path>
                <a:path w="2508885" h="1362710">
                  <a:moveTo>
                    <a:pt x="1838439" y="0"/>
                  </a:moveTo>
                  <a:lnTo>
                    <a:pt x="1804860" y="0"/>
                  </a:lnTo>
                  <a:lnTo>
                    <a:pt x="1804860" y="4902"/>
                  </a:lnTo>
                  <a:lnTo>
                    <a:pt x="1819033" y="4902"/>
                  </a:lnTo>
                  <a:lnTo>
                    <a:pt x="1819033" y="39166"/>
                  </a:lnTo>
                  <a:lnTo>
                    <a:pt x="1824253" y="39166"/>
                  </a:lnTo>
                  <a:lnTo>
                    <a:pt x="1824253" y="4902"/>
                  </a:lnTo>
                  <a:lnTo>
                    <a:pt x="1838439" y="4902"/>
                  </a:lnTo>
                  <a:lnTo>
                    <a:pt x="1838439" y="0"/>
                  </a:lnTo>
                  <a:close/>
                </a:path>
                <a:path w="2508885" h="1362710">
                  <a:moveTo>
                    <a:pt x="1850377" y="0"/>
                  </a:moveTo>
                  <a:lnTo>
                    <a:pt x="1845157" y="0"/>
                  </a:lnTo>
                  <a:lnTo>
                    <a:pt x="1845157" y="39166"/>
                  </a:lnTo>
                  <a:lnTo>
                    <a:pt x="1850377" y="39166"/>
                  </a:lnTo>
                  <a:lnTo>
                    <a:pt x="1850377" y="0"/>
                  </a:lnTo>
                  <a:close/>
                </a:path>
                <a:path w="2508885" h="1362710">
                  <a:moveTo>
                    <a:pt x="1886191" y="34975"/>
                  </a:moveTo>
                  <a:lnTo>
                    <a:pt x="1865299" y="34975"/>
                  </a:lnTo>
                  <a:lnTo>
                    <a:pt x="1865299" y="0"/>
                  </a:lnTo>
                  <a:lnTo>
                    <a:pt x="1860080" y="0"/>
                  </a:lnTo>
                  <a:lnTo>
                    <a:pt x="1860080" y="39166"/>
                  </a:lnTo>
                  <a:lnTo>
                    <a:pt x="1886191" y="39166"/>
                  </a:lnTo>
                  <a:lnTo>
                    <a:pt x="1886191" y="34975"/>
                  </a:lnTo>
                  <a:close/>
                </a:path>
                <a:path w="2508885" h="1362710">
                  <a:moveTo>
                    <a:pt x="1899615" y="0"/>
                  </a:moveTo>
                  <a:lnTo>
                    <a:pt x="1893646" y="0"/>
                  </a:lnTo>
                  <a:lnTo>
                    <a:pt x="1893646" y="39166"/>
                  </a:lnTo>
                  <a:lnTo>
                    <a:pt x="1899615" y="39166"/>
                  </a:lnTo>
                  <a:lnTo>
                    <a:pt x="1899615" y="0"/>
                  </a:lnTo>
                  <a:close/>
                </a:path>
                <a:path w="2508885" h="1362710">
                  <a:moveTo>
                    <a:pt x="1939163" y="0"/>
                  </a:moveTo>
                  <a:lnTo>
                    <a:pt x="1906333" y="0"/>
                  </a:lnTo>
                  <a:lnTo>
                    <a:pt x="1906333" y="4902"/>
                  </a:lnTo>
                  <a:lnTo>
                    <a:pt x="1919770" y="4902"/>
                  </a:lnTo>
                  <a:lnTo>
                    <a:pt x="1919770" y="39166"/>
                  </a:lnTo>
                  <a:lnTo>
                    <a:pt x="1925726" y="39166"/>
                  </a:lnTo>
                  <a:lnTo>
                    <a:pt x="1925726" y="4902"/>
                  </a:lnTo>
                  <a:lnTo>
                    <a:pt x="1939163" y="4902"/>
                  </a:lnTo>
                  <a:lnTo>
                    <a:pt x="1939163" y="0"/>
                  </a:lnTo>
                  <a:close/>
                </a:path>
                <a:path w="2508885" h="1362710">
                  <a:moveTo>
                    <a:pt x="1979447" y="0"/>
                  </a:moveTo>
                  <a:lnTo>
                    <a:pt x="1972741" y="0"/>
                  </a:lnTo>
                  <a:lnTo>
                    <a:pt x="1964537" y="11887"/>
                  </a:lnTo>
                  <a:lnTo>
                    <a:pt x="1963775" y="12585"/>
                  </a:lnTo>
                  <a:lnTo>
                    <a:pt x="1963775" y="13296"/>
                  </a:lnTo>
                  <a:lnTo>
                    <a:pt x="1963039" y="13296"/>
                  </a:lnTo>
                  <a:lnTo>
                    <a:pt x="1963039" y="13995"/>
                  </a:lnTo>
                  <a:lnTo>
                    <a:pt x="1962289" y="14693"/>
                  </a:lnTo>
                  <a:lnTo>
                    <a:pt x="1962289" y="15392"/>
                  </a:lnTo>
                  <a:lnTo>
                    <a:pt x="1961553" y="16090"/>
                  </a:lnTo>
                  <a:lnTo>
                    <a:pt x="1961553" y="16789"/>
                  </a:lnTo>
                  <a:lnTo>
                    <a:pt x="1960791" y="16789"/>
                  </a:lnTo>
                  <a:lnTo>
                    <a:pt x="1960791" y="17487"/>
                  </a:lnTo>
                  <a:lnTo>
                    <a:pt x="1960054" y="18186"/>
                  </a:lnTo>
                  <a:lnTo>
                    <a:pt x="1960054" y="18884"/>
                  </a:lnTo>
                  <a:lnTo>
                    <a:pt x="1959305" y="18186"/>
                  </a:lnTo>
                  <a:lnTo>
                    <a:pt x="1959305" y="17487"/>
                  </a:lnTo>
                  <a:lnTo>
                    <a:pt x="1958555" y="16789"/>
                  </a:lnTo>
                  <a:lnTo>
                    <a:pt x="1958555" y="15392"/>
                  </a:lnTo>
                  <a:lnTo>
                    <a:pt x="1957806" y="15392"/>
                  </a:lnTo>
                  <a:lnTo>
                    <a:pt x="1957806" y="14693"/>
                  </a:lnTo>
                  <a:lnTo>
                    <a:pt x="1956320" y="13296"/>
                  </a:lnTo>
                  <a:lnTo>
                    <a:pt x="1956320" y="12585"/>
                  </a:lnTo>
                  <a:lnTo>
                    <a:pt x="1955571" y="11887"/>
                  </a:lnTo>
                  <a:lnTo>
                    <a:pt x="1947367" y="0"/>
                  </a:lnTo>
                  <a:lnTo>
                    <a:pt x="1940661" y="0"/>
                  </a:lnTo>
                  <a:lnTo>
                    <a:pt x="1957070" y="23088"/>
                  </a:lnTo>
                  <a:lnTo>
                    <a:pt x="1957070" y="39166"/>
                  </a:lnTo>
                  <a:lnTo>
                    <a:pt x="1962289" y="39166"/>
                  </a:lnTo>
                  <a:lnTo>
                    <a:pt x="1962289" y="23088"/>
                  </a:lnTo>
                  <a:lnTo>
                    <a:pt x="1979447" y="0"/>
                  </a:lnTo>
                  <a:close/>
                </a:path>
                <a:path w="2508885" h="1362710">
                  <a:moveTo>
                    <a:pt x="2424150" y="721728"/>
                  </a:moveTo>
                  <a:lnTo>
                    <a:pt x="2423388" y="721029"/>
                  </a:lnTo>
                  <a:lnTo>
                    <a:pt x="2423388" y="720331"/>
                  </a:lnTo>
                  <a:lnTo>
                    <a:pt x="2422652" y="719620"/>
                  </a:lnTo>
                  <a:lnTo>
                    <a:pt x="2422652" y="718934"/>
                  </a:lnTo>
                  <a:lnTo>
                    <a:pt x="2421902" y="718934"/>
                  </a:lnTo>
                  <a:lnTo>
                    <a:pt x="2421902" y="718235"/>
                  </a:lnTo>
                  <a:lnTo>
                    <a:pt x="2421166" y="718235"/>
                  </a:lnTo>
                  <a:lnTo>
                    <a:pt x="2421166" y="717537"/>
                  </a:lnTo>
                  <a:lnTo>
                    <a:pt x="2420404" y="717537"/>
                  </a:lnTo>
                  <a:lnTo>
                    <a:pt x="2419667" y="716826"/>
                  </a:lnTo>
                  <a:lnTo>
                    <a:pt x="2418918" y="716826"/>
                  </a:lnTo>
                  <a:lnTo>
                    <a:pt x="2418918" y="723823"/>
                  </a:lnTo>
                  <a:lnTo>
                    <a:pt x="2418918" y="726617"/>
                  </a:lnTo>
                  <a:lnTo>
                    <a:pt x="2418169" y="727316"/>
                  </a:lnTo>
                  <a:lnTo>
                    <a:pt x="2418169" y="728726"/>
                  </a:lnTo>
                  <a:lnTo>
                    <a:pt x="2417419" y="728726"/>
                  </a:lnTo>
                  <a:lnTo>
                    <a:pt x="2417419" y="729411"/>
                  </a:lnTo>
                  <a:lnTo>
                    <a:pt x="2416683" y="730110"/>
                  </a:lnTo>
                  <a:lnTo>
                    <a:pt x="2415933" y="730110"/>
                  </a:lnTo>
                  <a:lnTo>
                    <a:pt x="2415933" y="730821"/>
                  </a:lnTo>
                  <a:lnTo>
                    <a:pt x="2415184" y="730821"/>
                  </a:lnTo>
                  <a:lnTo>
                    <a:pt x="2414435" y="731520"/>
                  </a:lnTo>
                  <a:lnTo>
                    <a:pt x="2412200" y="731520"/>
                  </a:lnTo>
                  <a:lnTo>
                    <a:pt x="2412200" y="732205"/>
                  </a:lnTo>
                  <a:lnTo>
                    <a:pt x="2398026" y="732205"/>
                  </a:lnTo>
                  <a:lnTo>
                    <a:pt x="2398026" y="718235"/>
                  </a:lnTo>
                  <a:lnTo>
                    <a:pt x="2410714" y="718235"/>
                  </a:lnTo>
                  <a:lnTo>
                    <a:pt x="2411450" y="718934"/>
                  </a:lnTo>
                  <a:lnTo>
                    <a:pt x="2414435" y="718934"/>
                  </a:lnTo>
                  <a:lnTo>
                    <a:pt x="2415184" y="719620"/>
                  </a:lnTo>
                  <a:lnTo>
                    <a:pt x="2415933" y="719620"/>
                  </a:lnTo>
                  <a:lnTo>
                    <a:pt x="2417419" y="721029"/>
                  </a:lnTo>
                  <a:lnTo>
                    <a:pt x="2417419" y="721728"/>
                  </a:lnTo>
                  <a:lnTo>
                    <a:pt x="2418169" y="722426"/>
                  </a:lnTo>
                  <a:lnTo>
                    <a:pt x="2418169" y="723125"/>
                  </a:lnTo>
                  <a:lnTo>
                    <a:pt x="2418918" y="723823"/>
                  </a:lnTo>
                  <a:lnTo>
                    <a:pt x="2418918" y="716826"/>
                  </a:lnTo>
                  <a:lnTo>
                    <a:pt x="2418169" y="716127"/>
                  </a:lnTo>
                  <a:lnTo>
                    <a:pt x="2417419" y="716127"/>
                  </a:lnTo>
                  <a:lnTo>
                    <a:pt x="2416683" y="715429"/>
                  </a:lnTo>
                  <a:lnTo>
                    <a:pt x="2418169" y="715429"/>
                  </a:lnTo>
                  <a:lnTo>
                    <a:pt x="2418169" y="714730"/>
                  </a:lnTo>
                  <a:lnTo>
                    <a:pt x="2418918" y="714730"/>
                  </a:lnTo>
                  <a:lnTo>
                    <a:pt x="2418918" y="714032"/>
                  </a:lnTo>
                  <a:lnTo>
                    <a:pt x="2419667" y="714032"/>
                  </a:lnTo>
                  <a:lnTo>
                    <a:pt x="2419667" y="713333"/>
                  </a:lnTo>
                  <a:lnTo>
                    <a:pt x="2421166" y="711936"/>
                  </a:lnTo>
                  <a:lnTo>
                    <a:pt x="2421166" y="711238"/>
                  </a:lnTo>
                  <a:lnTo>
                    <a:pt x="2421902" y="711238"/>
                  </a:lnTo>
                  <a:lnTo>
                    <a:pt x="2421902" y="709828"/>
                  </a:lnTo>
                  <a:lnTo>
                    <a:pt x="2422652" y="709142"/>
                  </a:lnTo>
                  <a:lnTo>
                    <a:pt x="2422652" y="705637"/>
                  </a:lnTo>
                  <a:lnTo>
                    <a:pt x="2421902" y="704938"/>
                  </a:lnTo>
                  <a:lnTo>
                    <a:pt x="2421902" y="703541"/>
                  </a:lnTo>
                  <a:lnTo>
                    <a:pt x="2421166" y="702843"/>
                  </a:lnTo>
                  <a:lnTo>
                    <a:pt x="2421166" y="702144"/>
                  </a:lnTo>
                  <a:lnTo>
                    <a:pt x="2420404" y="702144"/>
                  </a:lnTo>
                  <a:lnTo>
                    <a:pt x="2420404" y="701446"/>
                  </a:lnTo>
                  <a:lnTo>
                    <a:pt x="2418169" y="699350"/>
                  </a:lnTo>
                  <a:lnTo>
                    <a:pt x="2417419" y="699350"/>
                  </a:lnTo>
                  <a:lnTo>
                    <a:pt x="2416683" y="698652"/>
                  </a:lnTo>
                  <a:lnTo>
                    <a:pt x="2416683" y="705637"/>
                  </a:lnTo>
                  <a:lnTo>
                    <a:pt x="2416683" y="710539"/>
                  </a:lnTo>
                  <a:lnTo>
                    <a:pt x="2415933" y="711238"/>
                  </a:lnTo>
                  <a:lnTo>
                    <a:pt x="2415933" y="711936"/>
                  </a:lnTo>
                  <a:lnTo>
                    <a:pt x="2415184" y="711936"/>
                  </a:lnTo>
                  <a:lnTo>
                    <a:pt x="2415184" y="712635"/>
                  </a:lnTo>
                  <a:lnTo>
                    <a:pt x="2413698" y="712635"/>
                  </a:lnTo>
                  <a:lnTo>
                    <a:pt x="2413698" y="713333"/>
                  </a:lnTo>
                  <a:lnTo>
                    <a:pt x="2411450" y="713333"/>
                  </a:lnTo>
                  <a:lnTo>
                    <a:pt x="2410714" y="714032"/>
                  </a:lnTo>
                  <a:lnTo>
                    <a:pt x="2398026" y="714032"/>
                  </a:lnTo>
                  <a:lnTo>
                    <a:pt x="2398026" y="702144"/>
                  </a:lnTo>
                  <a:lnTo>
                    <a:pt x="2412949" y="702144"/>
                  </a:lnTo>
                  <a:lnTo>
                    <a:pt x="2412949" y="702843"/>
                  </a:lnTo>
                  <a:lnTo>
                    <a:pt x="2414435" y="702843"/>
                  </a:lnTo>
                  <a:lnTo>
                    <a:pt x="2415933" y="704240"/>
                  </a:lnTo>
                  <a:lnTo>
                    <a:pt x="2415933" y="704938"/>
                  </a:lnTo>
                  <a:lnTo>
                    <a:pt x="2416683" y="705637"/>
                  </a:lnTo>
                  <a:lnTo>
                    <a:pt x="2416683" y="698652"/>
                  </a:lnTo>
                  <a:lnTo>
                    <a:pt x="2415933" y="698652"/>
                  </a:lnTo>
                  <a:lnTo>
                    <a:pt x="2415933" y="697953"/>
                  </a:lnTo>
                  <a:lnTo>
                    <a:pt x="2412949" y="697953"/>
                  </a:lnTo>
                  <a:lnTo>
                    <a:pt x="2412200" y="697242"/>
                  </a:lnTo>
                  <a:lnTo>
                    <a:pt x="2392807" y="697242"/>
                  </a:lnTo>
                  <a:lnTo>
                    <a:pt x="2392807" y="736409"/>
                  </a:lnTo>
                  <a:lnTo>
                    <a:pt x="2415184" y="736409"/>
                  </a:lnTo>
                  <a:lnTo>
                    <a:pt x="2415933" y="735711"/>
                  </a:lnTo>
                  <a:lnTo>
                    <a:pt x="2417419" y="735711"/>
                  </a:lnTo>
                  <a:lnTo>
                    <a:pt x="2417419" y="735012"/>
                  </a:lnTo>
                  <a:lnTo>
                    <a:pt x="2418918" y="735012"/>
                  </a:lnTo>
                  <a:lnTo>
                    <a:pt x="2418918" y="734314"/>
                  </a:lnTo>
                  <a:lnTo>
                    <a:pt x="2420404" y="734314"/>
                  </a:lnTo>
                  <a:lnTo>
                    <a:pt x="2420404" y="733615"/>
                  </a:lnTo>
                  <a:lnTo>
                    <a:pt x="2421166" y="733615"/>
                  </a:lnTo>
                  <a:lnTo>
                    <a:pt x="2421166" y="732917"/>
                  </a:lnTo>
                  <a:lnTo>
                    <a:pt x="2421902" y="732917"/>
                  </a:lnTo>
                  <a:lnTo>
                    <a:pt x="2421902" y="732205"/>
                  </a:lnTo>
                  <a:lnTo>
                    <a:pt x="2422652" y="732205"/>
                  </a:lnTo>
                  <a:lnTo>
                    <a:pt x="2422652" y="730821"/>
                  </a:lnTo>
                  <a:lnTo>
                    <a:pt x="2423388" y="730110"/>
                  </a:lnTo>
                  <a:lnTo>
                    <a:pt x="2423388" y="729411"/>
                  </a:lnTo>
                  <a:lnTo>
                    <a:pt x="2424150" y="728726"/>
                  </a:lnTo>
                  <a:lnTo>
                    <a:pt x="2424150" y="721728"/>
                  </a:lnTo>
                  <a:close/>
                </a:path>
                <a:path w="2508885" h="1362710">
                  <a:moveTo>
                    <a:pt x="2466670" y="736409"/>
                  </a:moveTo>
                  <a:lnTo>
                    <a:pt x="2461463" y="724522"/>
                  </a:lnTo>
                  <a:lnTo>
                    <a:pt x="2459621" y="720331"/>
                  </a:lnTo>
                  <a:lnTo>
                    <a:pt x="2453983" y="707466"/>
                  </a:lnTo>
                  <a:lnTo>
                    <a:pt x="2453983" y="720331"/>
                  </a:lnTo>
                  <a:lnTo>
                    <a:pt x="2439809" y="720331"/>
                  </a:lnTo>
                  <a:lnTo>
                    <a:pt x="2444292" y="709142"/>
                  </a:lnTo>
                  <a:lnTo>
                    <a:pt x="2444292" y="708444"/>
                  </a:lnTo>
                  <a:lnTo>
                    <a:pt x="2445029" y="707745"/>
                  </a:lnTo>
                  <a:lnTo>
                    <a:pt x="2445029" y="706335"/>
                  </a:lnTo>
                  <a:lnTo>
                    <a:pt x="2445778" y="705637"/>
                  </a:lnTo>
                  <a:lnTo>
                    <a:pt x="2445778" y="703541"/>
                  </a:lnTo>
                  <a:lnTo>
                    <a:pt x="2446528" y="702843"/>
                  </a:lnTo>
                  <a:lnTo>
                    <a:pt x="2447277" y="702843"/>
                  </a:lnTo>
                  <a:lnTo>
                    <a:pt x="2447277" y="704240"/>
                  </a:lnTo>
                  <a:lnTo>
                    <a:pt x="2448014" y="704938"/>
                  </a:lnTo>
                  <a:lnTo>
                    <a:pt x="2448014" y="706335"/>
                  </a:lnTo>
                  <a:lnTo>
                    <a:pt x="2448763" y="707047"/>
                  </a:lnTo>
                  <a:lnTo>
                    <a:pt x="2448763" y="708444"/>
                  </a:lnTo>
                  <a:lnTo>
                    <a:pt x="2449512" y="709142"/>
                  </a:lnTo>
                  <a:lnTo>
                    <a:pt x="2449512" y="709828"/>
                  </a:lnTo>
                  <a:lnTo>
                    <a:pt x="2453983" y="720331"/>
                  </a:lnTo>
                  <a:lnTo>
                    <a:pt x="2453983" y="707466"/>
                  </a:lnTo>
                  <a:lnTo>
                    <a:pt x="2451963" y="702843"/>
                  </a:lnTo>
                  <a:lnTo>
                    <a:pt x="2449512" y="697242"/>
                  </a:lnTo>
                  <a:lnTo>
                    <a:pt x="2443530" y="697242"/>
                  </a:lnTo>
                  <a:lnTo>
                    <a:pt x="2427871" y="736409"/>
                  </a:lnTo>
                  <a:lnTo>
                    <a:pt x="2433091" y="736409"/>
                  </a:lnTo>
                  <a:lnTo>
                    <a:pt x="2438323" y="724522"/>
                  </a:lnTo>
                  <a:lnTo>
                    <a:pt x="2455481" y="724522"/>
                  </a:lnTo>
                  <a:lnTo>
                    <a:pt x="2460701" y="736409"/>
                  </a:lnTo>
                  <a:lnTo>
                    <a:pt x="2466670" y="736409"/>
                  </a:lnTo>
                  <a:close/>
                </a:path>
                <a:path w="2508885" h="1362710">
                  <a:moveTo>
                    <a:pt x="2508453" y="736409"/>
                  </a:moveTo>
                  <a:lnTo>
                    <a:pt x="2500998" y="725919"/>
                  </a:lnTo>
                  <a:lnTo>
                    <a:pt x="2500249" y="725220"/>
                  </a:lnTo>
                  <a:lnTo>
                    <a:pt x="2500249" y="724522"/>
                  </a:lnTo>
                  <a:lnTo>
                    <a:pt x="2499499" y="724522"/>
                  </a:lnTo>
                  <a:lnTo>
                    <a:pt x="2499499" y="723823"/>
                  </a:lnTo>
                  <a:lnTo>
                    <a:pt x="2496515" y="721029"/>
                  </a:lnTo>
                  <a:lnTo>
                    <a:pt x="2496515" y="720331"/>
                  </a:lnTo>
                  <a:lnTo>
                    <a:pt x="2495766" y="720331"/>
                  </a:lnTo>
                  <a:lnTo>
                    <a:pt x="2495029" y="719620"/>
                  </a:lnTo>
                  <a:lnTo>
                    <a:pt x="2494267" y="719620"/>
                  </a:lnTo>
                  <a:lnTo>
                    <a:pt x="2493530" y="718934"/>
                  </a:lnTo>
                  <a:lnTo>
                    <a:pt x="2494267" y="718934"/>
                  </a:lnTo>
                  <a:lnTo>
                    <a:pt x="2494267" y="718235"/>
                  </a:lnTo>
                  <a:lnTo>
                    <a:pt x="2497264" y="718235"/>
                  </a:lnTo>
                  <a:lnTo>
                    <a:pt x="2497264" y="717537"/>
                  </a:lnTo>
                  <a:lnTo>
                    <a:pt x="2498750" y="717537"/>
                  </a:lnTo>
                  <a:lnTo>
                    <a:pt x="2499499" y="716826"/>
                  </a:lnTo>
                  <a:lnTo>
                    <a:pt x="2500249" y="716826"/>
                  </a:lnTo>
                  <a:lnTo>
                    <a:pt x="2500249" y="716127"/>
                  </a:lnTo>
                  <a:lnTo>
                    <a:pt x="2500998" y="716127"/>
                  </a:lnTo>
                  <a:lnTo>
                    <a:pt x="2500998" y="715429"/>
                  </a:lnTo>
                  <a:lnTo>
                    <a:pt x="2501735" y="715429"/>
                  </a:lnTo>
                  <a:lnTo>
                    <a:pt x="2502484" y="714730"/>
                  </a:lnTo>
                  <a:lnTo>
                    <a:pt x="2503233" y="714032"/>
                  </a:lnTo>
                  <a:lnTo>
                    <a:pt x="2503233" y="713333"/>
                  </a:lnTo>
                  <a:lnTo>
                    <a:pt x="2503982" y="712635"/>
                  </a:lnTo>
                  <a:lnTo>
                    <a:pt x="2503982" y="711936"/>
                  </a:lnTo>
                  <a:lnTo>
                    <a:pt x="2504719" y="711238"/>
                  </a:lnTo>
                  <a:lnTo>
                    <a:pt x="2504719" y="704938"/>
                  </a:lnTo>
                  <a:lnTo>
                    <a:pt x="2503982" y="704240"/>
                  </a:lnTo>
                  <a:lnTo>
                    <a:pt x="2503982" y="702843"/>
                  </a:lnTo>
                  <a:lnTo>
                    <a:pt x="2503233" y="702843"/>
                  </a:lnTo>
                  <a:lnTo>
                    <a:pt x="2503233" y="701446"/>
                  </a:lnTo>
                  <a:lnTo>
                    <a:pt x="2502484" y="701446"/>
                  </a:lnTo>
                  <a:lnTo>
                    <a:pt x="2502484" y="700747"/>
                  </a:lnTo>
                  <a:lnTo>
                    <a:pt x="2501735" y="700747"/>
                  </a:lnTo>
                  <a:lnTo>
                    <a:pt x="2499499" y="698652"/>
                  </a:lnTo>
                  <a:lnTo>
                    <a:pt x="2499499" y="707745"/>
                  </a:lnTo>
                  <a:lnTo>
                    <a:pt x="2499499" y="708444"/>
                  </a:lnTo>
                  <a:lnTo>
                    <a:pt x="2498750" y="709142"/>
                  </a:lnTo>
                  <a:lnTo>
                    <a:pt x="2498750" y="710539"/>
                  </a:lnTo>
                  <a:lnTo>
                    <a:pt x="2498013" y="711238"/>
                  </a:lnTo>
                  <a:lnTo>
                    <a:pt x="2498013" y="711936"/>
                  </a:lnTo>
                  <a:lnTo>
                    <a:pt x="2497264" y="711936"/>
                  </a:lnTo>
                  <a:lnTo>
                    <a:pt x="2497264" y="712635"/>
                  </a:lnTo>
                  <a:lnTo>
                    <a:pt x="2496515" y="712635"/>
                  </a:lnTo>
                  <a:lnTo>
                    <a:pt x="2496515" y="713333"/>
                  </a:lnTo>
                  <a:lnTo>
                    <a:pt x="2495766" y="713333"/>
                  </a:lnTo>
                  <a:lnTo>
                    <a:pt x="2495029" y="714032"/>
                  </a:lnTo>
                  <a:lnTo>
                    <a:pt x="2493530" y="714032"/>
                  </a:lnTo>
                  <a:lnTo>
                    <a:pt x="2492781" y="714730"/>
                  </a:lnTo>
                  <a:lnTo>
                    <a:pt x="2477122" y="714730"/>
                  </a:lnTo>
                  <a:lnTo>
                    <a:pt x="2477122" y="701446"/>
                  </a:lnTo>
                  <a:lnTo>
                    <a:pt x="2492044" y="701446"/>
                  </a:lnTo>
                  <a:lnTo>
                    <a:pt x="2492781" y="702144"/>
                  </a:lnTo>
                  <a:lnTo>
                    <a:pt x="2495029" y="702144"/>
                  </a:lnTo>
                  <a:lnTo>
                    <a:pt x="2495766" y="702843"/>
                  </a:lnTo>
                  <a:lnTo>
                    <a:pt x="2496515" y="702843"/>
                  </a:lnTo>
                  <a:lnTo>
                    <a:pt x="2496515" y="703541"/>
                  </a:lnTo>
                  <a:lnTo>
                    <a:pt x="2497264" y="703541"/>
                  </a:lnTo>
                  <a:lnTo>
                    <a:pt x="2498013" y="704240"/>
                  </a:lnTo>
                  <a:lnTo>
                    <a:pt x="2498013" y="704938"/>
                  </a:lnTo>
                  <a:lnTo>
                    <a:pt x="2498750" y="705637"/>
                  </a:lnTo>
                  <a:lnTo>
                    <a:pt x="2498750" y="707047"/>
                  </a:lnTo>
                  <a:lnTo>
                    <a:pt x="2499499" y="707745"/>
                  </a:lnTo>
                  <a:lnTo>
                    <a:pt x="2499499" y="698652"/>
                  </a:lnTo>
                  <a:lnTo>
                    <a:pt x="2498750" y="698652"/>
                  </a:lnTo>
                  <a:lnTo>
                    <a:pt x="2498013" y="697953"/>
                  </a:lnTo>
                  <a:lnTo>
                    <a:pt x="2495029" y="697953"/>
                  </a:lnTo>
                  <a:lnTo>
                    <a:pt x="2495029" y="697242"/>
                  </a:lnTo>
                  <a:lnTo>
                    <a:pt x="2471153" y="697242"/>
                  </a:lnTo>
                  <a:lnTo>
                    <a:pt x="2471153" y="736409"/>
                  </a:lnTo>
                  <a:lnTo>
                    <a:pt x="2477122" y="736409"/>
                  </a:lnTo>
                  <a:lnTo>
                    <a:pt x="2477122" y="718934"/>
                  </a:lnTo>
                  <a:lnTo>
                    <a:pt x="2485326" y="718934"/>
                  </a:lnTo>
                  <a:lnTo>
                    <a:pt x="2486063" y="719620"/>
                  </a:lnTo>
                  <a:lnTo>
                    <a:pt x="2487561" y="719620"/>
                  </a:lnTo>
                  <a:lnTo>
                    <a:pt x="2488298" y="720331"/>
                  </a:lnTo>
                  <a:lnTo>
                    <a:pt x="2489047" y="720331"/>
                  </a:lnTo>
                  <a:lnTo>
                    <a:pt x="2492044" y="723125"/>
                  </a:lnTo>
                  <a:lnTo>
                    <a:pt x="2492044" y="723823"/>
                  </a:lnTo>
                  <a:lnTo>
                    <a:pt x="2492781" y="723823"/>
                  </a:lnTo>
                  <a:lnTo>
                    <a:pt x="2492781" y="724522"/>
                  </a:lnTo>
                  <a:lnTo>
                    <a:pt x="2494267" y="725919"/>
                  </a:lnTo>
                  <a:lnTo>
                    <a:pt x="2494267" y="726617"/>
                  </a:lnTo>
                  <a:lnTo>
                    <a:pt x="2495029" y="727316"/>
                  </a:lnTo>
                  <a:lnTo>
                    <a:pt x="2495029" y="728027"/>
                  </a:lnTo>
                  <a:lnTo>
                    <a:pt x="2495766" y="728726"/>
                  </a:lnTo>
                  <a:lnTo>
                    <a:pt x="2500998" y="736409"/>
                  </a:lnTo>
                  <a:lnTo>
                    <a:pt x="2508453" y="736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8" name="object 2788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044755" y="2682229"/>
              <a:ext cx="307404" cy="40561"/>
            </a:xfrm>
            <a:prstGeom prst="rect">
              <a:avLst/>
            </a:prstGeom>
          </p:spPr>
        </p:pic>
        <p:pic>
          <p:nvPicPr>
            <p:cNvPr id="2789" name="object 2789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214131" y="3322828"/>
              <a:ext cx="404389" cy="40561"/>
            </a:xfrm>
            <a:prstGeom prst="rect">
              <a:avLst/>
            </a:prstGeom>
          </p:spPr>
        </p:pic>
        <p:sp>
          <p:nvSpPr>
            <p:cNvPr id="2790" name="object 2790"/>
            <p:cNvSpPr/>
            <p:nvPr/>
          </p:nvSpPr>
          <p:spPr>
            <a:xfrm>
              <a:off x="3976649" y="1204518"/>
              <a:ext cx="112395" cy="52705"/>
            </a:xfrm>
            <a:custGeom>
              <a:avLst/>
              <a:gdLst/>
              <a:ahLst/>
              <a:cxnLst/>
              <a:rect l="l" t="t" r="r" b="b"/>
              <a:pathLst>
                <a:path w="112395" h="52705">
                  <a:moveTo>
                    <a:pt x="53721" y="52451"/>
                  </a:moveTo>
                  <a:lnTo>
                    <a:pt x="45021" y="34975"/>
                  </a:lnTo>
                  <a:lnTo>
                    <a:pt x="42583" y="30073"/>
                  </a:lnTo>
                  <a:lnTo>
                    <a:pt x="36563" y="17995"/>
                  </a:lnTo>
                  <a:lnTo>
                    <a:pt x="36563" y="30073"/>
                  </a:lnTo>
                  <a:lnTo>
                    <a:pt x="17907" y="30073"/>
                  </a:lnTo>
                  <a:lnTo>
                    <a:pt x="26860" y="11201"/>
                  </a:lnTo>
                  <a:lnTo>
                    <a:pt x="36563" y="30073"/>
                  </a:lnTo>
                  <a:lnTo>
                    <a:pt x="36563" y="17995"/>
                  </a:lnTo>
                  <a:lnTo>
                    <a:pt x="33185" y="11201"/>
                  </a:lnTo>
                  <a:lnTo>
                    <a:pt x="27609" y="0"/>
                  </a:lnTo>
                  <a:lnTo>
                    <a:pt x="26860" y="0"/>
                  </a:lnTo>
                  <a:lnTo>
                    <a:pt x="0" y="52451"/>
                  </a:lnTo>
                  <a:lnTo>
                    <a:pt x="5969" y="52451"/>
                  </a:lnTo>
                  <a:lnTo>
                    <a:pt x="14922" y="34975"/>
                  </a:lnTo>
                  <a:lnTo>
                    <a:pt x="38798" y="34975"/>
                  </a:lnTo>
                  <a:lnTo>
                    <a:pt x="47752" y="52451"/>
                  </a:lnTo>
                  <a:lnTo>
                    <a:pt x="53721" y="52451"/>
                  </a:lnTo>
                  <a:close/>
                </a:path>
                <a:path w="112395" h="52705">
                  <a:moveTo>
                    <a:pt x="111925" y="52451"/>
                  </a:moveTo>
                  <a:lnTo>
                    <a:pt x="103225" y="34975"/>
                  </a:lnTo>
                  <a:lnTo>
                    <a:pt x="100787" y="30073"/>
                  </a:lnTo>
                  <a:lnTo>
                    <a:pt x="94018" y="16484"/>
                  </a:lnTo>
                  <a:lnTo>
                    <a:pt x="94018" y="30073"/>
                  </a:lnTo>
                  <a:lnTo>
                    <a:pt x="75361" y="30073"/>
                  </a:lnTo>
                  <a:lnTo>
                    <a:pt x="85064" y="11201"/>
                  </a:lnTo>
                  <a:lnTo>
                    <a:pt x="94018" y="30073"/>
                  </a:lnTo>
                  <a:lnTo>
                    <a:pt x="94018" y="16484"/>
                  </a:lnTo>
                  <a:lnTo>
                    <a:pt x="91389" y="11201"/>
                  </a:lnTo>
                  <a:lnTo>
                    <a:pt x="85813" y="0"/>
                  </a:lnTo>
                  <a:lnTo>
                    <a:pt x="84315" y="0"/>
                  </a:lnTo>
                  <a:lnTo>
                    <a:pt x="57454" y="52451"/>
                  </a:lnTo>
                  <a:lnTo>
                    <a:pt x="64173" y="52451"/>
                  </a:lnTo>
                  <a:lnTo>
                    <a:pt x="72377" y="34975"/>
                  </a:lnTo>
                  <a:lnTo>
                    <a:pt x="97002" y="34975"/>
                  </a:lnTo>
                  <a:lnTo>
                    <a:pt x="105206" y="52451"/>
                  </a:lnTo>
                  <a:lnTo>
                    <a:pt x="111925" y="524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3769985" y="723373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32083" y="6294"/>
                  </a:moveTo>
                  <a:lnTo>
                    <a:pt x="5968" y="13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3694627" y="689804"/>
              <a:ext cx="48895" cy="25400"/>
            </a:xfrm>
            <a:custGeom>
              <a:avLst/>
              <a:gdLst/>
              <a:ahLst/>
              <a:cxnLst/>
              <a:rect l="l" t="t" r="r" b="b"/>
              <a:pathLst>
                <a:path w="48895" h="25400">
                  <a:moveTo>
                    <a:pt x="48497" y="25176"/>
                  </a:moveTo>
                  <a:lnTo>
                    <a:pt x="32829" y="18882"/>
                  </a:lnTo>
                  <a:lnTo>
                    <a:pt x="9699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3634192" y="635255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38052" y="38463"/>
                  </a:moveTo>
                  <a:lnTo>
                    <a:pt x="29098" y="31470"/>
                  </a:lnTo>
                  <a:lnTo>
                    <a:pt x="11191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3596885" y="565322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22383" y="48254"/>
                  </a:moveTo>
                  <a:lnTo>
                    <a:pt x="19399" y="43359"/>
                  </a:lnTo>
                  <a:lnTo>
                    <a:pt x="8207" y="216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3659559" y="496786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185783" y="6993"/>
                  </a:moveTo>
                  <a:lnTo>
                    <a:pt x="178322" y="0"/>
                  </a:lnTo>
                  <a:lnTo>
                    <a:pt x="0" y="166443"/>
                  </a:lnTo>
                  <a:lnTo>
                    <a:pt x="7461" y="173436"/>
                  </a:lnTo>
                  <a:lnTo>
                    <a:pt x="185783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3837882" y="48979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3837882" y="72547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0" y="13287"/>
                  </a:moveTo>
                  <a:lnTo>
                    <a:pt x="27606" y="13287"/>
                  </a:lnTo>
                  <a:lnTo>
                    <a:pt x="27606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3865488" y="463916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3837882" y="46391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0"/>
                  </a:moveTo>
                  <a:lnTo>
                    <a:pt x="0" y="25875"/>
                  </a:lnTo>
                  <a:lnTo>
                    <a:pt x="27606" y="25875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3837881" y="7387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3837882" y="46391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2" name="object 2802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1728838" y="2950778"/>
              <a:ext cx="370073" cy="85319"/>
            </a:xfrm>
            <a:prstGeom prst="rect">
              <a:avLst/>
            </a:prstGeom>
          </p:spPr>
        </p:pic>
        <p:pic>
          <p:nvPicPr>
            <p:cNvPr id="2803" name="object 2803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2374976" y="2950778"/>
              <a:ext cx="370075" cy="85319"/>
            </a:xfrm>
            <a:prstGeom prst="rect">
              <a:avLst/>
            </a:prstGeom>
          </p:spPr>
        </p:pic>
        <p:sp>
          <p:nvSpPr>
            <p:cNvPr id="2804" name="object 2804"/>
            <p:cNvSpPr/>
            <p:nvPr/>
          </p:nvSpPr>
          <p:spPr>
            <a:xfrm>
              <a:off x="5397258" y="1349298"/>
              <a:ext cx="270510" cy="198755"/>
            </a:xfrm>
            <a:custGeom>
              <a:avLst/>
              <a:gdLst/>
              <a:ahLst/>
              <a:cxnLst/>
              <a:rect l="l" t="t" r="r" b="b"/>
              <a:pathLst>
                <a:path w="270510" h="198755">
                  <a:moveTo>
                    <a:pt x="26860" y="193014"/>
                  </a:moveTo>
                  <a:lnTo>
                    <a:pt x="5232" y="193014"/>
                  </a:lnTo>
                  <a:lnTo>
                    <a:pt x="5232" y="146151"/>
                  </a:lnTo>
                  <a:lnTo>
                    <a:pt x="0" y="146151"/>
                  </a:lnTo>
                  <a:lnTo>
                    <a:pt x="0" y="198602"/>
                  </a:lnTo>
                  <a:lnTo>
                    <a:pt x="26860" y="198602"/>
                  </a:lnTo>
                  <a:lnTo>
                    <a:pt x="26860" y="193014"/>
                  </a:lnTo>
                  <a:close/>
                </a:path>
                <a:path w="270510" h="198755">
                  <a:moveTo>
                    <a:pt x="270103" y="47548"/>
                  </a:moveTo>
                  <a:lnTo>
                    <a:pt x="248462" y="47548"/>
                  </a:lnTo>
                  <a:lnTo>
                    <a:pt x="248462" y="0"/>
                  </a:lnTo>
                  <a:lnTo>
                    <a:pt x="242493" y="0"/>
                  </a:lnTo>
                  <a:lnTo>
                    <a:pt x="242493" y="52451"/>
                  </a:lnTo>
                  <a:lnTo>
                    <a:pt x="270103" y="52451"/>
                  </a:lnTo>
                  <a:lnTo>
                    <a:pt x="270103" y="47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5" name="object 2805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6582105" y="1603460"/>
              <a:ext cx="64506" cy="84303"/>
            </a:xfrm>
            <a:prstGeom prst="rect">
              <a:avLst/>
            </a:prstGeom>
          </p:spPr>
        </p:pic>
        <p:pic>
          <p:nvPicPr>
            <p:cNvPr id="2806" name="object 2806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582105" y="2344763"/>
              <a:ext cx="64506" cy="83606"/>
            </a:xfrm>
            <a:prstGeom prst="rect">
              <a:avLst/>
            </a:prstGeom>
          </p:spPr>
        </p:pic>
        <p:pic>
          <p:nvPicPr>
            <p:cNvPr id="2807" name="object 2807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7589371" y="2344763"/>
              <a:ext cx="64502" cy="83606"/>
            </a:xfrm>
            <a:prstGeom prst="rect">
              <a:avLst/>
            </a:prstGeom>
          </p:spPr>
        </p:pic>
        <p:pic>
          <p:nvPicPr>
            <p:cNvPr id="2808" name="object 2808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7589371" y="1603460"/>
              <a:ext cx="64502" cy="84303"/>
            </a:xfrm>
            <a:prstGeom prst="rect">
              <a:avLst/>
            </a:prstGeom>
          </p:spPr>
        </p:pic>
        <p:pic>
          <p:nvPicPr>
            <p:cNvPr id="2809" name="object 280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8932382" y="1603460"/>
              <a:ext cx="64506" cy="84303"/>
            </a:xfrm>
            <a:prstGeom prst="rect">
              <a:avLst/>
            </a:prstGeom>
          </p:spPr>
        </p:pic>
        <p:pic>
          <p:nvPicPr>
            <p:cNvPr id="2810" name="object 2810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8932382" y="2344763"/>
              <a:ext cx="64506" cy="83606"/>
            </a:xfrm>
            <a:prstGeom prst="rect">
              <a:avLst/>
            </a:prstGeom>
          </p:spPr>
        </p:pic>
        <p:pic>
          <p:nvPicPr>
            <p:cNvPr id="2811" name="object 2811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9939647" y="1603460"/>
              <a:ext cx="64501" cy="84303"/>
            </a:xfrm>
            <a:prstGeom prst="rect">
              <a:avLst/>
            </a:prstGeom>
          </p:spPr>
        </p:pic>
        <p:pic>
          <p:nvPicPr>
            <p:cNvPr id="2812" name="object 2812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9939647" y="2344763"/>
              <a:ext cx="64501" cy="83606"/>
            </a:xfrm>
            <a:prstGeom prst="rect">
              <a:avLst/>
            </a:prstGeom>
          </p:spPr>
        </p:pic>
        <p:pic>
          <p:nvPicPr>
            <p:cNvPr id="2813" name="object 2813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8227298" y="2344763"/>
              <a:ext cx="64507" cy="83606"/>
            </a:xfrm>
            <a:prstGeom prst="rect">
              <a:avLst/>
            </a:prstGeom>
          </p:spPr>
        </p:pic>
        <p:pic>
          <p:nvPicPr>
            <p:cNvPr id="2814" name="object 2814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8227298" y="1603460"/>
              <a:ext cx="64507" cy="84303"/>
            </a:xfrm>
            <a:prstGeom prst="rect">
              <a:avLst/>
            </a:prstGeom>
          </p:spPr>
        </p:pic>
        <p:pic>
          <p:nvPicPr>
            <p:cNvPr id="2815" name="object 2815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818825" y="2032157"/>
              <a:ext cx="64507" cy="83605"/>
            </a:xfrm>
            <a:prstGeom prst="rect">
              <a:avLst/>
            </a:prstGeom>
          </p:spPr>
        </p:pic>
        <p:sp>
          <p:nvSpPr>
            <p:cNvPr id="2816" name="object 2816"/>
            <p:cNvSpPr/>
            <p:nvPr/>
          </p:nvSpPr>
          <p:spPr>
            <a:xfrm>
              <a:off x="4416124" y="1414323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4829474" y="1410127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5423384" y="1474467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5666619" y="1329004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5037641" y="1183540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4534011" y="1183540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4030381" y="1183540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3865488" y="1013601"/>
              <a:ext cx="1343025" cy="0"/>
            </a:xfrm>
            <a:custGeom>
              <a:avLst/>
              <a:gdLst/>
              <a:ahLst/>
              <a:cxnLst/>
              <a:rect l="l" t="t" r="r" b="b"/>
              <a:pathLst>
                <a:path w="1343025">
                  <a:moveTo>
                    <a:pt x="1343014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2489645" y="1544401"/>
              <a:ext cx="0" cy="843915"/>
            </a:xfrm>
            <a:custGeom>
              <a:avLst/>
              <a:gdLst/>
              <a:ahLst/>
              <a:cxnLst/>
              <a:rect l="l" t="t" r="r" b="b"/>
              <a:pathLst>
                <a:path h="843914">
                  <a:moveTo>
                    <a:pt x="0" y="0"/>
                  </a:moveTo>
                  <a:lnTo>
                    <a:pt x="0" y="8434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2418016" y="1966105"/>
              <a:ext cx="143510" cy="0"/>
            </a:xfrm>
            <a:custGeom>
              <a:avLst/>
              <a:gdLst/>
              <a:ahLst/>
              <a:cxnLst/>
              <a:rect l="l" t="t" r="r" b="b"/>
              <a:pathLst>
                <a:path w="143510">
                  <a:moveTo>
                    <a:pt x="1432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2386678" y="2340954"/>
              <a:ext cx="27940" cy="53340"/>
            </a:xfrm>
            <a:custGeom>
              <a:avLst/>
              <a:gdLst/>
              <a:ahLst/>
              <a:cxnLst/>
              <a:rect l="l" t="t" r="r" b="b"/>
              <a:pathLst>
                <a:path w="27939" h="53339">
                  <a:moveTo>
                    <a:pt x="18652" y="53150"/>
                  </a:moveTo>
                  <a:lnTo>
                    <a:pt x="17906" y="53150"/>
                  </a:lnTo>
                  <a:lnTo>
                    <a:pt x="9699" y="53150"/>
                  </a:lnTo>
                  <a:lnTo>
                    <a:pt x="8959" y="52450"/>
                  </a:lnTo>
                  <a:lnTo>
                    <a:pt x="7461" y="52450"/>
                  </a:lnTo>
                  <a:lnTo>
                    <a:pt x="6715" y="51745"/>
                  </a:lnTo>
                  <a:lnTo>
                    <a:pt x="5975" y="51745"/>
                  </a:lnTo>
                  <a:lnTo>
                    <a:pt x="5975" y="51046"/>
                  </a:lnTo>
                  <a:lnTo>
                    <a:pt x="4476" y="51046"/>
                  </a:lnTo>
                  <a:lnTo>
                    <a:pt x="2984" y="49647"/>
                  </a:lnTo>
                  <a:lnTo>
                    <a:pt x="2238" y="49647"/>
                  </a:lnTo>
                  <a:lnTo>
                    <a:pt x="752" y="48254"/>
                  </a:lnTo>
                  <a:lnTo>
                    <a:pt x="0" y="48254"/>
                  </a:lnTo>
                  <a:lnTo>
                    <a:pt x="0" y="47555"/>
                  </a:lnTo>
                  <a:lnTo>
                    <a:pt x="2984" y="43353"/>
                  </a:lnTo>
                  <a:lnTo>
                    <a:pt x="5222" y="45457"/>
                  </a:lnTo>
                  <a:lnTo>
                    <a:pt x="5975" y="45457"/>
                  </a:lnTo>
                  <a:lnTo>
                    <a:pt x="6715" y="46150"/>
                  </a:lnTo>
                  <a:lnTo>
                    <a:pt x="7461" y="46150"/>
                  </a:lnTo>
                  <a:lnTo>
                    <a:pt x="8207" y="46850"/>
                  </a:lnTo>
                  <a:lnTo>
                    <a:pt x="8959" y="46850"/>
                  </a:lnTo>
                  <a:lnTo>
                    <a:pt x="9699" y="47555"/>
                  </a:lnTo>
                  <a:lnTo>
                    <a:pt x="10445" y="47555"/>
                  </a:lnTo>
                  <a:lnTo>
                    <a:pt x="11198" y="48254"/>
                  </a:lnTo>
                  <a:lnTo>
                    <a:pt x="17166" y="48254"/>
                  </a:lnTo>
                  <a:lnTo>
                    <a:pt x="17906" y="47555"/>
                  </a:lnTo>
                  <a:lnTo>
                    <a:pt x="18652" y="47555"/>
                  </a:lnTo>
                  <a:lnTo>
                    <a:pt x="18652" y="46850"/>
                  </a:lnTo>
                  <a:lnTo>
                    <a:pt x="19405" y="46850"/>
                  </a:lnTo>
                  <a:lnTo>
                    <a:pt x="19405" y="46150"/>
                  </a:lnTo>
                  <a:lnTo>
                    <a:pt x="20145" y="45457"/>
                  </a:lnTo>
                  <a:lnTo>
                    <a:pt x="20891" y="45457"/>
                  </a:lnTo>
                  <a:lnTo>
                    <a:pt x="20891" y="43353"/>
                  </a:lnTo>
                  <a:lnTo>
                    <a:pt x="21637" y="43353"/>
                  </a:lnTo>
                  <a:lnTo>
                    <a:pt x="21637" y="37764"/>
                  </a:lnTo>
                  <a:lnTo>
                    <a:pt x="22383" y="37065"/>
                  </a:lnTo>
                  <a:lnTo>
                    <a:pt x="22383" y="0"/>
                  </a:lnTo>
                  <a:lnTo>
                    <a:pt x="27612" y="0"/>
                  </a:lnTo>
                  <a:lnTo>
                    <a:pt x="27612" y="41954"/>
                  </a:lnTo>
                  <a:lnTo>
                    <a:pt x="26860" y="42659"/>
                  </a:lnTo>
                  <a:lnTo>
                    <a:pt x="26860" y="45457"/>
                  </a:lnTo>
                  <a:lnTo>
                    <a:pt x="26114" y="46150"/>
                  </a:lnTo>
                  <a:lnTo>
                    <a:pt x="26114" y="46850"/>
                  </a:lnTo>
                  <a:lnTo>
                    <a:pt x="25368" y="47555"/>
                  </a:lnTo>
                  <a:lnTo>
                    <a:pt x="25368" y="48254"/>
                  </a:lnTo>
                  <a:lnTo>
                    <a:pt x="24628" y="48948"/>
                  </a:lnTo>
                  <a:lnTo>
                    <a:pt x="24628" y="49647"/>
                  </a:lnTo>
                  <a:lnTo>
                    <a:pt x="23875" y="49647"/>
                  </a:lnTo>
                  <a:lnTo>
                    <a:pt x="21637" y="51745"/>
                  </a:lnTo>
                  <a:lnTo>
                    <a:pt x="20891" y="51745"/>
                  </a:lnTo>
                  <a:lnTo>
                    <a:pt x="20891" y="52450"/>
                  </a:lnTo>
                  <a:lnTo>
                    <a:pt x="19405" y="52450"/>
                  </a:lnTo>
                  <a:lnTo>
                    <a:pt x="18652" y="531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2444133" y="1599647"/>
              <a:ext cx="91440" cy="733425"/>
            </a:xfrm>
            <a:custGeom>
              <a:avLst/>
              <a:gdLst/>
              <a:ahLst/>
              <a:cxnLst/>
              <a:rect l="l" t="t" r="r" b="b"/>
              <a:pathLst>
                <a:path w="91439" h="733425">
                  <a:moveTo>
                    <a:pt x="0" y="732910"/>
                  </a:moveTo>
                  <a:lnTo>
                    <a:pt x="91026" y="732910"/>
                  </a:lnTo>
                  <a:lnTo>
                    <a:pt x="91026" y="0"/>
                  </a:lnTo>
                  <a:lnTo>
                    <a:pt x="0" y="0"/>
                  </a:lnTo>
                  <a:lnTo>
                    <a:pt x="0" y="7329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8" name="object 2828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5103305" y="3424929"/>
              <a:ext cx="59683" cy="55248"/>
            </a:xfrm>
            <a:prstGeom prst="rect">
              <a:avLst/>
            </a:prstGeom>
          </p:spPr>
        </p:pic>
        <p:pic>
          <p:nvPicPr>
            <p:cNvPr id="2829" name="object 2829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4599670" y="3424929"/>
              <a:ext cx="59689" cy="55248"/>
            </a:xfrm>
            <a:prstGeom prst="rect">
              <a:avLst/>
            </a:prstGeom>
          </p:spPr>
        </p:pic>
        <p:pic>
          <p:nvPicPr>
            <p:cNvPr id="2830" name="object 2830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096038" y="3424929"/>
              <a:ext cx="59689" cy="55248"/>
            </a:xfrm>
            <a:prstGeom prst="rect">
              <a:avLst/>
            </a:prstGeom>
          </p:spPr>
        </p:pic>
        <p:sp>
          <p:nvSpPr>
            <p:cNvPr id="2831" name="object 2831"/>
            <p:cNvSpPr/>
            <p:nvPr/>
          </p:nvSpPr>
          <p:spPr>
            <a:xfrm>
              <a:off x="4559380" y="1158362"/>
              <a:ext cx="1144905" cy="375285"/>
            </a:xfrm>
            <a:custGeom>
              <a:avLst/>
              <a:gdLst/>
              <a:ahLst/>
              <a:cxnLst/>
              <a:rect l="l" t="t" r="r" b="b"/>
              <a:pathLst>
                <a:path w="1144904" h="375284">
                  <a:moveTo>
                    <a:pt x="0" y="374847"/>
                  </a:moveTo>
                  <a:lnTo>
                    <a:pt x="402904" y="374847"/>
                  </a:lnTo>
                  <a:lnTo>
                    <a:pt x="402904" y="341279"/>
                  </a:lnTo>
                  <a:lnTo>
                    <a:pt x="0" y="341279"/>
                  </a:lnTo>
                  <a:lnTo>
                    <a:pt x="0" y="374847"/>
                  </a:lnTo>
                  <a:close/>
                </a:path>
                <a:path w="1144904" h="375284">
                  <a:moveTo>
                    <a:pt x="1134101" y="86019"/>
                  </a:moveTo>
                  <a:lnTo>
                    <a:pt x="1144546" y="86019"/>
                  </a:lnTo>
                  <a:lnTo>
                    <a:pt x="1144546" y="0"/>
                  </a:lnTo>
                  <a:lnTo>
                    <a:pt x="1134101" y="0"/>
                  </a:lnTo>
                  <a:lnTo>
                    <a:pt x="1134101" y="8601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4033365" y="1414323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3" name="object 2833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234270" y="2334653"/>
              <a:ext cx="255479" cy="67490"/>
            </a:xfrm>
            <a:prstGeom prst="rect">
              <a:avLst/>
            </a:prstGeom>
          </p:spPr>
        </p:pic>
        <p:sp>
          <p:nvSpPr>
            <p:cNvPr id="2834" name="object 2834"/>
            <p:cNvSpPr/>
            <p:nvPr/>
          </p:nvSpPr>
          <p:spPr>
            <a:xfrm>
              <a:off x="5997147" y="577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5997151" y="5779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6221730" y="726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6221733" y="7268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6764161" y="647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6764161" y="647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7108122" y="10205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7108122" y="1020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7866929" y="4765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7866926" y="4765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8641395" y="5408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8641397" y="5408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8651840" y="8436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8651842" y="843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9199494" y="7604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9199494" y="760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9209939" y="10632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9209940" y="10632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0312706" y="1047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0312703" y="1047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0958098" y="5835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0958097" y="5835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7838571" y="29794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7838573" y="2979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0532808" y="10443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0532809" y="1044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1286392" y="5030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1286389" y="5030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7311067" y="35123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7311066" y="35123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8064644" y="29717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8064647" y="29717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8392937" y="28913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8392939" y="28913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7966905" y="33521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7966905" y="33522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8510077" y="32724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8510080" y="32724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2280219" y="5653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2280219" y="5653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2177257" y="7940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2177255" y="794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2608512" y="4848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2608512" y="4848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0773807" y="18024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0773806" y="18024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2827872" y="4820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2827872" y="4821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9715064" y="2872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9715062" y="28724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2618957" y="7877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2618958" y="787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9725509" y="31752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9725508" y="3175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0794697" y="24073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0794697" y="24073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0273155" y="3092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0273160" y="3092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0923778" y="27801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0923776" y="27801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1466950" y="27011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1466950" y="27011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1487841" y="3306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1487841" y="3306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2370498" y="31382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2370501" y="31382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2052650" y="3521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2052654" y="35214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2703273" y="32088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2703269" y="32088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2804745" y="31361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2804742" y="31361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2809968" y="3287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2809964" y="3287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7166318" y="7205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7166319" y="7205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7210343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7210340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8633936" y="5401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8633935" y="540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2143678" y="717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2143680" y="717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2186954" y="7121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2186954" y="7121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6359020" y="28542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6359018" y="28542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8017641" y="28528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8017641" y="28528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2809220" y="32794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2809219" y="32794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2886816" y="3473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2886814" y="34731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2166064" y="8156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2166064" y="8156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2201133" y="8366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2201132" y="8366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2717444" y="3176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2717445" y="31766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2753261" y="31976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2753259" y="31976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2880846" y="32738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2880846" y="32738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6248591" y="7261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6248593" y="726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8301168" y="28878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8301166" y="28878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8040027" y="28878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8040024" y="28878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6993967" y="28899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6993965" y="2889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6732826" y="2890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6732823" y="2890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2886816" y="31920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2886814" y="31920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2889802" y="34801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2889799" y="34801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5712133" y="463917"/>
              <a:ext cx="7181850" cy="3063240"/>
            </a:xfrm>
            <a:custGeom>
              <a:avLst/>
              <a:gdLst/>
              <a:ahLst/>
              <a:cxnLst/>
              <a:rect l="l" t="t" r="r" b="b"/>
              <a:pathLst>
                <a:path w="7181850" h="3063240">
                  <a:moveTo>
                    <a:pt x="165638" y="3063119"/>
                  </a:moveTo>
                  <a:lnTo>
                    <a:pt x="7181396" y="3063119"/>
                  </a:lnTo>
                  <a:lnTo>
                    <a:pt x="7181396" y="2670788"/>
                  </a:lnTo>
                  <a:lnTo>
                    <a:pt x="5880165" y="2670788"/>
                  </a:lnTo>
                  <a:lnTo>
                    <a:pt x="5880165" y="2605049"/>
                  </a:lnTo>
                  <a:lnTo>
                    <a:pt x="5880165" y="458069"/>
                  </a:lnTo>
                  <a:lnTo>
                    <a:pt x="5544411" y="458069"/>
                  </a:lnTo>
                  <a:lnTo>
                    <a:pt x="5544411" y="393030"/>
                  </a:lnTo>
                  <a:lnTo>
                    <a:pt x="7181396" y="393030"/>
                  </a:lnTo>
                  <a:lnTo>
                    <a:pt x="7181396" y="0"/>
                  </a:lnTo>
                  <a:lnTo>
                    <a:pt x="0" y="0"/>
                  </a:lnTo>
                  <a:lnTo>
                    <a:pt x="0" y="609127"/>
                  </a:lnTo>
                  <a:lnTo>
                    <a:pt x="5040781" y="608427"/>
                  </a:lnTo>
                  <a:lnTo>
                    <a:pt x="5040781" y="2388953"/>
                  </a:lnTo>
                  <a:lnTo>
                    <a:pt x="165638" y="2388953"/>
                  </a:lnTo>
                  <a:lnTo>
                    <a:pt x="165638" y="3063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5262223" y="5254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5262223" y="5254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5267445" y="676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5267446" y="676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5375637" y="5988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5375633" y="5988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5477102" y="5261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5477105" y="5261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5272668" y="8282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5272669" y="8282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5380859" y="750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5380856" y="750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5482325" y="6779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5482328" y="6779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5595739" y="5960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5595739" y="5960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5277891" y="9793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5277891" y="9793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5386082" y="9017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5386079" y="9017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5487554" y="8289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5487551" y="8289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5600961" y="7478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5600961" y="7478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5392046" y="1052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5392048" y="1052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5492777" y="980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5492774" y="980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5606184" y="898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5606184" y="8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5611407" y="10506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5611407" y="10506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5275653" y="549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5275653" y="5499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5319671" y="5443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5319674" y="5443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5387571" y="5359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5387571" y="5359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5501726" y="521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5501727" y="521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5545003" y="516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5545003" y="5163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5613644" y="507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5613645" y="5079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5239096" y="7576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5239093" y="7576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5353251" y="743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5353250" y="7436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5396527" y="7380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5396525" y="7380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5465168" y="7296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5465168" y="7296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5579323" y="71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5579324" y="71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5622599" y="7100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5622599" y="7100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5248045" y="9597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5248047" y="9597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5316693" y="951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5316690" y="951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5430099" y="937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5430100" y="937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5474124" y="9317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5474121" y="931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5542017" y="9233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5542018" y="9233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5656172" y="9094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5656174" y="9093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5447264" y="5142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5447261" y="5142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5613644" y="613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5613645" y="6135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5648712" y="6345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5648712" y="6345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5352503" y="613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5352503" y="6135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5387571" y="6345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5387571" y="6345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5515157" y="7107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5515158" y="7107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5681543" y="810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5681542" y="8100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5254015" y="7114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5254016" y="7114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5420402" y="810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5420400" y="8100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5455471" y="8317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5455468" y="8317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5583056" y="9072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5583054" y="907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5321167" y="9080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5321167" y="9080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5487554" y="10073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5487551" y="10073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5523364" y="1028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5523365" y="10282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5226406" y="10073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5226410" y="10073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5261475" y="1028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5261477" y="10282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5484569" y="468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5484567" y="468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5500237" y="4820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5500235" y="4821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5573353" y="5450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5573354" y="5450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5656920" y="6163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5656920" y="6163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5672588" y="6296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5672589" y="6296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5232377" y="5380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5232379" y="538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5248045" y="5513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5248047" y="5513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5321167" y="6142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5321167" y="6142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5404735" y="6856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5404732" y="6856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5419654" y="6988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5419654" y="6988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5492777" y="7618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5492774" y="7618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5576338" y="8331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5576339" y="833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5592005" y="846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5592007" y="8464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5665128" y="9087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5665128" y="908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5240585" y="830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5240585" y="8303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5324152" y="9024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5324151" y="9024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5339820" y="9156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5339820" y="9156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5412943" y="9779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5412939" y="9779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5496504" y="10492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5496505" y="10492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5511430" y="1062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5511427" y="1062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5208503" y="463917"/>
              <a:ext cx="476250" cy="609600"/>
            </a:xfrm>
            <a:custGeom>
              <a:avLst/>
              <a:gdLst/>
              <a:ahLst/>
              <a:cxnLst/>
              <a:rect l="l" t="t" r="r" b="b"/>
              <a:pathLst>
                <a:path w="476250" h="609600">
                  <a:moveTo>
                    <a:pt x="0" y="523807"/>
                  </a:moveTo>
                  <a:lnTo>
                    <a:pt x="1492" y="523807"/>
                  </a:lnTo>
                  <a:lnTo>
                    <a:pt x="1492" y="0"/>
                  </a:lnTo>
                  <a:lnTo>
                    <a:pt x="476024" y="0"/>
                  </a:lnTo>
                  <a:lnTo>
                    <a:pt x="476024" y="609127"/>
                  </a:lnTo>
                  <a:lnTo>
                    <a:pt x="0" y="60912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2967906" y="31941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2967906" y="31941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3068631" y="31214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3068634" y="31214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2973128" y="33452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2973130" y="33452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3073853" y="32724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3073855" y="32724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3187267" y="31913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3187265" y="31913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3295451" y="31137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3295454" y="31137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3618521" y="2882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3618523" y="28822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2978351" y="34962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2978353" y="34962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3079076" y="34242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3079079" y="34242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3192489" y="33424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3192489" y="33424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3300674" y="32647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3300675" y="32647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3402146" y="31920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3402148" y="31920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3515560" y="31109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3515558" y="31109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3724468" y="29605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3724472" y="29605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3837882" y="28794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3837882" y="2879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3197712" y="34941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3197712" y="3494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3305896" y="3416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3305899" y="34165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3407369" y="33438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3407372" y="33438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3520782" y="32619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3520782" y="32619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3628967" y="3184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3628968" y="3184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3729698" y="31116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3729694" y="3111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3843105" y="30305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3843104" y="30305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3951289" y="29528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3951293" y="29528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4052761" y="2880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4052764" y="2880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3412591" y="34948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3412593" y="34948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3526005" y="34137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3526003" y="3413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3634189" y="3336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3634192" y="3336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3735662" y="32633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3735663" y="32633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3848328" y="31822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3848328" y="31822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3956518" y="31039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3956514" y="3103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4057983" y="3031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4057987" y="30319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4171398" y="29500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4171397" y="29500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4279581" y="2872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4279584" y="28724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3639411" y="34871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3639414" y="34871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3740884" y="3414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3740886" y="3414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3853550" y="33333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3853551" y="33333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3961733" y="32556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3961738" y="32556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4063206" y="31829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4063209" y="31829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4176620" y="31018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4176619" y="3101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4284804" y="30242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4284807" y="30242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4385536" y="29514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4385533" y="29514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4498942" y="2869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4498943" y="2869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3858772" y="34843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3858772" y="34843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3966964" y="34067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3966961" y="3406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4068436" y="33340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4068433" y="33340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4181843" y="32528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4181843" y="32528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4290026" y="31752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4290030" y="3175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4391499" y="31025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4391502" y="31025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4504164" y="30214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4504166" y="30214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4612356" y="2943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4612354" y="29437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4713829" y="28710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4713826" y="28710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4073659" y="3485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4073655" y="34857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4187065" y="34046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4187066" y="3404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4295257" y="3326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4295253" y="33263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4396721" y="32542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4396725" y="32542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4509387" y="31724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4509389" y="31724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4617579" y="30948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4617576" y="3094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4719051" y="30221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4719049" y="30221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4832458" y="29409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4832459" y="29409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4940649" y="2863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4940645" y="28633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4300479" y="34780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4300476" y="34780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4401952" y="34053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4401948" y="34053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4514610" y="33242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4514612" y="33242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4622801" y="32466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4622799" y="32465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4724274" y="31738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4724271" y="31738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4837680" y="3092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4837682" y="3092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4945872" y="3014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4945869" y="30144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5047344" y="29416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5047341" y="29416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5160003" y="28605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5160005" y="28605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4520580" y="3475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4520581" y="3475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4628764" y="33976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4628768" y="3397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4729496" y="33249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4729494" y="33249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4842903" y="32438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4842904" y="3243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4951094" y="31661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4951092" y="3166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5052567" y="30934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5052563" y="3093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5165225" y="30123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5165227" y="3012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5273416" y="29339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5273415" y="29339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5374889" y="28619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5374887" y="28619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4734719" y="34766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4734717" y="3476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4848125" y="33948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4848127" y="3394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4956317" y="33172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4956314" y="33172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5057789" y="32445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5057787" y="32445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5170448" y="31633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5170451" y="31633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5279387" y="30857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5279384" y="30857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5380111" y="30130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5380110" y="30130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5493518" y="29318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5493520" y="29318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5601710" y="28542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5601708" y="28542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4961539" y="34689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4961537" y="3468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5063012" y="3396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5063009" y="33962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5176418" y="33144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5176420" y="33144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5284610" y="32368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5284607" y="32368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5385334" y="31640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5385333" y="3164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5498741" y="30829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5498743" y="30829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5606932" y="3005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5606931" y="30053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5708405" y="29325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5708403" y="29325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5181641" y="34661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5181642" y="34661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5289832" y="33885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5289830" y="33885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5390557" y="3315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5390556" y="33158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5503963" y="32347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5503966" y="32347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5612155" y="31563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5612153" y="31563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5713627" y="3084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5713626" y="30843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5827034" y="30025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5827036" y="30025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5395779" y="34668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5395779" y="34668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5509186" y="33857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5509189" y="33857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5617377" y="33081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5617376" y="33081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5718850" y="32354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5718848" y="32354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5832256" y="31542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5832258" y="3154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5622599" y="34592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5622599" y="34592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5724072" y="33864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5724071" y="33864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3563311" y="29353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3563309" y="29353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3606587" y="29304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3606584" y="29304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3675228" y="29214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3675227" y="29214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3789383" y="29074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3789384" y="29074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3832660" y="29025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3832659" y="29025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3901301" y="28941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3901302" y="28941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4014715" y="2880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4014712" y="2880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4058732" y="2874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4058733" y="28745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4126632" y="28661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4126630" y="28661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2962683" y="3213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2962685" y="321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3005960" y="32074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3005959" y="32074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3074601" y="3199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3074603" y="3199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3188756" y="31850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3188758" y="31850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3232032" y="3179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3232032" y="31794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3300674" y="31710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3300675" y="3171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3414828" y="31570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3414832" y="31570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3458105" y="31514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3458107" y="31514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3526753" y="31430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3526750" y="31430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3640160" y="31291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3640160" y="31291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3684185" y="31242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3684182" y="31242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3752077" y="3115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3752078" y="31158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3866232" y="31018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3866234" y="31018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3910257" y="30962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3910255" y="30962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3978149" y="30878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3978152" y="30878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4092312" y="30738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4092308" y="30738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4136329" y="3068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4136330" y="3068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4204229" y="30598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4204226" y="30598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4318384" y="30458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4318383" y="30458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4361660" y="30402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4361657" y="30402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4430301" y="3031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4430300" y="30319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4544456" y="30179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4544457" y="30179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4587733" y="30123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4587732" y="3012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4656374" y="30039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4656375" y="30039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4770528" y="2989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4770531" y="29899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4813805" y="29850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4813806" y="29850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4882446" y="29766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4882449" y="29766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4995860" y="29626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4995858" y="29626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5039877" y="2957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5039880" y="29570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5107777" y="2948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5107776" y="2948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5221932" y="29346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5221932" y="29346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5265957" y="29291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5265954" y="29290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5333850" y="2920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5333850" y="29207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5448005" y="29067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5448007" y="29067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5492029" y="29011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5492028" y="29011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5559922" y="28927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5559925" y="28927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5674084" y="28787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5674081" y="28787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5717353" y="28731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5717356" y="2873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5786001" y="28647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5785999" y="28647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3040281" y="34067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3040280" y="34067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3083557" y="34011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3083555" y="34011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3152198" y="33927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3152198" y="33927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3265605" y="3378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3265609" y="337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3309629" y="33731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3309630" y="33731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3378271" y="33647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3378272" y="33647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3491684" y="335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3491682" y="335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3535702" y="3345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3535704" y="3345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3603602" y="33375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3603600" y="3337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3717757" y="33235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3717757" y="33235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3761774" y="33179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3761778" y="33179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3829675" y="33095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3829675" y="33095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3943829" y="32955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3943831" y="3295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3987854" y="3289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3987851" y="32899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4055746" y="32815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4055749" y="32815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4169901" y="32675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4169905" y="32675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4213177" y="32619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4213179" y="32619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4281826" y="32535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4281823" y="32535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4395981" y="32396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4395979" y="3239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4439257" y="32340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4439254" y="3234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4507898" y="3225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4507897" y="3225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4621305" y="3211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4621307" y="3211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4665330" y="32067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4665328" y="32067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4733222" y="31983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4733225" y="31983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4847377" y="3184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4847381" y="3184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4891402" y="31787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4891402" y="3178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4959302" y="3170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4959298" y="3170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5073457" y="31563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5073455" y="31563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5117474" y="31507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5117476" y="31507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5185374" y="3142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5185373" y="3142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5299529" y="31284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5299529" y="31284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5342806" y="31228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5342804" y="3122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5411447" y="31144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5411447" y="31144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5525601" y="3100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5525603" y="3100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5568878" y="30948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5568878" y="3094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5637519" y="30864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5637521" y="30864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5751681" y="30724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5751677" y="30724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5794950" y="30675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5794952" y="30675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3795354" y="35172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3795353" y="35172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3838631" y="35116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3838627" y="3511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3907272" y="35032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3907271" y="35032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4021426" y="34892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4021427" y="34892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4064703" y="3483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4064701" y="34836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4133343" y="3475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4133345" y="3475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4247498" y="34613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4247501" y="34612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4290774" y="3455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4290776" y="34557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4359416" y="34473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4359419" y="34473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4472830" y="34333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4472829" y="34333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4516847" y="34284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4516850" y="3428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4584747" y="34200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4584747" y="34200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4698902" y="34060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4698903" y="34060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4742927" y="3400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4742924" y="34004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4810819" y="33920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4810821" y="33920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4924974" y="3378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4924978" y="3378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4968999" y="33724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4968999" y="33724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5036899" y="33640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5036895" y="33640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5151054" y="3350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5151052" y="33501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5194323" y="33445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5194326" y="33445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5262971" y="33361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5262969" y="3336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5377126" y="33221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5377126" y="33221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5420402" y="33165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5420400" y="33165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5489044" y="33081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5489044" y="33081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5602450" y="32941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5602454" y="3294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5646475" y="3289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5646475" y="32892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5715116" y="3280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5715118" y="32808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5828530" y="32668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5828528" y="3266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5453976" y="35158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5453976" y="35158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5498000" y="35109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5497997" y="351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5565893" y="350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5565894" y="3502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5680048" y="34878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5680050" y="34878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5724072" y="3482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5724071" y="34829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5791965" y="34745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5791968" y="34745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5741229" y="28829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5741231" y="28829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5479346" y="28829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5479344" y="28829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5645727" y="29822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5645729" y="29822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5681543" y="3003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5681542" y="30032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5808381" y="3079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5808383" y="30794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5218198" y="28836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5218202" y="28836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5384586" y="29829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5384587" y="29829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5419654" y="30039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5419654" y="30039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5547240" y="30801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5547241" y="30801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5713627" y="3179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5713626" y="31794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5748696" y="3200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5748693" y="3200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4956317" y="28843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4956314" y="28843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5122697" y="2983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5122699" y="29836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5158513" y="3004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5158513" y="3004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5286099" y="30801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5286099" y="30801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5452486" y="3179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5452484" y="31794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5487554" y="3200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5487551" y="3200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5615140" y="32766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5615138" y="32766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5781520" y="33759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5781522" y="337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5816589" y="33969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5816589" y="33969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4695176" y="28843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4695173" y="28843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4861556" y="29836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4861557" y="29836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4897373" y="3004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4897371" y="30046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5024209" y="30808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5024211" y="30808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5190597" y="31801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5190596" y="31801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5226406" y="3201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5226410" y="3201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5353999" y="32773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5353996" y="3277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5520379" y="33759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5520380" y="337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5555448" y="33976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5555448" y="3397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5683033" y="34731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5683034" y="34731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4434027" y="28850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4434031" y="2885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4600415" y="29843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4600416" y="29843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4635483" y="30053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4635483" y="30053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4763069" y="3081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4763070" y="30815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4929456" y="31801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4929454" y="31801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4964525" y="32018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4964522" y="32018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5092110" y="32773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5092108" y="3277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5258490" y="33766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5258492" y="33766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5294307" y="33976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5294306" y="3397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5421144" y="34738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5421147" y="34738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4172146" y="28857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4172143" y="28857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4338526" y="29843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4338528" y="29843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4374343" y="3006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4374342" y="30060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4501927" y="3081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4501928" y="30815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4668315" y="31808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4668312" y="31808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4703384" y="32018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4703380" y="32018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4830969" y="3278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4830966" y="32780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4997349" y="33773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4997350" y="33773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5032417" y="33983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5032418" y="33983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5160003" y="34745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5160005" y="34745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3911005" y="28857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3911002" y="28857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4077385" y="29850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4077386" y="29850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4113202" y="3006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4113200" y="30060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4240039" y="30822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4240040" y="30822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4406426" y="31815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4406425" y="31815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4442235" y="32025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4442238" y="32025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4569828" y="3278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4569825" y="32787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4735459" y="33773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4735463" y="33773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4771276" y="33990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4771276" y="33990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4898862" y="34745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4898863" y="34745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3649857" y="28864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3649860" y="28864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3816244" y="29857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3816245" y="29857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3851313" y="30067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3851312" y="30067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3978898" y="30829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3978898" y="30829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4145285" y="31815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4145283" y="31815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4180354" y="32032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4180351" y="3203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4307939" y="3278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4307938" y="32787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4474318" y="3378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4474321" y="33780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4510136" y="33990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4510135" y="33990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4636972" y="3475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4636976" y="3475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3554355" y="29857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3554357" y="29857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3590172" y="30074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3590170" y="30074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3717757" y="30829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3717757" y="30829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3884144" y="31822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3884141" y="31822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3919205" y="32032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3919208" y="3203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4046798" y="32794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4046796" y="32794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4213177" y="3378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4213179" y="337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4248246" y="33997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4248247" y="33997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4375831" y="3475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4375834" y="3475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3455868" y="3083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3455868" y="30836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3622255" y="31829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3622253" y="31829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3658064" y="3203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3658067" y="32039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3784909" y="32794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3784908" y="32794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3951289" y="33787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3951293" y="33787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3987106" y="33997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3987106" y="33997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4114690" y="34759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4114692" y="34759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3194726" y="3083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3194726" y="30836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3361114" y="31829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3361111" y="31829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3396175" y="3203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3396179" y="32039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3523768" y="3280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3523766" y="3280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3690148" y="33794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3690151" y="33794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3725965" y="3400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3725965" y="34004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3852802" y="34766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3852804" y="3476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2933585" y="30843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2933585" y="30843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3099973" y="31836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3099969" y="31836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3135034" y="32046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3135038" y="32046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3262627" y="3280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3262625" y="32808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3429007" y="33801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3429009" y="33801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3464076" y="34011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3464076" y="34011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3591661" y="34766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3591663" y="3476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3000737" y="32808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3000736" y="32808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3167118" y="33801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3167120" y="33801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3202934" y="34011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3202934" y="34011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3330520" y="34773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3330521" y="34773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2941793" y="34018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2941793" y="34018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3068631" y="34780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3068634" y="34780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5753170" y="28780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5753170" y="2878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5412195" y="28710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5412193" y="28710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5427862" y="28843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5427862" y="28843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5500978" y="29465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5500981" y="29465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5584545" y="30186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5584547" y="3018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5600213" y="3031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5600215" y="30319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5673336" y="3094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5673335" y="30941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5756904" y="31661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5756900" y="3166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5771823" y="3179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5771823" y="31794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5076442" y="28682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5076440" y="28682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5160003" y="29395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5160005" y="29395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5175670" y="29528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5175674" y="29528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5248793" y="30158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5248793" y="3015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5332360" y="30871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5332358" y="30871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5347280" y="3100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5347281" y="31004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5420402" y="31633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5420400" y="31633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5503963" y="32347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5503966" y="32347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5519631" y="32479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5519634" y="32479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5592753" y="33109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5592753" y="3310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5676321" y="33822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5676319" y="33822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5691989" y="33955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5691988" y="339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5765112" y="34585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5765108" y="3458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4735459" y="2861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4735463" y="2861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4751135" y="2874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4751132" y="28745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4824250" y="29374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4824251" y="29374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4907818" y="30088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4907817" y="30088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4923485" y="30221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4923486" y="30221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4996608" y="30850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4996604" y="30850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5080168" y="31563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5080170" y="31563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5095095" y="31696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5095093" y="31696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5168210" y="3232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5168212" y="3232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5251778" y="33039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5251778" y="33039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5267445" y="33172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5267446" y="33172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5340568" y="33794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5340566" y="33794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5424129" y="34515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5424130" y="34515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5439055" y="34647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5439054" y="34647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4399707" y="28584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4399709" y="28584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4483274" y="29304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4483275" y="29304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4498942" y="2943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4498943" y="29437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4572065" y="3006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4572063" y="30060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4655625" y="30780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4655629" y="30780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4671301" y="30913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4671297" y="30913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4743668" y="31535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4743671" y="31535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4827235" y="3225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4827235" y="32256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4842903" y="3238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4842904" y="32389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4916026" y="33011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4916024" y="33011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4999586" y="33731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4999589" y="33731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5015261" y="33864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5015257" y="33864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5088376" y="34487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5088377" y="34487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5171944" y="35207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5171943" y="35207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4074399" y="28647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4074402" y="28647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4147522" y="2927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4147521" y="29277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4231082" y="29990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4231086" y="2999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4246758" y="30123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4246755" y="30123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4319873" y="30752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4319875" y="30752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4403440" y="31465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4403440" y="31465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4418360" y="31598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4418362" y="31598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4491483" y="32228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4491482" y="32228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4575050" y="32941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4575048" y="3294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4590718" y="33074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4590716" y="3307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4663833" y="33703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4663836" y="33703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4747401" y="34417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4747401" y="34417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4762320" y="3455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4762324" y="34550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4835443" y="35179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4835443" y="35179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3806547" y="29207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3806545" y="29207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3822215" y="29339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3822214" y="29339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3895330" y="2996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3895334" y="29962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3978898" y="3068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3978898" y="3068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3994565" y="3081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3994567" y="30815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4066940" y="31437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4066940" y="31437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4150508" y="32158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4150506" y="32158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4166175" y="32291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4166174" y="3229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4239290" y="32913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4239294" y="32913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4322858" y="33633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4322859" y="33633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4338526" y="33766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4338528" y="33766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4411649" y="34389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4411647" y="34389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4495216" y="35109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4495213" y="35109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4510136" y="3524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4510135" y="35242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3554355" y="29892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3554357" y="2989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3570022" y="30025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3570025" y="30025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3643145" y="30654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3643145" y="30654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3726713" y="31368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3726709" y="3136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3741632" y="31500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3741633" y="3150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3814755" y="32130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3814753" y="32130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3898315" y="32843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3898318" y="3284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3913983" y="32976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3913987" y="32976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3987106" y="3360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3987106" y="33605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4070674" y="34319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4070671" y="34319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4086341" y="34452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4086340" y="34452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4158716" y="35081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4158714" y="350815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3302170" y="30584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3302168" y="30584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3317837" y="30717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3317836" y="30717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3390212" y="31347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3390211" y="31347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3473773" y="3206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3473776" y="32060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3489440" y="32193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3489444" y="32193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3562563" y="32822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3562564" y="32822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3646130" y="33536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3646129" y="33535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3661798" y="33668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3661798" y="33668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3734913" y="34291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3734917" y="34291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3818481" y="35011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3818483" y="35011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3833408" y="35144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3833406" y="35144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2966417" y="30556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2966414" y="30556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3049978" y="3127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3049981" y="3127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3064904" y="3141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3064902" y="31409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3138020" y="32032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3138022" y="3203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3221587" y="32752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3221587" y="32752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3237255" y="32885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3237256" y="32885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3310378" y="33508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3310376" y="33508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3393938" y="34228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3393940" y="34228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3409613" y="34361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3409609" y="34361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3481980" y="34983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3481984" y="3498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2969403" y="33438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2969399" y="33438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2985070" y="33570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2985067" y="33570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3058186" y="34200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3058187" y="34200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3141753" y="3491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3141753" y="34913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3156673" y="35046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3156675" y="3504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3529734" y="2852869"/>
              <a:ext cx="2305685" cy="163830"/>
            </a:xfrm>
            <a:custGeom>
              <a:avLst/>
              <a:gdLst/>
              <a:ahLst/>
              <a:cxnLst/>
              <a:rect l="l" t="t" r="r" b="b"/>
              <a:pathLst>
                <a:path w="2305685" h="163830">
                  <a:moveTo>
                    <a:pt x="167876" y="163646"/>
                  </a:moveTo>
                  <a:lnTo>
                    <a:pt x="0" y="163646"/>
                  </a:lnTo>
                  <a:lnTo>
                    <a:pt x="0" y="0"/>
                  </a:lnTo>
                  <a:lnTo>
                    <a:pt x="230550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3893093" y="10716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3893095" y="10716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3898315" y="12227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3898318" y="1222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3999788" y="1149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3999790" y="11499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4112453" y="10688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4112454" y="10688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3903538" y="13744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3903540" y="13744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4005010" y="1301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4005013" y="13017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4118424" y="12206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4118422" y="12206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4226608" y="11429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4226610" y="1142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4327340" y="1070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4327336" y="10702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3908760" y="15255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3908763" y="15255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4010233" y="1452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4010235" y="1452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4123647" y="13716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4123645" y="13716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4231830" y="1294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4231832" y="1294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4332563" y="12213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4332559" y="12213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4445969" y="11401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4445969" y="11401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4554153" y="1062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4554156" y="1062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4128869" y="15227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4128868" y="15227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4237053" y="14450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4237056" y="14450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4337785" y="13723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4337782" y="1372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4451191" y="12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4451192" y="12912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4559375" y="12136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4559379" y="12136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4660848" y="11408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4660851" y="11408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4774262" y="10597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4774262" y="10597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4343748" y="15241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4343750" y="1524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4456414" y="14429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4456414" y="14429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4564598" y="13646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4564602" y="13646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4666078" y="12926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4666074" y="12926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4779484" y="1210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4779484" y="12108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4887668" y="11331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4887672" y="11331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4988400" y="10604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4988398" y="1060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4569828" y="1516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4569825" y="15164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4671301" y="1443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4671297" y="14436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4784707" y="13625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4784707" y="13625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4892891" y="12849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4892894" y="12849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4993623" y="12122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4993620" y="12122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5107029" y="11303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5107030" y="11303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4789929" y="1513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4789929" y="15136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4898114" y="14360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4898117" y="14360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4999586" y="13632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4999589" y="13632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5112252" y="12821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5112253" y="12821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5004816" y="15150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5004812" y="15150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5117474" y="14332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5117476" y="14332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3898315" y="110451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3898318" y="11045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3942340" y="10989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3942338" y="10989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4010233" y="10905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4010235" y="10905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4124395" y="10765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4124392" y="10765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4168412" y="10709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4168413" y="10709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4236313" y="1062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4236310" y="10625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4350467" y="10485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4350466" y="10485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4393744" y="10436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4393741" y="10436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4462384" y="10352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4462384" y="10352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4576539" y="10205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4576540" y="1020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4619816" y="1015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4619815" y="10156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3975912" y="12982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3975914" y="1298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4019189" y="12926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4019189" y="12926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4087830" y="12842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4087832" y="12842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4201984" y="12702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4201988" y="12702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4245261" y="1265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4245263" y="12653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4313910" y="12569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4313906" y="1256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4428064" y="12422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4428062" y="12422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4471333" y="12373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4471337" y="12373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4539981" y="1229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4539980" y="12289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4653388" y="12150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4653390" y="1215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4697413" y="12094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4697410" y="12094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4765306" y="12010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4765308" y="12010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4879461" y="1187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4879464" y="11870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4923485" y="11814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4923486" y="11814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4991386" y="11730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4991382" y="11730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5105540" y="11590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5105538" y="11590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5149557" y="11534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5149559" y="11534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3870714" y="15143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3870712" y="1514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3939355" y="15059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3939353" y="15059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4053509" y="14919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4053510" y="14919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4096786" y="14870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4096785" y="14870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4165427" y="14786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4165428" y="14786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4278841" y="1463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4278838" y="14639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4322858" y="14590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4322859" y="14590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4390759" y="14506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4390756" y="14506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4504913" y="14367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4504912" y="14367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4548930" y="14311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4548933" y="14311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4616830" y="1422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4616830" y="1422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4730985" y="1408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4730987" y="14087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4775010" y="14031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4775007" y="14031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4842903" y="13947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4842904" y="13947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4957058" y="13807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4957061" y="13807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5001082" y="13751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5001082" y="13751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5068975" y="13667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5068978" y="1366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5183137" y="13527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5183134" y="13527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5085391" y="10282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5085393" y="10282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4824250" y="10289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4824251" y="10289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4951835" y="11052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4951838" y="11052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5118222" y="12045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5118222" y="1204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5153291" y="12255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5153290" y="12255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4563109" y="1029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4563110" y="1029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4689953" y="11052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4689950" y="11052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4856333" y="12045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4856334" y="12045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4892150" y="12255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4892148" y="12255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5019735" y="1301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5019735" y="13017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5185374" y="1401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5185373" y="1401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4301220" y="1029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4301222" y="10296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4428805" y="11059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4428808" y="110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4595192" y="1205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4595193" y="1205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4630261" y="12262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4630260" y="12262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4757846" y="13024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4757847" y="1302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4924234" y="1401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4924231" y="1401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4960043" y="1422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4960044" y="1422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5086887" y="14982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5086885" y="14982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4040079" y="10303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4040080" y="10303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4167664" y="11066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4167667" y="1106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4334051" y="12052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4334051" y="12052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4369120" y="12269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4369119" y="1226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4496705" y="13024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4496705" y="1302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4663093" y="14017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4663090" y="14017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4698154" y="1422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4698157" y="1422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4825747" y="149894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4825744" y="14989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3905775" y="11066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3905779" y="1106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4072162" y="12059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4072163" y="12059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4107979" y="12269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4107977" y="1226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4234816" y="13031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4234817" y="13031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4401203" y="14024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4401202" y="14024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4437013" y="14234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4437015" y="14234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4564598" y="14996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4564602" y="14996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3973675" y="130383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3973675" y="13038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4140063" y="14024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4140061" y="14024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4175872" y="14241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4175873" y="1424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4302716" y="14996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4302714" y="14996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3878921" y="14031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3878918" y="14031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3913983" y="14241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3913987" y="14241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4041575" y="15003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4041572" y="15003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4983918" y="10471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4983921" y="10471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5067486" y="11185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5067486" y="11185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5083154" y="11317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5083155" y="11317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5156276" y="11947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5156274" y="11947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4642943" y="10401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4642944" y="10401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4658611" y="10534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4658613" y="10534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4731734" y="11157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4731733" y="11157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4815302" y="11877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4815298" y="11877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4830969" y="12010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4830966" y="12010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4904084" y="12632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4904085" y="12632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4987652" y="13352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4987651" y="13352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5002571" y="13485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5002574" y="134858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5075694" y="1410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5075694" y="14108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4307190" y="10373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4307190" y="10373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4390759" y="11087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4390756" y="11087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4406426" y="11219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4406425" y="11219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4479541" y="11849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4479544" y="11849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4563109" y="12562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4563110" y="12562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4578776" y="126956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4578778" y="12695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4651151" y="1332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4651152" y="1332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4734719" y="14038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4734717" y="14038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4750387" y="1417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4750386" y="1417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4823502" y="14800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4823505" y="14800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4907069" y="155139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4907071" y="15513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3966216" y="103038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3966214" y="10303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3981883" y="10436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3981883" y="10436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4055006" y="11059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4055003" y="11059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4138566" y="11779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4138567" y="11779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4154233" y="11912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4154236" y="11912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4227356" y="12534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4227356" y="12534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4310925" y="13255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4310921" y="13255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4325843" y="13387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4325843" y="13387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4398966" y="14010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4398963" y="14010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4482526" y="1473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4482529" y="14730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4498194" y="14863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4498197" y="14863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4571317" y="15485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4571317" y="15485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3886381" y="12464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3886379" y="12464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3902049" y="12597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3902048" y="1259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3974424" y="13227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3974422" y="13227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4057983" y="13940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4057987" y="13940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4073659" y="14073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4073655" y="1407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4146774" y="14702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4146775" y="14702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4230342" y="15416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4230340" y="15416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4246009" y="15548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4246009" y="15548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3894589" y="15388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3894586" y="15388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5208503" y="1013601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0"/>
                  </a:moveTo>
                  <a:lnTo>
                    <a:pt x="0" y="3140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4956687" y="1327255"/>
              <a:ext cx="252095" cy="235585"/>
            </a:xfrm>
            <a:custGeom>
              <a:avLst/>
              <a:gdLst/>
              <a:ahLst/>
              <a:cxnLst/>
              <a:rect l="l" t="t" r="r" b="b"/>
              <a:pathLst>
                <a:path w="252095" h="235584">
                  <a:moveTo>
                    <a:pt x="0" y="235328"/>
                  </a:moveTo>
                  <a:lnTo>
                    <a:pt x="50750" y="230547"/>
                  </a:lnTo>
                  <a:lnTo>
                    <a:pt x="98019" y="216835"/>
                  </a:lnTo>
                  <a:lnTo>
                    <a:pt x="140793" y="195137"/>
                  </a:lnTo>
                  <a:lnTo>
                    <a:pt x="178061" y="166401"/>
                  </a:lnTo>
                  <a:lnTo>
                    <a:pt x="208809" y="131573"/>
                  </a:lnTo>
                  <a:lnTo>
                    <a:pt x="232026" y="91599"/>
                  </a:lnTo>
                  <a:lnTo>
                    <a:pt x="246699" y="47426"/>
                  </a:lnTo>
                  <a:lnTo>
                    <a:pt x="2518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3865488" y="1563283"/>
              <a:ext cx="1092200" cy="0"/>
            </a:xfrm>
            <a:custGeom>
              <a:avLst/>
              <a:gdLst/>
              <a:ahLst/>
              <a:cxnLst/>
              <a:rect l="l" t="t" r="r" b="b"/>
              <a:pathLst>
                <a:path w="1092200">
                  <a:moveTo>
                    <a:pt x="10915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2932839" y="2852869"/>
              <a:ext cx="2902585" cy="674370"/>
            </a:xfrm>
            <a:custGeom>
              <a:avLst/>
              <a:gdLst/>
              <a:ahLst/>
              <a:cxnLst/>
              <a:rect l="l" t="t" r="r" b="b"/>
              <a:pathLst>
                <a:path w="2902585" h="674370">
                  <a:moveTo>
                    <a:pt x="764772" y="163646"/>
                  </a:moveTo>
                  <a:lnTo>
                    <a:pt x="764772" y="202809"/>
                  </a:lnTo>
                  <a:lnTo>
                    <a:pt x="0" y="202809"/>
                  </a:lnTo>
                  <a:lnTo>
                    <a:pt x="0" y="674165"/>
                  </a:lnTo>
                  <a:lnTo>
                    <a:pt x="2902403" y="674165"/>
                  </a:lnTo>
                  <a:lnTo>
                    <a:pt x="29024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47" name="object 4347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3864074" y="932474"/>
              <a:ext cx="1856266" cy="632223"/>
            </a:xfrm>
            <a:prstGeom prst="rect">
              <a:avLst/>
            </a:prstGeom>
          </p:spPr>
        </p:pic>
        <p:pic>
          <p:nvPicPr>
            <p:cNvPr id="4348" name="object 4348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858573" y="3079458"/>
              <a:ext cx="517060" cy="79027"/>
            </a:xfrm>
            <a:prstGeom prst="rect">
              <a:avLst/>
            </a:prstGeom>
          </p:spPr>
        </p:pic>
        <p:pic>
          <p:nvPicPr>
            <p:cNvPr id="4349" name="object 4349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3181298" y="3187158"/>
              <a:ext cx="517060" cy="79023"/>
            </a:xfrm>
            <a:prstGeom prst="rect">
              <a:avLst/>
            </a:prstGeom>
          </p:spPr>
        </p:pic>
        <p:pic>
          <p:nvPicPr>
            <p:cNvPr id="4350" name="object 4350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8525748" y="2929796"/>
              <a:ext cx="517061" cy="79729"/>
            </a:xfrm>
            <a:prstGeom prst="rect">
              <a:avLst/>
            </a:prstGeom>
          </p:spPr>
        </p:pic>
        <p:pic>
          <p:nvPicPr>
            <p:cNvPr id="4351" name="object 435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1172233" y="3207433"/>
              <a:ext cx="516314" cy="79032"/>
            </a:xfrm>
            <a:prstGeom prst="rect">
              <a:avLst/>
            </a:prstGeom>
          </p:spPr>
        </p:pic>
        <p:pic>
          <p:nvPicPr>
            <p:cNvPr id="4352" name="object 435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0872293" y="1641610"/>
              <a:ext cx="516315" cy="79023"/>
            </a:xfrm>
            <a:prstGeom prst="rect">
              <a:avLst/>
            </a:prstGeom>
          </p:spPr>
        </p:pic>
        <p:pic>
          <p:nvPicPr>
            <p:cNvPr id="4353" name="object 4353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0809619" y="750645"/>
              <a:ext cx="517060" cy="79024"/>
            </a:xfrm>
            <a:prstGeom prst="rect">
              <a:avLst/>
            </a:prstGeom>
          </p:spPr>
        </p:pic>
        <p:pic>
          <p:nvPicPr>
            <p:cNvPr id="4354" name="object 4354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7532663" y="924076"/>
              <a:ext cx="517060" cy="79033"/>
            </a:xfrm>
            <a:prstGeom prst="rect">
              <a:avLst/>
            </a:prstGeom>
          </p:spPr>
        </p:pic>
        <p:pic>
          <p:nvPicPr>
            <p:cNvPr id="4355" name="object 435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7958698" y="1974498"/>
              <a:ext cx="613307" cy="79027"/>
            </a:xfrm>
            <a:prstGeom prst="rect">
              <a:avLst/>
            </a:prstGeom>
          </p:spPr>
        </p:pic>
        <p:pic>
          <p:nvPicPr>
            <p:cNvPr id="4356" name="object 4356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963776" y="2317869"/>
              <a:ext cx="613310" cy="79032"/>
            </a:xfrm>
            <a:prstGeom prst="rect">
              <a:avLst/>
            </a:prstGeom>
          </p:spPr>
        </p:pic>
        <p:pic>
          <p:nvPicPr>
            <p:cNvPr id="4357" name="object 4357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647822" y="2089189"/>
              <a:ext cx="613306" cy="79024"/>
            </a:xfrm>
            <a:prstGeom prst="rect">
              <a:avLst/>
            </a:prstGeom>
          </p:spPr>
        </p:pic>
        <p:pic>
          <p:nvPicPr>
            <p:cNvPr id="4358" name="object 435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851860" y="2604917"/>
              <a:ext cx="64501" cy="84308"/>
            </a:xfrm>
            <a:prstGeom prst="rect">
              <a:avLst/>
            </a:prstGeom>
          </p:spPr>
        </p:pic>
        <p:pic>
          <p:nvPicPr>
            <p:cNvPr id="4359" name="object 435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4259439" y="2032157"/>
              <a:ext cx="64504" cy="83605"/>
            </a:xfrm>
            <a:prstGeom prst="rect">
              <a:avLst/>
            </a:prstGeom>
          </p:spPr>
        </p:pic>
        <p:sp>
          <p:nvSpPr>
            <p:cNvPr id="4360" name="object 4360"/>
            <p:cNvSpPr/>
            <p:nvPr/>
          </p:nvSpPr>
          <p:spPr>
            <a:xfrm>
              <a:off x="2475470" y="2632575"/>
              <a:ext cx="5080" cy="608330"/>
            </a:xfrm>
            <a:custGeom>
              <a:avLst/>
              <a:gdLst/>
              <a:ahLst/>
              <a:cxnLst/>
              <a:rect l="l" t="t" r="r" b="b"/>
              <a:pathLst>
                <a:path w="5080" h="608330">
                  <a:moveTo>
                    <a:pt x="4476" y="0"/>
                  </a:moveTo>
                  <a:lnTo>
                    <a:pt x="0" y="0"/>
                  </a:lnTo>
                  <a:lnTo>
                    <a:pt x="0" y="607728"/>
                  </a:lnTo>
                  <a:lnTo>
                    <a:pt x="4476" y="607728"/>
                  </a:lnTo>
                  <a:lnTo>
                    <a:pt x="447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2460547" y="263257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2460547" y="324030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2499344" y="318156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2477707" y="319135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2488898" y="3181561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10445" y="19581"/>
                  </a:moveTo>
                  <a:lnTo>
                    <a:pt x="0" y="97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2499344" y="308295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2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2477707" y="30927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2488898" y="3082954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19">
                  <a:moveTo>
                    <a:pt x="10445" y="20280"/>
                  </a:moveTo>
                  <a:lnTo>
                    <a:pt x="0" y="97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2499344" y="298504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2477707" y="2994837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2488898" y="2985045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10445" y="19581"/>
                  </a:moveTo>
                  <a:lnTo>
                    <a:pt x="0" y="97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2499344" y="288643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2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2477707" y="289692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2488898" y="2886439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19">
                  <a:moveTo>
                    <a:pt x="10445" y="20280"/>
                  </a:moveTo>
                  <a:lnTo>
                    <a:pt x="0" y="104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2499344" y="2788530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202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2477707" y="279832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2488898" y="2788530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19">
                  <a:moveTo>
                    <a:pt x="10445" y="20280"/>
                  </a:moveTo>
                  <a:lnTo>
                    <a:pt x="0" y="97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2499344" y="269062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19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2477707" y="270041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>
                  <a:moveTo>
                    <a:pt x="111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2488898" y="2690622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10445" y="19581"/>
                  </a:moveTo>
                  <a:lnTo>
                    <a:pt x="0" y="97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2441891" y="3245900"/>
              <a:ext cx="54610" cy="55244"/>
            </a:xfrm>
            <a:custGeom>
              <a:avLst/>
              <a:gdLst/>
              <a:ahLst/>
              <a:cxnLst/>
              <a:rect l="l" t="t" r="r" b="b"/>
              <a:pathLst>
                <a:path w="54610" h="55245">
                  <a:moveTo>
                    <a:pt x="32829" y="55248"/>
                  </a:moveTo>
                  <a:lnTo>
                    <a:pt x="32083" y="55248"/>
                  </a:lnTo>
                  <a:lnTo>
                    <a:pt x="26860" y="55248"/>
                  </a:lnTo>
                  <a:lnTo>
                    <a:pt x="26114" y="54548"/>
                  </a:lnTo>
                  <a:lnTo>
                    <a:pt x="22383" y="54548"/>
                  </a:lnTo>
                  <a:lnTo>
                    <a:pt x="21637" y="53843"/>
                  </a:lnTo>
                  <a:lnTo>
                    <a:pt x="19399" y="53843"/>
                  </a:lnTo>
                  <a:lnTo>
                    <a:pt x="18652" y="53150"/>
                  </a:lnTo>
                  <a:lnTo>
                    <a:pt x="17913" y="53150"/>
                  </a:lnTo>
                  <a:lnTo>
                    <a:pt x="17166" y="52450"/>
                  </a:lnTo>
                  <a:lnTo>
                    <a:pt x="15668" y="52450"/>
                  </a:lnTo>
                  <a:lnTo>
                    <a:pt x="14928" y="51751"/>
                  </a:lnTo>
                  <a:lnTo>
                    <a:pt x="14176" y="51751"/>
                  </a:lnTo>
                  <a:lnTo>
                    <a:pt x="14176" y="51057"/>
                  </a:lnTo>
                  <a:lnTo>
                    <a:pt x="13430" y="51057"/>
                  </a:lnTo>
                  <a:lnTo>
                    <a:pt x="12684" y="50352"/>
                  </a:lnTo>
                  <a:lnTo>
                    <a:pt x="11944" y="50352"/>
                  </a:lnTo>
                  <a:lnTo>
                    <a:pt x="9705" y="48254"/>
                  </a:lnTo>
                  <a:lnTo>
                    <a:pt x="8953" y="48254"/>
                  </a:lnTo>
                  <a:lnTo>
                    <a:pt x="8953" y="47555"/>
                  </a:lnTo>
                  <a:lnTo>
                    <a:pt x="8207" y="46855"/>
                  </a:lnTo>
                  <a:lnTo>
                    <a:pt x="7461" y="46855"/>
                  </a:lnTo>
                  <a:lnTo>
                    <a:pt x="7461" y="46156"/>
                  </a:lnTo>
                  <a:lnTo>
                    <a:pt x="6721" y="46156"/>
                  </a:lnTo>
                  <a:lnTo>
                    <a:pt x="6721" y="45457"/>
                  </a:lnTo>
                  <a:lnTo>
                    <a:pt x="5222" y="44058"/>
                  </a:lnTo>
                  <a:lnTo>
                    <a:pt x="5222" y="43359"/>
                  </a:lnTo>
                  <a:lnTo>
                    <a:pt x="4482" y="43359"/>
                  </a:lnTo>
                  <a:lnTo>
                    <a:pt x="4482" y="42659"/>
                  </a:lnTo>
                  <a:lnTo>
                    <a:pt x="3730" y="41960"/>
                  </a:lnTo>
                  <a:lnTo>
                    <a:pt x="3730" y="41255"/>
                  </a:lnTo>
                  <a:lnTo>
                    <a:pt x="2984" y="40561"/>
                  </a:lnTo>
                  <a:lnTo>
                    <a:pt x="2984" y="39862"/>
                  </a:lnTo>
                  <a:lnTo>
                    <a:pt x="2238" y="39163"/>
                  </a:lnTo>
                  <a:lnTo>
                    <a:pt x="2238" y="38457"/>
                  </a:lnTo>
                  <a:lnTo>
                    <a:pt x="1498" y="37764"/>
                  </a:lnTo>
                  <a:lnTo>
                    <a:pt x="1498" y="36359"/>
                  </a:lnTo>
                  <a:lnTo>
                    <a:pt x="746" y="35666"/>
                  </a:lnTo>
                  <a:lnTo>
                    <a:pt x="746" y="33574"/>
                  </a:lnTo>
                  <a:lnTo>
                    <a:pt x="0" y="32869"/>
                  </a:lnTo>
                  <a:lnTo>
                    <a:pt x="0" y="22378"/>
                  </a:lnTo>
                  <a:lnTo>
                    <a:pt x="746" y="21679"/>
                  </a:lnTo>
                  <a:lnTo>
                    <a:pt x="746" y="19581"/>
                  </a:lnTo>
                  <a:lnTo>
                    <a:pt x="1498" y="18876"/>
                  </a:lnTo>
                  <a:lnTo>
                    <a:pt x="1498" y="17483"/>
                  </a:lnTo>
                  <a:lnTo>
                    <a:pt x="2238" y="16784"/>
                  </a:lnTo>
                  <a:lnTo>
                    <a:pt x="2238" y="15385"/>
                  </a:lnTo>
                  <a:lnTo>
                    <a:pt x="2984" y="14686"/>
                  </a:lnTo>
                  <a:lnTo>
                    <a:pt x="2984" y="13981"/>
                  </a:lnTo>
                  <a:lnTo>
                    <a:pt x="3730" y="13981"/>
                  </a:lnTo>
                  <a:lnTo>
                    <a:pt x="3730" y="13287"/>
                  </a:lnTo>
                  <a:lnTo>
                    <a:pt x="4482" y="12588"/>
                  </a:lnTo>
                  <a:lnTo>
                    <a:pt x="4482" y="11888"/>
                  </a:lnTo>
                  <a:lnTo>
                    <a:pt x="7461" y="9091"/>
                  </a:lnTo>
                  <a:lnTo>
                    <a:pt x="7461" y="8392"/>
                  </a:lnTo>
                  <a:lnTo>
                    <a:pt x="8207" y="8392"/>
                  </a:lnTo>
                  <a:lnTo>
                    <a:pt x="8207" y="7692"/>
                  </a:lnTo>
                  <a:lnTo>
                    <a:pt x="8953" y="7692"/>
                  </a:lnTo>
                  <a:lnTo>
                    <a:pt x="11944" y="4895"/>
                  </a:lnTo>
                  <a:lnTo>
                    <a:pt x="12684" y="4895"/>
                  </a:lnTo>
                  <a:lnTo>
                    <a:pt x="14176" y="3490"/>
                  </a:lnTo>
                  <a:lnTo>
                    <a:pt x="14928" y="3490"/>
                  </a:lnTo>
                  <a:lnTo>
                    <a:pt x="15668" y="2797"/>
                  </a:lnTo>
                  <a:lnTo>
                    <a:pt x="16414" y="2797"/>
                  </a:lnTo>
                  <a:lnTo>
                    <a:pt x="17166" y="2098"/>
                  </a:lnTo>
                  <a:lnTo>
                    <a:pt x="18652" y="2098"/>
                  </a:lnTo>
                  <a:lnTo>
                    <a:pt x="19399" y="1398"/>
                  </a:lnTo>
                  <a:lnTo>
                    <a:pt x="20151" y="1398"/>
                  </a:lnTo>
                  <a:lnTo>
                    <a:pt x="20891" y="699"/>
                  </a:lnTo>
                  <a:lnTo>
                    <a:pt x="23875" y="699"/>
                  </a:lnTo>
                  <a:lnTo>
                    <a:pt x="24621" y="0"/>
                  </a:lnTo>
                  <a:lnTo>
                    <a:pt x="35067" y="0"/>
                  </a:lnTo>
                  <a:lnTo>
                    <a:pt x="35819" y="699"/>
                  </a:lnTo>
                  <a:lnTo>
                    <a:pt x="38804" y="699"/>
                  </a:lnTo>
                  <a:lnTo>
                    <a:pt x="39544" y="1398"/>
                  </a:lnTo>
                  <a:lnTo>
                    <a:pt x="41036" y="1398"/>
                  </a:lnTo>
                  <a:lnTo>
                    <a:pt x="41788" y="2098"/>
                  </a:lnTo>
                  <a:lnTo>
                    <a:pt x="42528" y="2098"/>
                  </a:lnTo>
                  <a:lnTo>
                    <a:pt x="43274" y="2797"/>
                  </a:lnTo>
                  <a:lnTo>
                    <a:pt x="44027" y="2797"/>
                  </a:lnTo>
                  <a:lnTo>
                    <a:pt x="44767" y="3490"/>
                  </a:lnTo>
                  <a:lnTo>
                    <a:pt x="45513" y="3490"/>
                  </a:lnTo>
                  <a:lnTo>
                    <a:pt x="46259" y="4196"/>
                  </a:lnTo>
                  <a:lnTo>
                    <a:pt x="47011" y="4196"/>
                  </a:lnTo>
                  <a:lnTo>
                    <a:pt x="47751" y="4895"/>
                  </a:lnTo>
                  <a:lnTo>
                    <a:pt x="48497" y="4895"/>
                  </a:lnTo>
                  <a:lnTo>
                    <a:pt x="48497" y="5594"/>
                  </a:lnTo>
                  <a:lnTo>
                    <a:pt x="49250" y="6288"/>
                  </a:lnTo>
                  <a:lnTo>
                    <a:pt x="49996" y="6288"/>
                  </a:lnTo>
                  <a:lnTo>
                    <a:pt x="52974" y="9091"/>
                  </a:lnTo>
                  <a:lnTo>
                    <a:pt x="52974" y="9790"/>
                  </a:lnTo>
                  <a:lnTo>
                    <a:pt x="53720" y="9790"/>
                  </a:lnTo>
                  <a:lnTo>
                    <a:pt x="54466" y="10490"/>
                  </a:lnTo>
                  <a:lnTo>
                    <a:pt x="54466" y="11189"/>
                  </a:lnTo>
                  <a:lnTo>
                    <a:pt x="49996" y="13981"/>
                  </a:lnTo>
                  <a:lnTo>
                    <a:pt x="47751" y="11888"/>
                  </a:lnTo>
                  <a:lnTo>
                    <a:pt x="47751" y="11189"/>
                  </a:lnTo>
                  <a:lnTo>
                    <a:pt x="47011" y="11189"/>
                  </a:lnTo>
                  <a:lnTo>
                    <a:pt x="44767" y="9091"/>
                  </a:lnTo>
                  <a:lnTo>
                    <a:pt x="44027" y="9091"/>
                  </a:lnTo>
                  <a:lnTo>
                    <a:pt x="43274" y="8392"/>
                  </a:lnTo>
                  <a:lnTo>
                    <a:pt x="42528" y="8392"/>
                  </a:lnTo>
                  <a:lnTo>
                    <a:pt x="41788" y="7692"/>
                  </a:lnTo>
                  <a:lnTo>
                    <a:pt x="41036" y="7692"/>
                  </a:lnTo>
                  <a:lnTo>
                    <a:pt x="41036" y="6993"/>
                  </a:lnTo>
                  <a:lnTo>
                    <a:pt x="39544" y="6993"/>
                  </a:lnTo>
                  <a:lnTo>
                    <a:pt x="38804" y="6288"/>
                  </a:lnTo>
                  <a:lnTo>
                    <a:pt x="37305" y="6288"/>
                  </a:lnTo>
                  <a:lnTo>
                    <a:pt x="36566" y="5594"/>
                  </a:lnTo>
                  <a:lnTo>
                    <a:pt x="32829" y="5594"/>
                  </a:lnTo>
                  <a:lnTo>
                    <a:pt x="32083" y="4895"/>
                  </a:lnTo>
                  <a:lnTo>
                    <a:pt x="28358" y="4895"/>
                  </a:lnTo>
                  <a:lnTo>
                    <a:pt x="27606" y="5594"/>
                  </a:lnTo>
                  <a:lnTo>
                    <a:pt x="23875" y="5594"/>
                  </a:lnTo>
                  <a:lnTo>
                    <a:pt x="23135" y="6288"/>
                  </a:lnTo>
                  <a:lnTo>
                    <a:pt x="21637" y="6288"/>
                  </a:lnTo>
                  <a:lnTo>
                    <a:pt x="20891" y="6993"/>
                  </a:lnTo>
                  <a:lnTo>
                    <a:pt x="19399" y="6993"/>
                  </a:lnTo>
                  <a:lnTo>
                    <a:pt x="17913" y="8392"/>
                  </a:lnTo>
                  <a:lnTo>
                    <a:pt x="17166" y="8392"/>
                  </a:lnTo>
                  <a:lnTo>
                    <a:pt x="16414" y="9091"/>
                  </a:lnTo>
                  <a:lnTo>
                    <a:pt x="15668" y="9091"/>
                  </a:lnTo>
                  <a:lnTo>
                    <a:pt x="12684" y="11888"/>
                  </a:lnTo>
                  <a:lnTo>
                    <a:pt x="11944" y="11888"/>
                  </a:lnTo>
                  <a:lnTo>
                    <a:pt x="11944" y="12588"/>
                  </a:lnTo>
                  <a:lnTo>
                    <a:pt x="9705" y="14686"/>
                  </a:lnTo>
                  <a:lnTo>
                    <a:pt x="9705" y="15385"/>
                  </a:lnTo>
                  <a:lnTo>
                    <a:pt x="8207" y="16784"/>
                  </a:lnTo>
                  <a:lnTo>
                    <a:pt x="8207" y="18182"/>
                  </a:lnTo>
                  <a:lnTo>
                    <a:pt x="7461" y="18876"/>
                  </a:lnTo>
                  <a:lnTo>
                    <a:pt x="7461" y="19581"/>
                  </a:lnTo>
                  <a:lnTo>
                    <a:pt x="6721" y="20280"/>
                  </a:lnTo>
                  <a:lnTo>
                    <a:pt x="6721" y="22378"/>
                  </a:lnTo>
                  <a:lnTo>
                    <a:pt x="5968" y="23078"/>
                  </a:lnTo>
                  <a:lnTo>
                    <a:pt x="5968" y="32869"/>
                  </a:lnTo>
                  <a:lnTo>
                    <a:pt x="6721" y="33574"/>
                  </a:lnTo>
                  <a:lnTo>
                    <a:pt x="6721" y="35666"/>
                  </a:lnTo>
                  <a:lnTo>
                    <a:pt x="7461" y="36359"/>
                  </a:lnTo>
                  <a:lnTo>
                    <a:pt x="7461" y="37065"/>
                  </a:lnTo>
                  <a:lnTo>
                    <a:pt x="8207" y="37065"/>
                  </a:lnTo>
                  <a:lnTo>
                    <a:pt x="8207" y="38457"/>
                  </a:lnTo>
                  <a:lnTo>
                    <a:pt x="9705" y="39862"/>
                  </a:lnTo>
                  <a:lnTo>
                    <a:pt x="9705" y="40561"/>
                  </a:lnTo>
                  <a:lnTo>
                    <a:pt x="11944" y="42659"/>
                  </a:lnTo>
                  <a:lnTo>
                    <a:pt x="11944" y="43359"/>
                  </a:lnTo>
                  <a:lnTo>
                    <a:pt x="12684" y="43359"/>
                  </a:lnTo>
                  <a:lnTo>
                    <a:pt x="15668" y="46156"/>
                  </a:lnTo>
                  <a:lnTo>
                    <a:pt x="16414" y="46156"/>
                  </a:lnTo>
                  <a:lnTo>
                    <a:pt x="17913" y="47555"/>
                  </a:lnTo>
                  <a:lnTo>
                    <a:pt x="18652" y="47555"/>
                  </a:lnTo>
                  <a:lnTo>
                    <a:pt x="19399" y="48254"/>
                  </a:lnTo>
                  <a:lnTo>
                    <a:pt x="20891" y="48254"/>
                  </a:lnTo>
                  <a:lnTo>
                    <a:pt x="21637" y="48959"/>
                  </a:lnTo>
                  <a:lnTo>
                    <a:pt x="23135" y="48959"/>
                  </a:lnTo>
                  <a:lnTo>
                    <a:pt x="23875" y="49653"/>
                  </a:lnTo>
                  <a:lnTo>
                    <a:pt x="28358" y="49653"/>
                  </a:lnTo>
                  <a:lnTo>
                    <a:pt x="29098" y="50352"/>
                  </a:lnTo>
                  <a:lnTo>
                    <a:pt x="32083" y="50352"/>
                  </a:lnTo>
                  <a:lnTo>
                    <a:pt x="32829" y="49653"/>
                  </a:lnTo>
                  <a:lnTo>
                    <a:pt x="36566" y="49653"/>
                  </a:lnTo>
                  <a:lnTo>
                    <a:pt x="37305" y="48959"/>
                  </a:lnTo>
                  <a:lnTo>
                    <a:pt x="39544" y="48959"/>
                  </a:lnTo>
                  <a:lnTo>
                    <a:pt x="41036" y="47555"/>
                  </a:lnTo>
                  <a:lnTo>
                    <a:pt x="42528" y="47555"/>
                  </a:lnTo>
                  <a:lnTo>
                    <a:pt x="43274" y="46855"/>
                  </a:lnTo>
                  <a:lnTo>
                    <a:pt x="44027" y="46855"/>
                  </a:lnTo>
                  <a:lnTo>
                    <a:pt x="44767" y="46156"/>
                  </a:lnTo>
                  <a:lnTo>
                    <a:pt x="44767" y="45457"/>
                  </a:lnTo>
                  <a:lnTo>
                    <a:pt x="45513" y="45457"/>
                  </a:lnTo>
                  <a:lnTo>
                    <a:pt x="46259" y="44757"/>
                  </a:lnTo>
                  <a:lnTo>
                    <a:pt x="47011" y="44757"/>
                  </a:lnTo>
                  <a:lnTo>
                    <a:pt x="47751" y="44058"/>
                  </a:lnTo>
                  <a:lnTo>
                    <a:pt x="47751" y="43359"/>
                  </a:lnTo>
                  <a:lnTo>
                    <a:pt x="48497" y="42659"/>
                  </a:lnTo>
                  <a:lnTo>
                    <a:pt x="49250" y="42659"/>
                  </a:lnTo>
                  <a:lnTo>
                    <a:pt x="49996" y="41960"/>
                  </a:lnTo>
                  <a:lnTo>
                    <a:pt x="49996" y="41255"/>
                  </a:lnTo>
                  <a:lnTo>
                    <a:pt x="54466" y="44757"/>
                  </a:lnTo>
                  <a:lnTo>
                    <a:pt x="52234" y="46855"/>
                  </a:lnTo>
                  <a:lnTo>
                    <a:pt x="52234" y="47555"/>
                  </a:lnTo>
                  <a:lnTo>
                    <a:pt x="51482" y="47555"/>
                  </a:lnTo>
                  <a:lnTo>
                    <a:pt x="49250" y="49653"/>
                  </a:lnTo>
                  <a:lnTo>
                    <a:pt x="48497" y="49653"/>
                  </a:lnTo>
                  <a:lnTo>
                    <a:pt x="47011" y="51057"/>
                  </a:lnTo>
                  <a:lnTo>
                    <a:pt x="46259" y="51057"/>
                  </a:lnTo>
                  <a:lnTo>
                    <a:pt x="45513" y="51751"/>
                  </a:lnTo>
                  <a:lnTo>
                    <a:pt x="44767" y="51751"/>
                  </a:lnTo>
                  <a:lnTo>
                    <a:pt x="44027" y="52450"/>
                  </a:lnTo>
                  <a:lnTo>
                    <a:pt x="43274" y="52450"/>
                  </a:lnTo>
                  <a:lnTo>
                    <a:pt x="42528" y="53150"/>
                  </a:lnTo>
                  <a:lnTo>
                    <a:pt x="41036" y="53150"/>
                  </a:lnTo>
                  <a:lnTo>
                    <a:pt x="40290" y="53843"/>
                  </a:lnTo>
                  <a:lnTo>
                    <a:pt x="38804" y="53843"/>
                  </a:lnTo>
                  <a:lnTo>
                    <a:pt x="38052" y="54548"/>
                  </a:lnTo>
                  <a:lnTo>
                    <a:pt x="33581" y="54548"/>
                  </a:lnTo>
                  <a:lnTo>
                    <a:pt x="32829" y="55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2065103" y="3527036"/>
              <a:ext cx="825500" cy="0"/>
            </a:xfrm>
            <a:custGeom>
              <a:avLst/>
              <a:gdLst/>
              <a:ahLst/>
              <a:cxnLst/>
              <a:rect l="l" t="t" r="r" b="b"/>
              <a:pathLst>
                <a:path w="825500">
                  <a:moveTo>
                    <a:pt x="0" y="0"/>
                  </a:moveTo>
                  <a:lnTo>
                    <a:pt x="82520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83" name="object 4383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5014514" y="2032157"/>
              <a:ext cx="64501" cy="83605"/>
            </a:xfrm>
            <a:prstGeom prst="rect">
              <a:avLst/>
            </a:prstGeom>
          </p:spPr>
        </p:pic>
        <p:sp>
          <p:nvSpPr>
            <p:cNvPr id="4384" name="object 4384"/>
            <p:cNvSpPr/>
            <p:nvPr/>
          </p:nvSpPr>
          <p:spPr>
            <a:xfrm>
              <a:off x="2023318" y="424750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8" y="39168"/>
                  </a:moveTo>
                  <a:lnTo>
                    <a:pt x="0" y="39168"/>
                  </a:lnTo>
                  <a:lnTo>
                    <a:pt x="0" y="0"/>
                  </a:lnTo>
                  <a:lnTo>
                    <a:pt x="10911998" y="39168"/>
                  </a:lnTo>
                  <a:close/>
                </a:path>
                <a:path w="10912475" h="39370">
                  <a:moveTo>
                    <a:pt x="10911998" y="39168"/>
                  </a:moveTo>
                  <a:lnTo>
                    <a:pt x="0" y="0"/>
                  </a:lnTo>
                  <a:lnTo>
                    <a:pt x="10911998" y="0"/>
                  </a:lnTo>
                  <a:lnTo>
                    <a:pt x="10911998" y="39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2023320" y="424755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2" y="0"/>
                  </a:moveTo>
                  <a:lnTo>
                    <a:pt x="0" y="0"/>
                  </a:lnTo>
                  <a:lnTo>
                    <a:pt x="10911992" y="39163"/>
                  </a:lnTo>
                  <a:lnTo>
                    <a:pt x="10911992" y="0"/>
                  </a:lnTo>
                  <a:close/>
                </a:path>
                <a:path w="10912475" h="39370">
                  <a:moveTo>
                    <a:pt x="0" y="0"/>
                  </a:moveTo>
                  <a:lnTo>
                    <a:pt x="1091199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2893528" y="4639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8" y="39157"/>
                  </a:moveTo>
                  <a:lnTo>
                    <a:pt x="0" y="39157"/>
                  </a:lnTo>
                  <a:lnTo>
                    <a:pt x="0" y="0"/>
                  </a:lnTo>
                  <a:lnTo>
                    <a:pt x="41788" y="39157"/>
                  </a:lnTo>
                  <a:close/>
                </a:path>
                <a:path w="41909" h="39370">
                  <a:moveTo>
                    <a:pt x="41788" y="39157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91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2893530" y="46391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2" y="0"/>
                  </a:moveTo>
                  <a:lnTo>
                    <a:pt x="0" y="0"/>
                  </a:lnTo>
                  <a:lnTo>
                    <a:pt x="41782" y="39163"/>
                  </a:lnTo>
                  <a:lnTo>
                    <a:pt x="41782" y="0"/>
                  </a:lnTo>
                  <a:close/>
                </a:path>
                <a:path w="41909" h="39370">
                  <a:moveTo>
                    <a:pt x="0" y="0"/>
                  </a:moveTo>
                  <a:lnTo>
                    <a:pt x="4178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2023318" y="463919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8" y="340573"/>
                  </a:moveTo>
                  <a:lnTo>
                    <a:pt x="0" y="340573"/>
                  </a:lnTo>
                  <a:lnTo>
                    <a:pt x="0" y="0"/>
                  </a:lnTo>
                  <a:lnTo>
                    <a:pt x="41788" y="340573"/>
                  </a:lnTo>
                  <a:close/>
                </a:path>
                <a:path w="41910" h="340995">
                  <a:moveTo>
                    <a:pt x="41788" y="340573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40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2023321" y="463916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2" y="0"/>
                  </a:moveTo>
                  <a:lnTo>
                    <a:pt x="0" y="0"/>
                  </a:lnTo>
                  <a:lnTo>
                    <a:pt x="41782" y="340579"/>
                  </a:lnTo>
                  <a:lnTo>
                    <a:pt x="41782" y="0"/>
                  </a:lnTo>
                  <a:close/>
                </a:path>
                <a:path w="41910" h="340995">
                  <a:moveTo>
                    <a:pt x="0" y="0"/>
                  </a:moveTo>
                  <a:lnTo>
                    <a:pt x="41782" y="340579"/>
                  </a:lnTo>
                  <a:lnTo>
                    <a:pt x="0" y="3405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2893528" y="752041"/>
              <a:ext cx="41910" cy="466725"/>
            </a:xfrm>
            <a:custGeom>
              <a:avLst/>
              <a:gdLst/>
              <a:ahLst/>
              <a:cxnLst/>
              <a:rect l="l" t="t" r="r" b="b"/>
              <a:pathLst>
                <a:path w="41909" h="466725">
                  <a:moveTo>
                    <a:pt x="41788" y="466467"/>
                  </a:moveTo>
                  <a:lnTo>
                    <a:pt x="0" y="466467"/>
                  </a:lnTo>
                  <a:lnTo>
                    <a:pt x="0" y="0"/>
                  </a:lnTo>
                  <a:lnTo>
                    <a:pt x="41788" y="466467"/>
                  </a:lnTo>
                  <a:close/>
                </a:path>
                <a:path w="41909" h="466725">
                  <a:moveTo>
                    <a:pt x="41788" y="466467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664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2893530" y="752046"/>
              <a:ext cx="41910" cy="466725"/>
            </a:xfrm>
            <a:custGeom>
              <a:avLst/>
              <a:gdLst/>
              <a:ahLst/>
              <a:cxnLst/>
              <a:rect l="l" t="t" r="r" b="b"/>
              <a:pathLst>
                <a:path w="41909" h="466725">
                  <a:moveTo>
                    <a:pt x="41782" y="0"/>
                  </a:moveTo>
                  <a:lnTo>
                    <a:pt x="0" y="0"/>
                  </a:lnTo>
                  <a:lnTo>
                    <a:pt x="41782" y="466461"/>
                  </a:lnTo>
                  <a:lnTo>
                    <a:pt x="41782" y="0"/>
                  </a:lnTo>
                  <a:close/>
                </a:path>
                <a:path w="41909" h="466725">
                  <a:moveTo>
                    <a:pt x="0" y="0"/>
                  </a:moveTo>
                  <a:lnTo>
                    <a:pt x="41782" y="466461"/>
                  </a:lnTo>
                  <a:lnTo>
                    <a:pt x="0" y="4664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2893528" y="12192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693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2893530" y="12192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2893528" y="12185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2893530" y="12185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2892773" y="12199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49" y="0"/>
                  </a:moveTo>
                  <a:lnTo>
                    <a:pt x="0" y="698"/>
                  </a:lnTo>
                  <a:lnTo>
                    <a:pt x="749" y="69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2892784" y="121990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746" y="699"/>
                  </a:moveTo>
                  <a:lnTo>
                    <a:pt x="746" y="0"/>
                  </a:lnTo>
                  <a:lnTo>
                    <a:pt x="746" y="699"/>
                  </a:lnTo>
                  <a:close/>
                </a:path>
                <a:path w="1270" h="1905">
                  <a:moveTo>
                    <a:pt x="746" y="0"/>
                  </a:moveTo>
                  <a:lnTo>
                    <a:pt x="746" y="699"/>
                  </a:lnTo>
                  <a:lnTo>
                    <a:pt x="0" y="699"/>
                  </a:lnTo>
                  <a:lnTo>
                    <a:pt x="746" y="0"/>
                  </a:lnTo>
                  <a:close/>
                </a:path>
                <a:path w="1270" h="1905">
                  <a:moveTo>
                    <a:pt x="746" y="699"/>
                  </a:moveTo>
                  <a:lnTo>
                    <a:pt x="0" y="699"/>
                  </a:lnTo>
                  <a:lnTo>
                    <a:pt x="746" y="699"/>
                  </a:lnTo>
                  <a:close/>
                </a:path>
                <a:path w="1270" h="1905">
                  <a:moveTo>
                    <a:pt x="0" y="699"/>
                  </a:moveTo>
                  <a:lnTo>
                    <a:pt x="746" y="699"/>
                  </a:lnTo>
                </a:path>
                <a:path w="1270" h="1905">
                  <a:moveTo>
                    <a:pt x="746" y="699"/>
                  </a:moveTo>
                  <a:lnTo>
                    <a:pt x="0" y="699"/>
                  </a:lnTo>
                  <a:lnTo>
                    <a:pt x="746" y="1398"/>
                  </a:lnTo>
                  <a:lnTo>
                    <a:pt x="746" y="699"/>
                  </a:lnTo>
                  <a:close/>
                </a:path>
                <a:path w="1270" h="1905">
                  <a:moveTo>
                    <a:pt x="0" y="699"/>
                  </a:moveTo>
                  <a:lnTo>
                    <a:pt x="746" y="13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2893530" y="12213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2893528" y="1218510"/>
              <a:ext cx="41910" cy="4445"/>
            </a:xfrm>
            <a:custGeom>
              <a:avLst/>
              <a:gdLst/>
              <a:ahLst/>
              <a:cxnLst/>
              <a:rect l="l" t="t" r="r" b="b"/>
              <a:pathLst>
                <a:path w="41909" h="4444">
                  <a:moveTo>
                    <a:pt x="41788" y="4190"/>
                  </a:moveTo>
                  <a:lnTo>
                    <a:pt x="0" y="4190"/>
                  </a:lnTo>
                  <a:lnTo>
                    <a:pt x="0" y="0"/>
                  </a:lnTo>
                  <a:lnTo>
                    <a:pt x="41788" y="4190"/>
                  </a:lnTo>
                  <a:close/>
                </a:path>
                <a:path w="41909" h="4444">
                  <a:moveTo>
                    <a:pt x="41788" y="419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1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2893530" y="1218506"/>
              <a:ext cx="41910" cy="4445"/>
            </a:xfrm>
            <a:custGeom>
              <a:avLst/>
              <a:gdLst/>
              <a:ahLst/>
              <a:cxnLst/>
              <a:rect l="l" t="t" r="r" b="b"/>
              <a:pathLst>
                <a:path w="41909" h="4444">
                  <a:moveTo>
                    <a:pt x="41782" y="0"/>
                  </a:moveTo>
                  <a:lnTo>
                    <a:pt x="0" y="0"/>
                  </a:lnTo>
                  <a:lnTo>
                    <a:pt x="41782" y="4196"/>
                  </a:lnTo>
                  <a:lnTo>
                    <a:pt x="41782" y="0"/>
                  </a:lnTo>
                  <a:close/>
                </a:path>
                <a:path w="41909" h="4444">
                  <a:moveTo>
                    <a:pt x="0" y="0"/>
                  </a:moveTo>
                  <a:lnTo>
                    <a:pt x="41782" y="4196"/>
                  </a:lnTo>
                  <a:lnTo>
                    <a:pt x="0" y="41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2893528" y="12220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2893530" y="12220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2023318" y="1471673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8" y="248960"/>
                  </a:moveTo>
                  <a:lnTo>
                    <a:pt x="0" y="248960"/>
                  </a:lnTo>
                  <a:lnTo>
                    <a:pt x="0" y="0"/>
                  </a:lnTo>
                  <a:lnTo>
                    <a:pt x="41788" y="248960"/>
                  </a:lnTo>
                  <a:close/>
                </a:path>
                <a:path w="41910" h="249555">
                  <a:moveTo>
                    <a:pt x="41788" y="24896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489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2023321" y="1471669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0"/>
                  </a:moveTo>
                  <a:lnTo>
                    <a:pt x="0" y="0"/>
                  </a:lnTo>
                  <a:lnTo>
                    <a:pt x="41782" y="248965"/>
                  </a:lnTo>
                  <a:lnTo>
                    <a:pt x="41782" y="0"/>
                  </a:lnTo>
                  <a:close/>
                </a:path>
                <a:path w="41910" h="249555">
                  <a:moveTo>
                    <a:pt x="0" y="0"/>
                  </a:moveTo>
                  <a:lnTo>
                    <a:pt x="41782" y="248965"/>
                  </a:lnTo>
                  <a:lnTo>
                    <a:pt x="0" y="2489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2023318" y="2270314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8" y="248971"/>
                  </a:moveTo>
                  <a:lnTo>
                    <a:pt x="0" y="248971"/>
                  </a:lnTo>
                  <a:lnTo>
                    <a:pt x="0" y="0"/>
                  </a:lnTo>
                  <a:lnTo>
                    <a:pt x="41788" y="248971"/>
                  </a:lnTo>
                  <a:close/>
                </a:path>
                <a:path w="41910" h="249555">
                  <a:moveTo>
                    <a:pt x="41788" y="248971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489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2023321" y="2270317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0"/>
                  </a:moveTo>
                  <a:lnTo>
                    <a:pt x="0" y="0"/>
                  </a:lnTo>
                  <a:lnTo>
                    <a:pt x="41782" y="248965"/>
                  </a:lnTo>
                  <a:lnTo>
                    <a:pt x="41782" y="0"/>
                  </a:lnTo>
                  <a:close/>
                </a:path>
                <a:path w="41910" h="249555">
                  <a:moveTo>
                    <a:pt x="0" y="0"/>
                  </a:moveTo>
                  <a:lnTo>
                    <a:pt x="41782" y="248965"/>
                  </a:lnTo>
                  <a:lnTo>
                    <a:pt x="0" y="2489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2893528" y="1222700"/>
              <a:ext cx="41910" cy="2304415"/>
            </a:xfrm>
            <a:custGeom>
              <a:avLst/>
              <a:gdLst/>
              <a:ahLst/>
              <a:cxnLst/>
              <a:rect l="l" t="t" r="r" b="b"/>
              <a:pathLst>
                <a:path w="41909" h="2304415">
                  <a:moveTo>
                    <a:pt x="41788" y="2304338"/>
                  </a:moveTo>
                  <a:lnTo>
                    <a:pt x="0" y="2304338"/>
                  </a:lnTo>
                  <a:lnTo>
                    <a:pt x="0" y="0"/>
                  </a:lnTo>
                  <a:lnTo>
                    <a:pt x="41788" y="2304338"/>
                  </a:lnTo>
                  <a:close/>
                </a:path>
                <a:path w="41909" h="2304415">
                  <a:moveTo>
                    <a:pt x="41788" y="23043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3043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2893530" y="1222704"/>
              <a:ext cx="41910" cy="2304415"/>
            </a:xfrm>
            <a:custGeom>
              <a:avLst/>
              <a:gdLst/>
              <a:ahLst/>
              <a:cxnLst/>
              <a:rect l="l" t="t" r="r" b="b"/>
              <a:pathLst>
                <a:path w="41909" h="2304415">
                  <a:moveTo>
                    <a:pt x="41782" y="0"/>
                  </a:moveTo>
                  <a:lnTo>
                    <a:pt x="0" y="0"/>
                  </a:lnTo>
                  <a:lnTo>
                    <a:pt x="41782" y="2304332"/>
                  </a:lnTo>
                  <a:lnTo>
                    <a:pt x="41782" y="0"/>
                  </a:lnTo>
                  <a:close/>
                </a:path>
                <a:path w="41909" h="2304415">
                  <a:moveTo>
                    <a:pt x="0" y="0"/>
                  </a:moveTo>
                  <a:lnTo>
                    <a:pt x="41782" y="2304332"/>
                  </a:lnTo>
                  <a:lnTo>
                    <a:pt x="0" y="23043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2023318" y="3187158"/>
              <a:ext cx="41910" cy="340360"/>
            </a:xfrm>
            <a:custGeom>
              <a:avLst/>
              <a:gdLst/>
              <a:ahLst/>
              <a:cxnLst/>
              <a:rect l="l" t="t" r="r" b="b"/>
              <a:pathLst>
                <a:path w="41910" h="340360">
                  <a:moveTo>
                    <a:pt x="41788" y="339880"/>
                  </a:moveTo>
                  <a:lnTo>
                    <a:pt x="0" y="339880"/>
                  </a:lnTo>
                  <a:lnTo>
                    <a:pt x="0" y="0"/>
                  </a:lnTo>
                  <a:lnTo>
                    <a:pt x="41788" y="339880"/>
                  </a:lnTo>
                  <a:close/>
                </a:path>
                <a:path w="41910" h="340360">
                  <a:moveTo>
                    <a:pt x="41788" y="33988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398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2023321" y="3187157"/>
              <a:ext cx="41910" cy="340360"/>
            </a:xfrm>
            <a:custGeom>
              <a:avLst/>
              <a:gdLst/>
              <a:ahLst/>
              <a:cxnLst/>
              <a:rect l="l" t="t" r="r" b="b"/>
              <a:pathLst>
                <a:path w="41910" h="340360">
                  <a:moveTo>
                    <a:pt x="41782" y="0"/>
                  </a:moveTo>
                  <a:lnTo>
                    <a:pt x="0" y="0"/>
                  </a:lnTo>
                  <a:lnTo>
                    <a:pt x="41782" y="339880"/>
                  </a:lnTo>
                  <a:lnTo>
                    <a:pt x="41782" y="0"/>
                  </a:lnTo>
                  <a:close/>
                </a:path>
                <a:path w="41910" h="340360">
                  <a:moveTo>
                    <a:pt x="0" y="0"/>
                  </a:moveTo>
                  <a:lnTo>
                    <a:pt x="41782" y="339880"/>
                  </a:lnTo>
                  <a:lnTo>
                    <a:pt x="0" y="33988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7798280" y="3528434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316360" y="0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7798282" y="3528434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0" y="0"/>
                  </a:moveTo>
                  <a:lnTo>
                    <a:pt x="3163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6898466" y="3528434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90">
                  <a:moveTo>
                    <a:pt x="148477" y="0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6898462" y="3528434"/>
              <a:ext cx="148590" cy="0"/>
            </a:xfrm>
            <a:custGeom>
              <a:avLst/>
              <a:gdLst/>
              <a:ahLst/>
              <a:cxnLst/>
              <a:rect l="l" t="t" r="r" b="b"/>
              <a:pathLst>
                <a:path w="148590">
                  <a:moveTo>
                    <a:pt x="0" y="0"/>
                  </a:moveTo>
                  <a:lnTo>
                    <a:pt x="14847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9140550" y="3528434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499899" y="0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9140550" y="3528434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0" y="0"/>
                  </a:moveTo>
                  <a:lnTo>
                    <a:pt x="4998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0040366" y="3527043"/>
              <a:ext cx="2894965" cy="1905"/>
            </a:xfrm>
            <a:custGeom>
              <a:avLst/>
              <a:gdLst/>
              <a:ahLst/>
              <a:cxnLst/>
              <a:rect l="l" t="t" r="r" b="b"/>
              <a:pathLst>
                <a:path w="2894965" h="1904">
                  <a:moveTo>
                    <a:pt x="2894939" y="0"/>
                  </a:moveTo>
                  <a:lnTo>
                    <a:pt x="0" y="0"/>
                  </a:lnTo>
                  <a:lnTo>
                    <a:pt x="0" y="1397"/>
                  </a:lnTo>
                  <a:lnTo>
                    <a:pt x="2894939" y="1397"/>
                  </a:lnTo>
                  <a:lnTo>
                    <a:pt x="28949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0040371" y="3527036"/>
              <a:ext cx="2894965" cy="1905"/>
            </a:xfrm>
            <a:custGeom>
              <a:avLst/>
              <a:gdLst/>
              <a:ahLst/>
              <a:cxnLst/>
              <a:rect l="l" t="t" r="r" b="b"/>
              <a:pathLst>
                <a:path w="2894965" h="1904">
                  <a:moveTo>
                    <a:pt x="2894942" y="0"/>
                  </a:moveTo>
                  <a:lnTo>
                    <a:pt x="0" y="0"/>
                  </a:lnTo>
                  <a:lnTo>
                    <a:pt x="2894942" y="1398"/>
                  </a:lnTo>
                  <a:lnTo>
                    <a:pt x="2894942" y="0"/>
                  </a:lnTo>
                  <a:close/>
                </a:path>
                <a:path w="2894965" h="1904">
                  <a:moveTo>
                    <a:pt x="0" y="0"/>
                  </a:moveTo>
                  <a:lnTo>
                    <a:pt x="2894942" y="1398"/>
                  </a:lnTo>
                  <a:lnTo>
                    <a:pt x="0" y="13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7798282" y="3528434"/>
              <a:ext cx="942975" cy="0"/>
            </a:xfrm>
            <a:custGeom>
              <a:avLst/>
              <a:gdLst/>
              <a:ahLst/>
              <a:cxnLst/>
              <a:rect l="l" t="t" r="r" b="b"/>
              <a:pathLst>
                <a:path w="942975">
                  <a:moveTo>
                    <a:pt x="942348" y="0"/>
                  </a:moveTo>
                  <a:lnTo>
                    <a:pt x="0" y="0"/>
                  </a:lnTo>
                  <a:lnTo>
                    <a:pt x="942348" y="0"/>
                  </a:lnTo>
                  <a:close/>
                </a:path>
                <a:path w="942975">
                  <a:moveTo>
                    <a:pt x="942348" y="0"/>
                  </a:moveTo>
                  <a:lnTo>
                    <a:pt x="0" y="0"/>
                  </a:lnTo>
                  <a:lnTo>
                    <a:pt x="316354" y="0"/>
                  </a:lnTo>
                  <a:lnTo>
                    <a:pt x="94234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6898463" y="3528434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499899" y="0"/>
                  </a:moveTo>
                  <a:lnTo>
                    <a:pt x="0" y="0"/>
                  </a:lnTo>
                  <a:lnTo>
                    <a:pt x="499899" y="0"/>
                  </a:lnTo>
                  <a:close/>
                </a:path>
                <a:path w="500379">
                  <a:moveTo>
                    <a:pt x="499899" y="0"/>
                  </a:moveTo>
                  <a:lnTo>
                    <a:pt x="0" y="0"/>
                  </a:lnTo>
                  <a:lnTo>
                    <a:pt x="148477" y="0"/>
                  </a:lnTo>
                  <a:lnTo>
                    <a:pt x="49989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2023313" y="3527043"/>
              <a:ext cx="4475480" cy="1905"/>
            </a:xfrm>
            <a:custGeom>
              <a:avLst/>
              <a:gdLst/>
              <a:ahLst/>
              <a:cxnLst/>
              <a:rect l="l" t="t" r="r" b="b"/>
              <a:pathLst>
                <a:path w="4475480" h="1904">
                  <a:moveTo>
                    <a:pt x="4475226" y="1397"/>
                  </a:moveTo>
                  <a:lnTo>
                    <a:pt x="4178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4475226" y="13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2023321" y="3527036"/>
              <a:ext cx="4475480" cy="1905"/>
            </a:xfrm>
            <a:custGeom>
              <a:avLst/>
              <a:gdLst/>
              <a:ahLst/>
              <a:cxnLst/>
              <a:rect l="l" t="t" r="r" b="b"/>
              <a:pathLst>
                <a:path w="4475480" h="1904">
                  <a:moveTo>
                    <a:pt x="41782" y="0"/>
                  </a:moveTo>
                  <a:lnTo>
                    <a:pt x="0" y="0"/>
                  </a:lnTo>
                  <a:lnTo>
                    <a:pt x="4475222" y="1398"/>
                  </a:lnTo>
                  <a:lnTo>
                    <a:pt x="41782" y="0"/>
                  </a:lnTo>
                  <a:close/>
                </a:path>
                <a:path w="4475480" h="1904">
                  <a:moveTo>
                    <a:pt x="0" y="0"/>
                  </a:moveTo>
                  <a:lnTo>
                    <a:pt x="4475222" y="1398"/>
                  </a:lnTo>
                  <a:lnTo>
                    <a:pt x="0" y="13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2023318" y="3528434"/>
              <a:ext cx="10912475" cy="38100"/>
            </a:xfrm>
            <a:custGeom>
              <a:avLst/>
              <a:gdLst/>
              <a:ahLst/>
              <a:cxnLst/>
              <a:rect l="l" t="t" r="r" b="b"/>
              <a:pathLst>
                <a:path w="10912475" h="38100">
                  <a:moveTo>
                    <a:pt x="10911998" y="37764"/>
                  </a:moveTo>
                  <a:lnTo>
                    <a:pt x="0" y="37764"/>
                  </a:lnTo>
                  <a:lnTo>
                    <a:pt x="0" y="0"/>
                  </a:lnTo>
                  <a:lnTo>
                    <a:pt x="10911998" y="37764"/>
                  </a:lnTo>
                  <a:close/>
                </a:path>
                <a:path w="10912475" h="38100">
                  <a:moveTo>
                    <a:pt x="10911998" y="37764"/>
                  </a:moveTo>
                  <a:lnTo>
                    <a:pt x="0" y="0"/>
                  </a:lnTo>
                  <a:lnTo>
                    <a:pt x="10911998" y="0"/>
                  </a:lnTo>
                  <a:lnTo>
                    <a:pt x="10911998" y="377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2023320" y="3528434"/>
              <a:ext cx="10912475" cy="38100"/>
            </a:xfrm>
            <a:custGeom>
              <a:avLst/>
              <a:gdLst/>
              <a:ahLst/>
              <a:cxnLst/>
              <a:rect l="l" t="t" r="r" b="b"/>
              <a:pathLst>
                <a:path w="10912475" h="38100">
                  <a:moveTo>
                    <a:pt x="10911992" y="0"/>
                  </a:moveTo>
                  <a:lnTo>
                    <a:pt x="0" y="0"/>
                  </a:lnTo>
                  <a:lnTo>
                    <a:pt x="10911992" y="37764"/>
                  </a:lnTo>
                  <a:lnTo>
                    <a:pt x="10911992" y="0"/>
                  </a:lnTo>
                  <a:close/>
                </a:path>
                <a:path w="10912475" h="38100">
                  <a:moveTo>
                    <a:pt x="0" y="0"/>
                  </a:moveTo>
                  <a:lnTo>
                    <a:pt x="10911992" y="37764"/>
                  </a:lnTo>
                  <a:lnTo>
                    <a:pt x="0" y="377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25" name="object 4425"/>
          <p:cNvGrpSpPr/>
          <p:nvPr/>
        </p:nvGrpSpPr>
        <p:grpSpPr>
          <a:xfrm>
            <a:off x="1739427" y="4703831"/>
            <a:ext cx="11445240" cy="3148330"/>
            <a:chOff x="1739427" y="4703831"/>
            <a:chExt cx="11445240" cy="3148330"/>
          </a:xfrm>
        </p:grpSpPr>
        <p:sp>
          <p:nvSpPr>
            <p:cNvPr id="4426" name="object 4426"/>
            <p:cNvSpPr/>
            <p:nvPr/>
          </p:nvSpPr>
          <p:spPr>
            <a:xfrm>
              <a:off x="5003321" y="6200619"/>
              <a:ext cx="1308100" cy="196850"/>
            </a:xfrm>
            <a:custGeom>
              <a:avLst/>
              <a:gdLst/>
              <a:ahLst/>
              <a:cxnLst/>
              <a:rect l="l" t="t" r="r" b="b"/>
              <a:pathLst>
                <a:path w="1308100" h="196850">
                  <a:moveTo>
                    <a:pt x="0" y="196515"/>
                  </a:moveTo>
                  <a:lnTo>
                    <a:pt x="1307946" y="196515"/>
                  </a:lnTo>
                  <a:lnTo>
                    <a:pt x="1307946" y="0"/>
                  </a:lnTo>
                  <a:lnTo>
                    <a:pt x="0" y="0"/>
                  </a:lnTo>
                  <a:lnTo>
                    <a:pt x="0" y="19651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4326589" y="7061513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4326589" y="698318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4326589" y="690415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4326589" y="682583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4257200" y="6734219"/>
              <a:ext cx="69850" cy="65405"/>
            </a:xfrm>
            <a:custGeom>
              <a:avLst/>
              <a:gdLst/>
              <a:ahLst/>
              <a:cxnLst/>
              <a:rect l="l" t="t" r="r" b="b"/>
              <a:pathLst>
                <a:path w="69850" h="65404">
                  <a:moveTo>
                    <a:pt x="69389" y="650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4172889" y="673421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4075148" y="6734219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70135" y="0"/>
                  </a:moveTo>
                  <a:lnTo>
                    <a:pt x="0" y="0"/>
                  </a:lnTo>
                  <a:lnTo>
                    <a:pt x="0" y="650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4075148" y="682583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4075148" y="690415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4075148" y="698318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4075148" y="7061511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5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4172889" y="712725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4257201" y="7127251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2197401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2284697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2371993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2110105" y="736222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2110105" y="728040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2110105" y="719858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2110105" y="711675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2110104" y="7034936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2110104" y="6953113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2110104" y="6871290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2008633" y="736992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49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2008633" y="6920944"/>
              <a:ext cx="0" cy="435609"/>
            </a:xfrm>
            <a:custGeom>
              <a:avLst/>
              <a:gdLst/>
              <a:ahLst/>
              <a:cxnLst/>
              <a:rect l="l" t="t" r="r" b="b"/>
              <a:pathLst>
                <a:path h="435609">
                  <a:moveTo>
                    <a:pt x="0" y="434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1973565" y="732306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1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1484111" y="7143335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4">
                  <a:moveTo>
                    <a:pt x="0" y="248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1571406" y="6998571"/>
              <a:ext cx="0" cy="393065"/>
            </a:xfrm>
            <a:custGeom>
              <a:avLst/>
              <a:gdLst/>
              <a:ahLst/>
              <a:cxnLst/>
              <a:rect l="l" t="t" r="r" b="b"/>
              <a:pathLst>
                <a:path h="393065">
                  <a:moveTo>
                    <a:pt x="0" y="3930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1658703" y="6832128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h="560070">
                  <a:moveTo>
                    <a:pt x="0" y="5594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1658703" y="680275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0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1745999" y="6819540"/>
              <a:ext cx="0" cy="572135"/>
            </a:xfrm>
            <a:custGeom>
              <a:avLst/>
              <a:gdLst/>
              <a:ahLst/>
              <a:cxnLst/>
              <a:rect l="l" t="t" r="r" b="b"/>
              <a:pathLst>
                <a:path h="572134">
                  <a:moveTo>
                    <a:pt x="0" y="5720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1833294" y="6802754"/>
              <a:ext cx="0" cy="602615"/>
            </a:xfrm>
            <a:custGeom>
              <a:avLst/>
              <a:gdLst/>
              <a:ahLst/>
              <a:cxnLst/>
              <a:rect l="l" t="t" r="r" b="b"/>
              <a:pathLst>
                <a:path h="602615">
                  <a:moveTo>
                    <a:pt x="0" y="6021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1921337" y="7288098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40">
                  <a:moveTo>
                    <a:pt x="0" y="116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1921337" y="6921643"/>
              <a:ext cx="0" cy="353060"/>
            </a:xfrm>
            <a:custGeom>
              <a:avLst/>
              <a:gdLst/>
              <a:ahLst/>
              <a:cxnLst/>
              <a:rect l="l" t="t" r="r" b="b"/>
              <a:pathLst>
                <a:path h="353059">
                  <a:moveTo>
                    <a:pt x="0" y="3524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1452027" y="7323065"/>
              <a:ext cx="506730" cy="0"/>
            </a:xfrm>
            <a:custGeom>
              <a:avLst/>
              <a:gdLst/>
              <a:ahLst/>
              <a:cxnLst/>
              <a:rect l="l" t="t" r="r" b="b"/>
              <a:pathLst>
                <a:path w="506729">
                  <a:moveTo>
                    <a:pt x="5066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1886269" y="72412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1954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1452027" y="7241242"/>
              <a:ext cx="419734" cy="0"/>
            </a:xfrm>
            <a:custGeom>
              <a:avLst/>
              <a:gdLst/>
              <a:ahLst/>
              <a:cxnLst/>
              <a:rect l="l" t="t" r="r" b="b"/>
              <a:pathLst>
                <a:path w="419734">
                  <a:moveTo>
                    <a:pt x="4193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1477396" y="7159418"/>
              <a:ext cx="604520" cy="0"/>
            </a:xfrm>
            <a:custGeom>
              <a:avLst/>
              <a:gdLst/>
              <a:ahLst/>
              <a:cxnLst/>
              <a:rect l="l" t="t" r="r" b="b"/>
              <a:pathLst>
                <a:path w="604520">
                  <a:moveTo>
                    <a:pt x="6043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1484111" y="7077598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5976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1452027" y="707759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1594537" y="6995774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4872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1452027" y="699577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1484110" y="6995774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2024301" y="691395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4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1484111" y="6806252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4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1452027" y="691395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1637066" y="6913951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2499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1484111" y="691395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2028032" y="683212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7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1452027" y="683212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6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1722123" y="6832128"/>
              <a:ext cx="161925" cy="0"/>
            </a:xfrm>
            <a:custGeom>
              <a:avLst/>
              <a:gdLst/>
              <a:ahLst/>
              <a:cxnLst/>
              <a:rect l="l" t="t" r="r" b="b"/>
              <a:pathLst>
                <a:path w="161925">
                  <a:moveTo>
                    <a:pt x="1619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2510025" y="7054519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5" h="14604">
                  <a:moveTo>
                    <a:pt x="0" y="13986"/>
                  </a:moveTo>
                  <a:lnTo>
                    <a:pt x="25368" y="9790"/>
                  </a:lnTo>
                  <a:lnTo>
                    <a:pt x="49989" y="2098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2591352" y="7013955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0" y="29372"/>
                  </a:moveTo>
                  <a:lnTo>
                    <a:pt x="15668" y="21679"/>
                  </a:lnTo>
                  <a:lnTo>
                    <a:pt x="36559" y="7692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2657756" y="6953814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20" h="42545">
                  <a:moveTo>
                    <a:pt x="0" y="41960"/>
                  </a:moveTo>
                  <a:lnTo>
                    <a:pt x="8207" y="34267"/>
                  </a:lnTo>
                  <a:lnTo>
                    <a:pt x="23875" y="14686"/>
                  </a:ln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2704016" y="6878984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79" h="52070">
                  <a:moveTo>
                    <a:pt x="0" y="51751"/>
                  </a:moveTo>
                  <a:lnTo>
                    <a:pt x="2238" y="46855"/>
                  </a:lnTo>
                  <a:lnTo>
                    <a:pt x="11191" y="23777"/>
                  </a:ln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2466004" y="6835624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0" y="6993"/>
                  </a:moveTo>
                  <a:lnTo>
                    <a:pt x="7461" y="0"/>
                  </a:lnTo>
                  <a:lnTo>
                    <a:pt x="185783" y="166443"/>
                  </a:lnTo>
                  <a:lnTo>
                    <a:pt x="178322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2445858" y="682863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3430" y="13287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2445858" y="706431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1797481" y="7327960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79">
                  <a:moveTo>
                    <a:pt x="0" y="30071"/>
                  </a:moveTo>
                  <a:lnTo>
                    <a:pt x="5222" y="6294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1813895" y="7257327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0" y="46156"/>
                  </a:moveTo>
                  <a:lnTo>
                    <a:pt x="6715" y="31470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1857917" y="7201380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5">
                  <a:moveTo>
                    <a:pt x="0" y="35666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1922083" y="7166413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90">
                  <a:moveTo>
                    <a:pt x="0" y="20980"/>
                  </a:moveTo>
                  <a:lnTo>
                    <a:pt x="5222" y="18182"/>
                  </a:lnTo>
                  <a:lnTo>
                    <a:pt x="28352" y="7692"/>
                  </a:lnTo>
                  <a:lnTo>
                    <a:pt x="514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1861647" y="7225157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177576" y="173436"/>
                  </a:moveTo>
                  <a:lnTo>
                    <a:pt x="185037" y="166443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7576" y="1734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2039970" y="7391602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0"/>
                  </a:moveTo>
                  <a:lnTo>
                    <a:pt x="14176" y="26575"/>
                  </a:lnTo>
                  <a:lnTo>
                    <a:pt x="0" y="26575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1787781" y="7391602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0"/>
                  </a:moveTo>
                  <a:lnTo>
                    <a:pt x="0" y="26575"/>
                  </a:lnTo>
                  <a:lnTo>
                    <a:pt x="14176" y="26575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1951181" y="6820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25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25"/>
                  </a:lnTo>
                  <a:lnTo>
                    <a:pt x="0" y="3846"/>
                  </a:lnTo>
                  <a:lnTo>
                    <a:pt x="0" y="5973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73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1885523" y="6802755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0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1978788" y="682023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1965357" y="6820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25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25"/>
                  </a:lnTo>
                  <a:lnTo>
                    <a:pt x="0" y="3846"/>
                  </a:lnTo>
                  <a:lnTo>
                    <a:pt x="0" y="5973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73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1950436" y="682023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1937750" y="6820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25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25"/>
                  </a:lnTo>
                  <a:lnTo>
                    <a:pt x="0" y="3846"/>
                  </a:lnTo>
                  <a:lnTo>
                    <a:pt x="0" y="5973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73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1922829" y="682023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1894831" y="6813944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0"/>
                  </a:moveTo>
                  <a:lnTo>
                    <a:pt x="5546" y="0"/>
                  </a:lnTo>
                  <a:lnTo>
                    <a:pt x="1243" y="3112"/>
                  </a:lnTo>
                  <a:lnTo>
                    <a:pt x="0" y="75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1889528" y="6919714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0"/>
                  </a:moveTo>
                  <a:lnTo>
                    <a:pt x="16425" y="844"/>
                  </a:lnTo>
                  <a:lnTo>
                    <a:pt x="32862" y="1447"/>
                  </a:lnTo>
                  <a:lnTo>
                    <a:pt x="49307" y="1808"/>
                  </a:lnTo>
                  <a:lnTo>
                    <a:pt x="65757" y="19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1884031" y="6803455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1946704" y="6846814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17160" y="8042"/>
                  </a:moveTo>
                  <a:lnTo>
                    <a:pt x="17160" y="3601"/>
                  </a:lnTo>
                  <a:lnTo>
                    <a:pt x="13318" y="0"/>
                  </a:lnTo>
                  <a:lnTo>
                    <a:pt x="8580" y="0"/>
                  </a:lnTo>
                  <a:lnTo>
                    <a:pt x="3842" y="0"/>
                  </a:lnTo>
                  <a:lnTo>
                    <a:pt x="0" y="3601"/>
                  </a:lnTo>
                  <a:lnTo>
                    <a:pt x="0" y="8042"/>
                  </a:lnTo>
                  <a:lnTo>
                    <a:pt x="0" y="12483"/>
                  </a:lnTo>
                  <a:lnTo>
                    <a:pt x="3842" y="16084"/>
                  </a:lnTo>
                  <a:lnTo>
                    <a:pt x="8580" y="16084"/>
                  </a:lnTo>
                  <a:lnTo>
                    <a:pt x="13318" y="16084"/>
                  </a:lnTo>
                  <a:lnTo>
                    <a:pt x="17160" y="12483"/>
                  </a:lnTo>
                  <a:lnTo>
                    <a:pt x="17160" y="80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1948943" y="6848912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12684" y="5944"/>
                  </a:moveTo>
                  <a:lnTo>
                    <a:pt x="12684" y="2663"/>
                  </a:lnTo>
                  <a:lnTo>
                    <a:pt x="9842" y="0"/>
                  </a:lnTo>
                  <a:lnTo>
                    <a:pt x="6342" y="0"/>
                  </a:lnTo>
                  <a:lnTo>
                    <a:pt x="2841" y="0"/>
                  </a:lnTo>
                  <a:lnTo>
                    <a:pt x="0" y="2663"/>
                  </a:lnTo>
                  <a:lnTo>
                    <a:pt x="0" y="5944"/>
                  </a:lnTo>
                  <a:lnTo>
                    <a:pt x="0" y="9225"/>
                  </a:lnTo>
                  <a:lnTo>
                    <a:pt x="2841" y="11888"/>
                  </a:lnTo>
                  <a:lnTo>
                    <a:pt x="6342" y="11888"/>
                  </a:lnTo>
                  <a:lnTo>
                    <a:pt x="9842" y="11888"/>
                  </a:lnTo>
                  <a:lnTo>
                    <a:pt x="12684" y="9225"/>
                  </a:lnTo>
                  <a:lnTo>
                    <a:pt x="12684" y="594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1887761" y="69170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1293"/>
                  </a:lnTo>
                  <a:lnTo>
                    <a:pt x="1069" y="2360"/>
                  </a:lnTo>
                  <a:lnTo>
                    <a:pt x="2449" y="24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1884055" y="6854873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0"/>
                  </a:moveTo>
                  <a:lnTo>
                    <a:pt x="101" y="15841"/>
                  </a:lnTo>
                  <a:lnTo>
                    <a:pt x="729" y="31669"/>
                  </a:lnTo>
                  <a:lnTo>
                    <a:pt x="1884" y="47471"/>
                  </a:lnTo>
                  <a:lnTo>
                    <a:pt x="3562" y="63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1892853" y="6915698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0"/>
                  </a:moveTo>
                  <a:lnTo>
                    <a:pt x="15595" y="764"/>
                  </a:lnTo>
                  <a:lnTo>
                    <a:pt x="31201" y="1311"/>
                  </a:lnTo>
                  <a:lnTo>
                    <a:pt x="46814" y="1639"/>
                  </a:lnTo>
                  <a:lnTo>
                    <a:pt x="62431" y="17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1912070" y="6902583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0"/>
                  </a:moveTo>
                  <a:lnTo>
                    <a:pt x="10761" y="1056"/>
                  </a:lnTo>
                  <a:lnTo>
                    <a:pt x="21551" y="1786"/>
                  </a:lnTo>
                  <a:lnTo>
                    <a:pt x="32360" y="2190"/>
                  </a:lnTo>
                  <a:lnTo>
                    <a:pt x="43181" y="226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1906249" y="690973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0"/>
                  </a:moveTo>
                  <a:lnTo>
                    <a:pt x="12264" y="2164"/>
                  </a:lnTo>
                  <a:lnTo>
                    <a:pt x="24641" y="3557"/>
                  </a:lnTo>
                  <a:lnTo>
                    <a:pt x="37089" y="4178"/>
                  </a:lnTo>
                  <a:lnTo>
                    <a:pt x="49567" y="40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1920310" y="6839120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0"/>
                  </a:moveTo>
                  <a:lnTo>
                    <a:pt x="25958" y="455"/>
                  </a:lnTo>
                  <a:lnTo>
                    <a:pt x="17074" y="1810"/>
                  </a:lnTo>
                  <a:lnTo>
                    <a:pt x="8396" y="4049"/>
                  </a:lnTo>
                  <a:lnTo>
                    <a:pt x="0" y="7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1901938" y="6873040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0"/>
                  </a:moveTo>
                  <a:lnTo>
                    <a:pt x="0" y="8444"/>
                  </a:lnTo>
                  <a:lnTo>
                    <a:pt x="1448" y="16836"/>
                  </a:lnTo>
                  <a:lnTo>
                    <a:pt x="4296" y="24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11906777" y="6898215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864" y="2436"/>
                  </a:lnTo>
                  <a:lnTo>
                    <a:pt x="3152" y="4190"/>
                  </a:lnTo>
                  <a:lnTo>
                    <a:pt x="5875" y="44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1901937" y="6846020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0"/>
                  </a:moveTo>
                  <a:lnTo>
                    <a:pt x="10847" y="4636"/>
                  </a:lnTo>
                  <a:lnTo>
                    <a:pt x="5014" y="10982"/>
                  </a:lnTo>
                  <a:lnTo>
                    <a:pt x="1298" y="18600"/>
                  </a:lnTo>
                  <a:lnTo>
                    <a:pt x="0" y="270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1917133" y="6836323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0"/>
                  </a:moveTo>
                  <a:lnTo>
                    <a:pt x="28358" y="458"/>
                  </a:lnTo>
                  <a:lnTo>
                    <a:pt x="18688" y="1827"/>
                  </a:lnTo>
                  <a:lnTo>
                    <a:pt x="9212" y="4091"/>
                  </a:lnTo>
                  <a:lnTo>
                    <a:pt x="0" y="7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1906501" y="6844478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0"/>
                  </a:moveTo>
                  <a:lnTo>
                    <a:pt x="7125" y="1701"/>
                  </a:lnTo>
                  <a:lnTo>
                    <a:pt x="3239" y="4190"/>
                  </a:lnTo>
                  <a:lnTo>
                    <a:pt x="0" y="73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1895981" y="6874320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0"/>
                  </a:moveTo>
                  <a:lnTo>
                    <a:pt x="207" y="7853"/>
                  </a:lnTo>
                  <a:lnTo>
                    <a:pt x="1087" y="15654"/>
                  </a:lnTo>
                  <a:lnTo>
                    <a:pt x="2632" y="23364"/>
                  </a:lnTo>
                  <a:lnTo>
                    <a:pt x="4837" y="309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11900775" y="690511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758" y="2255"/>
                  </a:lnTo>
                  <a:lnTo>
                    <a:pt x="2748" y="3962"/>
                  </a:lnTo>
                  <a:lnTo>
                    <a:pt x="5210" y="44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1955287" y="6836324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7238"/>
                  </a:moveTo>
                  <a:lnTo>
                    <a:pt x="28938" y="4091"/>
                  </a:lnTo>
                  <a:lnTo>
                    <a:pt x="19460" y="1827"/>
                  </a:lnTo>
                  <a:lnTo>
                    <a:pt x="9789" y="4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1955287" y="6839120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7156"/>
                  </a:moveTo>
                  <a:lnTo>
                    <a:pt x="26576" y="4049"/>
                  </a:lnTo>
                  <a:lnTo>
                    <a:pt x="17897" y="1810"/>
                  </a:lnTo>
                  <a:lnTo>
                    <a:pt x="9012" y="4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2007625" y="6854879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19558"/>
                  </a:moveTo>
                  <a:lnTo>
                    <a:pt x="6976" y="12500"/>
                  </a:lnTo>
                  <a:lnTo>
                    <a:pt x="4526" y="56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1990881" y="6846018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27052"/>
                  </a:moveTo>
                  <a:lnTo>
                    <a:pt x="17199" y="18600"/>
                  </a:lnTo>
                  <a:lnTo>
                    <a:pt x="13485" y="10982"/>
                  </a:lnTo>
                  <a:lnTo>
                    <a:pt x="7652" y="46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2005332" y="690511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4481"/>
                  </a:moveTo>
                  <a:lnTo>
                    <a:pt x="2462" y="3962"/>
                  </a:lnTo>
                  <a:lnTo>
                    <a:pt x="4445" y="2261"/>
                  </a:lnTo>
                  <a:lnTo>
                    <a:pt x="521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2004336" y="6873040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24849"/>
                  </a:moveTo>
                  <a:lnTo>
                    <a:pt x="2847" y="16836"/>
                  </a:lnTo>
                  <a:lnTo>
                    <a:pt x="4296" y="8444"/>
                  </a:lnTo>
                  <a:lnTo>
                    <a:pt x="42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2010500" y="6874318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30945"/>
                  </a:moveTo>
                  <a:lnTo>
                    <a:pt x="2204" y="23367"/>
                  </a:lnTo>
                  <a:lnTo>
                    <a:pt x="3750" y="15658"/>
                  </a:lnTo>
                  <a:lnTo>
                    <a:pt x="4629" y="7856"/>
                  </a:lnTo>
                  <a:lnTo>
                    <a:pt x="48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1998666" y="6898215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4499"/>
                  </a:moveTo>
                  <a:lnTo>
                    <a:pt x="2723" y="4190"/>
                  </a:lnTo>
                  <a:lnTo>
                    <a:pt x="5005" y="2436"/>
                  </a:lnTo>
                  <a:lnTo>
                    <a:pt x="5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1955497" y="6909740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4021"/>
                  </a:moveTo>
                  <a:lnTo>
                    <a:pt x="12478" y="4178"/>
                  </a:lnTo>
                  <a:lnTo>
                    <a:pt x="24928" y="3557"/>
                  </a:lnTo>
                  <a:lnTo>
                    <a:pt x="37305" y="2164"/>
                  </a:lnTo>
                  <a:lnTo>
                    <a:pt x="495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1955318" y="6902581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2267"/>
                  </a:moveTo>
                  <a:lnTo>
                    <a:pt x="10820" y="2193"/>
                  </a:lnTo>
                  <a:lnTo>
                    <a:pt x="21630" y="1791"/>
                  </a:lnTo>
                  <a:lnTo>
                    <a:pt x="32420" y="1059"/>
                  </a:lnTo>
                  <a:lnTo>
                    <a:pt x="4318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1905668" y="6814644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9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1890032" y="6822009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2591" y="0"/>
                  </a:moveTo>
                  <a:lnTo>
                    <a:pt x="773" y="23070"/>
                  </a:lnTo>
                  <a:lnTo>
                    <a:pt x="0" y="46183"/>
                  </a:lnTo>
                  <a:lnTo>
                    <a:pt x="272" y="69306"/>
                  </a:lnTo>
                  <a:lnTo>
                    <a:pt x="1590" y="9240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1891497" y="6914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68" y="874"/>
                  </a:lnTo>
                  <a:lnTo>
                    <a:pt x="814" y="1567"/>
                  </a:lnTo>
                  <a:lnTo>
                    <a:pt x="1747" y="16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1890077" y="6821255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4789" y="0"/>
                  </a:moveTo>
                  <a:lnTo>
                    <a:pt x="1822" y="23033"/>
                  </a:lnTo>
                  <a:lnTo>
                    <a:pt x="225" y="46167"/>
                  </a:lnTo>
                  <a:lnTo>
                    <a:pt x="0" y="69348"/>
                  </a:lnTo>
                  <a:lnTo>
                    <a:pt x="1146" y="92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11907160" y="681044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4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11893045" y="6809747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0"/>
                  </a:moveTo>
                  <a:lnTo>
                    <a:pt x="6628" y="0"/>
                  </a:lnTo>
                  <a:lnTo>
                    <a:pt x="671" y="5076"/>
                  </a:lnTo>
                  <a:lnTo>
                    <a:pt x="0" y="117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1955658" y="681464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1955658" y="681044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12006024" y="6813943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7576"/>
                  </a:moveTo>
                  <a:lnTo>
                    <a:pt x="9220" y="3112"/>
                  </a:lnTo>
                  <a:lnTo>
                    <a:pt x="491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12004529" y="680974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11713"/>
                  </a:moveTo>
                  <a:lnTo>
                    <a:pt x="13069" y="5076"/>
                  </a:lnTo>
                  <a:lnTo>
                    <a:pt x="71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2018694" y="6822009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1001" y="92406"/>
                  </a:moveTo>
                  <a:lnTo>
                    <a:pt x="2319" y="69306"/>
                  </a:lnTo>
                  <a:lnTo>
                    <a:pt x="2591" y="46183"/>
                  </a:lnTo>
                  <a:lnTo>
                    <a:pt x="1818" y="230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12015702" y="6821258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3643" y="92522"/>
                  </a:moveTo>
                  <a:lnTo>
                    <a:pt x="4789" y="69348"/>
                  </a:lnTo>
                  <a:lnTo>
                    <a:pt x="4563" y="46167"/>
                  </a:lnTo>
                  <a:lnTo>
                    <a:pt x="2966" y="230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11955284" y="6915700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1748"/>
                  </a:moveTo>
                  <a:lnTo>
                    <a:pt x="15616" y="1639"/>
                  </a:lnTo>
                  <a:lnTo>
                    <a:pt x="31229" y="1311"/>
                  </a:lnTo>
                  <a:lnTo>
                    <a:pt x="46835" y="764"/>
                  </a:lnTo>
                  <a:lnTo>
                    <a:pt x="624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11955284" y="6919714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1929"/>
                  </a:moveTo>
                  <a:lnTo>
                    <a:pt x="16450" y="1808"/>
                  </a:lnTo>
                  <a:lnTo>
                    <a:pt x="32895" y="1447"/>
                  </a:lnTo>
                  <a:lnTo>
                    <a:pt x="49332" y="844"/>
                  </a:lnTo>
                  <a:lnTo>
                    <a:pt x="657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12023698" y="6854871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63238"/>
                  </a:moveTo>
                  <a:lnTo>
                    <a:pt x="1678" y="47471"/>
                  </a:lnTo>
                  <a:lnTo>
                    <a:pt x="2832" y="31669"/>
                  </a:lnTo>
                  <a:lnTo>
                    <a:pt x="3461" y="15841"/>
                  </a:lnTo>
                  <a:lnTo>
                    <a:pt x="35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2018071" y="69144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14"/>
                  </a:moveTo>
                  <a:lnTo>
                    <a:pt x="932" y="1561"/>
                  </a:lnTo>
                  <a:lnTo>
                    <a:pt x="1678" y="874"/>
                  </a:lnTo>
                  <a:lnTo>
                    <a:pt x="174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12021108" y="69170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441"/>
                  </a:moveTo>
                  <a:lnTo>
                    <a:pt x="1374" y="2360"/>
                  </a:lnTo>
                  <a:lnTo>
                    <a:pt x="2449" y="1293"/>
                  </a:lnTo>
                  <a:lnTo>
                    <a:pt x="244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2028031" y="6803455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2001171" y="6839122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40">
                  <a:moveTo>
                    <a:pt x="0" y="2098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2010000" y="6854369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6072"/>
                  </a:moveTo>
                  <a:lnTo>
                    <a:pt x="2679" y="3939"/>
                  </a:lnTo>
                  <a:lnTo>
                    <a:pt x="1442" y="190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1998760" y="6840546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400" y="0"/>
                  </a:moveTo>
                  <a:lnTo>
                    <a:pt x="1324" y="151"/>
                  </a:lnTo>
                  <a:lnTo>
                    <a:pt x="460" y="909"/>
                  </a:lnTo>
                  <a:lnTo>
                    <a:pt x="230" y="1905"/>
                  </a:lnTo>
                  <a:lnTo>
                    <a:pt x="0" y="2902"/>
                  </a:lnTo>
                  <a:lnTo>
                    <a:pt x="453" y="3927"/>
                  </a:lnTo>
                  <a:lnTo>
                    <a:pt x="1367" y="44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2016803" y="6840745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18060"/>
                  </a:moveTo>
                  <a:lnTo>
                    <a:pt x="1162" y="12028"/>
                  </a:lnTo>
                  <a:lnTo>
                    <a:pt x="652" y="60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2013843" y="68390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2272"/>
                  </a:moveTo>
                  <a:lnTo>
                    <a:pt x="2909" y="1608"/>
                  </a:lnTo>
                  <a:lnTo>
                    <a:pt x="2555" y="996"/>
                  </a:lnTo>
                  <a:lnTo>
                    <a:pt x="1989" y="588"/>
                  </a:lnTo>
                  <a:lnTo>
                    <a:pt x="1423" y="174"/>
                  </a:lnTo>
                  <a:lnTo>
                    <a:pt x="708" y="0"/>
                  </a:lnTo>
                  <a:lnTo>
                    <a:pt x="0" y="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2013309" y="685882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1165"/>
                  </a:moveTo>
                  <a:lnTo>
                    <a:pt x="497" y="2284"/>
                  </a:lnTo>
                  <a:lnTo>
                    <a:pt x="1790" y="2896"/>
                  </a:lnTo>
                  <a:lnTo>
                    <a:pt x="3040" y="2605"/>
                  </a:lnTo>
                  <a:lnTo>
                    <a:pt x="4296" y="2313"/>
                  </a:lnTo>
                  <a:lnTo>
                    <a:pt x="5135" y="1200"/>
                  </a:lnTo>
                  <a:lnTo>
                    <a:pt x="50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1999901" y="684532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4353"/>
                  </a:moveTo>
                  <a:lnTo>
                    <a:pt x="4041" y="2721"/>
                  </a:lnTo>
                  <a:lnTo>
                    <a:pt x="2089" y="126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2008432" y="68536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571"/>
                  </a:moveTo>
                  <a:lnTo>
                    <a:pt x="1150" y="128"/>
                  </a:lnTo>
                  <a:lnTo>
                    <a:pt x="503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2005309" y="68499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80" y="1421"/>
                  </a:moveTo>
                  <a:lnTo>
                    <a:pt x="453" y="1002"/>
                  </a:lnTo>
                  <a:lnTo>
                    <a:pt x="416" y="38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1993402" y="6844477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7325"/>
                  </a:moveTo>
                  <a:lnTo>
                    <a:pt x="8170" y="4190"/>
                  </a:lnTo>
                  <a:lnTo>
                    <a:pt x="4290" y="170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2004522" y="6850671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2235" y="1041"/>
                  </a:moveTo>
                  <a:lnTo>
                    <a:pt x="1905" y="304"/>
                  </a:lnTo>
                  <a:lnTo>
                    <a:pt x="1117" y="0"/>
                  </a:lnTo>
                  <a:lnTo>
                    <a:pt x="330" y="304"/>
                  </a:lnTo>
                  <a:lnTo>
                    <a:pt x="0" y="1041"/>
                  </a:lnTo>
                  <a:lnTo>
                    <a:pt x="330" y="1790"/>
                  </a:lnTo>
                  <a:lnTo>
                    <a:pt x="1117" y="2095"/>
                  </a:lnTo>
                  <a:lnTo>
                    <a:pt x="1905" y="1790"/>
                  </a:lnTo>
                  <a:lnTo>
                    <a:pt x="2235" y="1041"/>
                  </a:lnTo>
                  <a:close/>
                </a:path>
                <a:path w="5715" h="5079">
                  <a:moveTo>
                    <a:pt x="5219" y="3835"/>
                  </a:moveTo>
                  <a:lnTo>
                    <a:pt x="4889" y="3098"/>
                  </a:lnTo>
                  <a:lnTo>
                    <a:pt x="4102" y="2794"/>
                  </a:lnTo>
                  <a:lnTo>
                    <a:pt x="3314" y="3098"/>
                  </a:lnTo>
                  <a:lnTo>
                    <a:pt x="2984" y="3835"/>
                  </a:lnTo>
                  <a:lnTo>
                    <a:pt x="3314" y="4584"/>
                  </a:lnTo>
                  <a:lnTo>
                    <a:pt x="4102" y="4889"/>
                  </a:lnTo>
                  <a:lnTo>
                    <a:pt x="4889" y="4584"/>
                  </a:lnTo>
                  <a:lnTo>
                    <a:pt x="5219" y="3835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1897461" y="6839122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40">
                  <a:moveTo>
                    <a:pt x="13430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1892231" y="6840748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0"/>
                  </a:moveTo>
                  <a:lnTo>
                    <a:pt x="882" y="6008"/>
                  </a:lnTo>
                  <a:lnTo>
                    <a:pt x="373" y="12028"/>
                  </a:lnTo>
                  <a:lnTo>
                    <a:pt x="0" y="180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1894488" y="68390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99"/>
                  </a:moveTo>
                  <a:lnTo>
                    <a:pt x="2275" y="0"/>
                  </a:lnTo>
                  <a:lnTo>
                    <a:pt x="1560" y="174"/>
                  </a:lnTo>
                  <a:lnTo>
                    <a:pt x="994" y="588"/>
                  </a:lnTo>
                  <a:lnTo>
                    <a:pt x="435" y="996"/>
                  </a:lnTo>
                  <a:lnTo>
                    <a:pt x="74" y="1608"/>
                  </a:lnTo>
                  <a:lnTo>
                    <a:pt x="0" y="22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1905598" y="684532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0"/>
                  </a:moveTo>
                  <a:lnTo>
                    <a:pt x="3730" y="1264"/>
                  </a:lnTo>
                  <a:lnTo>
                    <a:pt x="1778" y="2721"/>
                  </a:lnTo>
                  <a:lnTo>
                    <a:pt x="0" y="435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1910153" y="6840543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1032" y="4481"/>
                  </a:moveTo>
                  <a:lnTo>
                    <a:pt x="1946" y="3927"/>
                  </a:lnTo>
                  <a:lnTo>
                    <a:pt x="2400" y="2902"/>
                  </a:lnTo>
                  <a:lnTo>
                    <a:pt x="2169" y="1911"/>
                  </a:lnTo>
                  <a:lnTo>
                    <a:pt x="1939" y="914"/>
                  </a:lnTo>
                  <a:lnTo>
                    <a:pt x="1075" y="15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1892878" y="685882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118" y="0"/>
                  </a:moveTo>
                  <a:lnTo>
                    <a:pt x="0" y="1206"/>
                  </a:lnTo>
                  <a:lnTo>
                    <a:pt x="833" y="2313"/>
                  </a:lnTo>
                  <a:lnTo>
                    <a:pt x="2089" y="2605"/>
                  </a:lnTo>
                  <a:lnTo>
                    <a:pt x="3345" y="2896"/>
                  </a:lnTo>
                  <a:lnTo>
                    <a:pt x="4638" y="2284"/>
                  </a:lnTo>
                  <a:lnTo>
                    <a:pt x="5129" y="11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1897629" y="6854370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0"/>
                  </a:moveTo>
                  <a:lnTo>
                    <a:pt x="2244" y="1905"/>
                  </a:lnTo>
                  <a:lnTo>
                    <a:pt x="1007" y="3939"/>
                  </a:lnTo>
                  <a:lnTo>
                    <a:pt x="0" y="60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1901398" y="685367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279"/>
                  </a:moveTo>
                  <a:lnTo>
                    <a:pt x="982" y="0"/>
                  </a:lnTo>
                  <a:lnTo>
                    <a:pt x="341" y="128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1902311" y="68534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1905552" y="6849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53" y="0"/>
                  </a:moveTo>
                  <a:lnTo>
                    <a:pt x="37" y="378"/>
                  </a:lnTo>
                  <a:lnTo>
                    <a:pt x="0" y="996"/>
                  </a:lnTo>
                  <a:lnTo>
                    <a:pt x="373" y="14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1905295" y="68506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1896718" y="6854876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0"/>
                  </a:moveTo>
                  <a:lnTo>
                    <a:pt x="2443" y="5635"/>
                  </a:lnTo>
                  <a:lnTo>
                    <a:pt x="0" y="12506"/>
                  </a:lnTo>
                  <a:lnTo>
                    <a:pt x="0" y="195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1903299" y="68512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40"/>
                  </a:moveTo>
                  <a:lnTo>
                    <a:pt x="926" y="3409"/>
                  </a:lnTo>
                  <a:lnTo>
                    <a:pt x="1877" y="3100"/>
                  </a:lnTo>
                  <a:lnTo>
                    <a:pt x="2487" y="2430"/>
                  </a:lnTo>
                  <a:lnTo>
                    <a:pt x="3102" y="1760"/>
                  </a:lnTo>
                  <a:lnTo>
                    <a:pt x="3276" y="827"/>
                  </a:lnTo>
                  <a:lnTo>
                    <a:pt x="29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2004736" y="6851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3" y="0"/>
                  </a:moveTo>
                  <a:lnTo>
                    <a:pt x="0" y="833"/>
                  </a:lnTo>
                  <a:lnTo>
                    <a:pt x="180" y="1760"/>
                  </a:lnTo>
                  <a:lnTo>
                    <a:pt x="795" y="2430"/>
                  </a:lnTo>
                  <a:lnTo>
                    <a:pt x="1405" y="3100"/>
                  </a:lnTo>
                  <a:lnTo>
                    <a:pt x="2356" y="3409"/>
                  </a:lnTo>
                  <a:lnTo>
                    <a:pt x="3282" y="32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1884852" y="6802883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2764" y="0"/>
                  </a:moveTo>
                  <a:lnTo>
                    <a:pt x="884" y="27025"/>
                  </a:lnTo>
                  <a:lnTo>
                    <a:pt x="0" y="54088"/>
                  </a:lnTo>
                  <a:lnTo>
                    <a:pt x="112" y="81164"/>
                  </a:lnTo>
                  <a:lnTo>
                    <a:pt x="1222" y="1082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2023700" y="6802882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1541" y="108229"/>
                  </a:moveTo>
                  <a:lnTo>
                    <a:pt x="2651" y="81166"/>
                  </a:lnTo>
                  <a:lnTo>
                    <a:pt x="2764" y="54090"/>
                  </a:lnTo>
                  <a:lnTo>
                    <a:pt x="1880" y="2702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1887767" y="68020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0"/>
                  </a:moveTo>
                  <a:lnTo>
                    <a:pt x="528" y="0"/>
                  </a:lnTo>
                  <a:lnTo>
                    <a:pt x="43" y="419"/>
                  </a:lnTo>
                  <a:lnTo>
                    <a:pt x="0" y="96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2022438" y="68020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967"/>
                  </a:moveTo>
                  <a:lnTo>
                    <a:pt x="1063" y="419"/>
                  </a:lnTo>
                  <a:lnTo>
                    <a:pt x="57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2026167" y="68020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1049"/>
                  </a:moveTo>
                  <a:lnTo>
                    <a:pt x="1119" y="466"/>
                  </a:lnTo>
                  <a:lnTo>
                    <a:pt x="6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1884031" y="68020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0"/>
                  </a:moveTo>
                  <a:lnTo>
                    <a:pt x="503" y="0"/>
                  </a:lnTo>
                  <a:lnTo>
                    <a:pt x="0" y="472"/>
                  </a:lnTo>
                  <a:lnTo>
                    <a:pt x="0" y="10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1452029" y="6878282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4">
                  <a:moveTo>
                    <a:pt x="3730" y="0"/>
                  </a:moveTo>
                  <a:lnTo>
                    <a:pt x="0" y="0"/>
                  </a:lnTo>
                  <a:lnTo>
                    <a:pt x="0" y="19581"/>
                  </a:lnTo>
                  <a:lnTo>
                    <a:pt x="3730" y="19581"/>
                  </a:lnTo>
                  <a:lnTo>
                    <a:pt x="373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1455758" y="68810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1452029" y="7153123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4">
                  <a:moveTo>
                    <a:pt x="3730" y="19581"/>
                  </a:moveTo>
                  <a:lnTo>
                    <a:pt x="0" y="19581"/>
                  </a:lnTo>
                  <a:lnTo>
                    <a:pt x="0" y="0"/>
                  </a:lnTo>
                  <a:lnTo>
                    <a:pt x="3730" y="0"/>
                  </a:lnTo>
                  <a:lnTo>
                    <a:pt x="3730" y="1958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1455758" y="715592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1732570" y="6802753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20891" y="0"/>
                  </a:moveTo>
                  <a:lnTo>
                    <a:pt x="0" y="0"/>
                  </a:lnTo>
                  <a:lnTo>
                    <a:pt x="0" y="3496"/>
                  </a:lnTo>
                  <a:lnTo>
                    <a:pt x="20891" y="3496"/>
                  </a:lnTo>
                  <a:lnTo>
                    <a:pt x="2089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1736298" y="680625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4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1481128" y="6802753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0" y="0"/>
                  </a:moveTo>
                  <a:lnTo>
                    <a:pt x="20891" y="0"/>
                  </a:lnTo>
                  <a:lnTo>
                    <a:pt x="20891" y="3496"/>
                  </a:lnTo>
                  <a:lnTo>
                    <a:pt x="0" y="34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1484111" y="680625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76" y="0"/>
                  </a:moveTo>
                  <a:lnTo>
                    <a:pt x="0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1498287" y="6805902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0"/>
                  </a:moveTo>
                  <a:lnTo>
                    <a:pt x="0" y="7144"/>
                  </a:lnTo>
                  <a:lnTo>
                    <a:pt x="6180" y="12937"/>
                  </a:lnTo>
                  <a:lnTo>
                    <a:pt x="13803" y="1293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1571406" y="6802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1512463" y="6818839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0" y="0"/>
                  </a:moveTo>
                  <a:lnTo>
                    <a:pt x="2096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1721749" y="6805901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1736299" y="680625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1721749" y="68059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1512462" y="6832128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2096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1484111" y="68059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0"/>
                  </a:moveTo>
                  <a:lnTo>
                    <a:pt x="2199" y="10207"/>
                  </a:lnTo>
                  <a:lnTo>
                    <a:pt x="8195" y="18543"/>
                  </a:lnTo>
                  <a:lnTo>
                    <a:pt x="17089" y="24164"/>
                  </a:lnTo>
                  <a:lnTo>
                    <a:pt x="27979" y="262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1455758" y="715592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1455385" y="714298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1469934" y="690765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1455385" y="6894369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1455758" y="68810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1455385" y="688108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7979" y="26225"/>
                  </a:moveTo>
                  <a:lnTo>
                    <a:pt x="25780" y="16017"/>
                  </a:lnTo>
                  <a:lnTo>
                    <a:pt x="19783" y="7681"/>
                  </a:lnTo>
                  <a:lnTo>
                    <a:pt x="10890" y="20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1484111" y="690765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1455385" y="714298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00" name="object 460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1772892" y="6199139"/>
              <a:ext cx="646076" cy="159622"/>
            </a:xfrm>
            <a:prstGeom prst="rect">
              <a:avLst/>
            </a:prstGeom>
          </p:spPr>
        </p:pic>
        <p:sp>
          <p:nvSpPr>
            <p:cNvPr id="4601" name="object 4601"/>
            <p:cNvSpPr/>
            <p:nvPr/>
          </p:nvSpPr>
          <p:spPr>
            <a:xfrm>
              <a:off x="8829420" y="643630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8843595" y="6652397"/>
              <a:ext cx="0" cy="229235"/>
            </a:xfrm>
            <a:custGeom>
              <a:avLst/>
              <a:gdLst/>
              <a:ahLst/>
              <a:cxnLst/>
              <a:rect l="l" t="t" r="r" b="b"/>
              <a:pathLst>
                <a:path h="229234">
                  <a:moveTo>
                    <a:pt x="0" y="228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8843595" y="644958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1895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8829420" y="6639107"/>
              <a:ext cx="27940" cy="255270"/>
            </a:xfrm>
            <a:custGeom>
              <a:avLst/>
              <a:gdLst/>
              <a:ahLst/>
              <a:cxnLst/>
              <a:rect l="l" t="t" r="r" b="b"/>
              <a:pathLst>
                <a:path w="27940" h="255270">
                  <a:moveTo>
                    <a:pt x="0" y="241972"/>
                  </a:moveTo>
                  <a:lnTo>
                    <a:pt x="27606" y="241972"/>
                  </a:lnTo>
                  <a:lnTo>
                    <a:pt x="27606" y="255259"/>
                  </a:lnTo>
                  <a:lnTo>
                    <a:pt x="0" y="255259"/>
                  </a:lnTo>
                  <a:lnTo>
                    <a:pt x="0" y="241972"/>
                  </a:lnTo>
                  <a:close/>
                </a:path>
                <a:path w="27940" h="255270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7496104" y="7311876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15668" y="52450"/>
                  </a:moveTo>
                  <a:lnTo>
                    <a:pt x="10445" y="28673"/>
                  </a:lnTo>
                  <a:lnTo>
                    <a:pt x="2984" y="55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7453575" y="7244738"/>
              <a:ext cx="31750" cy="43815"/>
            </a:xfrm>
            <a:custGeom>
              <a:avLst/>
              <a:gdLst/>
              <a:ahLst/>
              <a:cxnLst/>
              <a:rect l="l" t="t" r="r" b="b"/>
              <a:pathLst>
                <a:path w="31750" h="43815">
                  <a:moveTo>
                    <a:pt x="31337" y="43359"/>
                  </a:moveTo>
                  <a:lnTo>
                    <a:pt x="22383" y="28673"/>
                  </a:lnTo>
                  <a:lnTo>
                    <a:pt x="7461" y="90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7389409" y="7195087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4" h="31115">
                  <a:moveTo>
                    <a:pt x="44767" y="30771"/>
                  </a:moveTo>
                  <a:lnTo>
                    <a:pt x="35813" y="23777"/>
                  </a:lnTo>
                  <a:lnTo>
                    <a:pt x="14922" y="83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7308828" y="7166412"/>
              <a:ext cx="55244" cy="17145"/>
            </a:xfrm>
            <a:custGeom>
              <a:avLst/>
              <a:gdLst/>
              <a:ahLst/>
              <a:cxnLst/>
              <a:rect l="l" t="t" r="r" b="b"/>
              <a:pathLst>
                <a:path w="55245" h="17145">
                  <a:moveTo>
                    <a:pt x="55212" y="16784"/>
                  </a:moveTo>
                  <a:lnTo>
                    <a:pt x="49989" y="13986"/>
                  </a:lnTo>
                  <a:lnTo>
                    <a:pt x="25368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7262569" y="7231452"/>
              <a:ext cx="185420" cy="174625"/>
            </a:xfrm>
            <a:custGeom>
              <a:avLst/>
              <a:gdLst/>
              <a:ahLst/>
              <a:cxnLst/>
              <a:rect l="l" t="t" r="r" b="b"/>
              <a:pathLst>
                <a:path w="185420" h="174625">
                  <a:moveTo>
                    <a:pt x="7461" y="174136"/>
                  </a:moveTo>
                  <a:lnTo>
                    <a:pt x="0" y="167142"/>
                  </a:lnTo>
                  <a:lnTo>
                    <a:pt x="177576" y="0"/>
                  </a:lnTo>
                  <a:lnTo>
                    <a:pt x="185037" y="6993"/>
                  </a:lnTo>
                  <a:lnTo>
                    <a:pt x="7461" y="1741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7255107" y="7398594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0" y="0"/>
                  </a:moveTo>
                  <a:lnTo>
                    <a:pt x="0" y="25875"/>
                  </a:lnTo>
                  <a:lnTo>
                    <a:pt x="14176" y="25875"/>
                  </a:lnTo>
                  <a:lnTo>
                    <a:pt x="14176" y="12588"/>
                  </a:lnTo>
                  <a:lnTo>
                    <a:pt x="7461" y="12588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7507296" y="7398594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2588"/>
                  </a:lnTo>
                  <a:lnTo>
                    <a:pt x="6715" y="12588"/>
                  </a:lnTo>
                  <a:lnTo>
                    <a:pt x="6715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2932093" y="6723730"/>
              <a:ext cx="556260" cy="576580"/>
            </a:xfrm>
            <a:custGeom>
              <a:avLst/>
              <a:gdLst/>
              <a:ahLst/>
              <a:cxnLst/>
              <a:rect l="l" t="t" r="r" b="b"/>
              <a:pathLst>
                <a:path w="556260" h="576579">
                  <a:moveTo>
                    <a:pt x="555858" y="0"/>
                  </a:moveTo>
                  <a:lnTo>
                    <a:pt x="555858" y="576258"/>
                  </a:lnTo>
                  <a:lnTo>
                    <a:pt x="0" y="576258"/>
                  </a:lnTo>
                  <a:lnTo>
                    <a:pt x="0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2932093" y="6723728"/>
              <a:ext cx="556260" cy="72390"/>
            </a:xfrm>
            <a:custGeom>
              <a:avLst/>
              <a:gdLst/>
              <a:ahLst/>
              <a:cxnLst/>
              <a:rect l="l" t="t" r="r" b="b"/>
              <a:pathLst>
                <a:path w="556260" h="72390">
                  <a:moveTo>
                    <a:pt x="0" y="72032"/>
                  </a:moveTo>
                  <a:lnTo>
                    <a:pt x="0" y="0"/>
                  </a:lnTo>
                  <a:lnTo>
                    <a:pt x="5558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2904487" y="6697854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5">
                  <a:moveTo>
                    <a:pt x="611071" y="0"/>
                  </a:moveTo>
                  <a:lnTo>
                    <a:pt x="611071" y="628009"/>
                  </a:lnTo>
                  <a:lnTo>
                    <a:pt x="0" y="628009"/>
                  </a:lnTo>
                  <a:lnTo>
                    <a:pt x="0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2904487" y="6697853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79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2894042" y="7031439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20">
                  <a:moveTo>
                    <a:pt x="10445" y="20280"/>
                  </a:moveTo>
                  <a:lnTo>
                    <a:pt x="0" y="20280"/>
                  </a:lnTo>
                  <a:lnTo>
                    <a:pt x="0" y="0"/>
                  </a:lnTo>
                  <a:lnTo>
                    <a:pt x="47005" y="0"/>
                  </a:lnTo>
                  <a:lnTo>
                    <a:pt x="47005" y="20280"/>
                  </a:lnTo>
                  <a:lnTo>
                    <a:pt x="38052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2894787" y="6775480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20">
                  <a:moveTo>
                    <a:pt x="37305" y="0"/>
                  </a:moveTo>
                  <a:lnTo>
                    <a:pt x="47005" y="0"/>
                  </a:lnTo>
                  <a:lnTo>
                    <a:pt x="47005" y="20280"/>
                  </a:lnTo>
                  <a:lnTo>
                    <a:pt x="0" y="20280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2995513" y="7045428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5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  <a:lnTo>
                    <a:pt x="394697" y="189521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3390210" y="678876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2995513" y="6788768"/>
              <a:ext cx="394970" cy="10795"/>
            </a:xfrm>
            <a:custGeom>
              <a:avLst/>
              <a:gdLst/>
              <a:ahLst/>
              <a:cxnLst/>
              <a:rect l="l" t="t" r="r" b="b"/>
              <a:pathLst>
                <a:path w="394970" h="10795">
                  <a:moveTo>
                    <a:pt x="0" y="10490"/>
                  </a:moveTo>
                  <a:lnTo>
                    <a:pt x="34321" y="10490"/>
                  </a:lnTo>
                  <a:lnTo>
                    <a:pt x="34321" y="0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3086540" y="7256628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3444677" y="6776180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2975368" y="6892270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2975368" y="6776181"/>
              <a:ext cx="469900" cy="92075"/>
            </a:xfrm>
            <a:custGeom>
              <a:avLst/>
              <a:gdLst/>
              <a:ahLst/>
              <a:cxnLst/>
              <a:rect l="l" t="t" r="r" b="b"/>
              <a:pathLst>
                <a:path w="469900" h="92075">
                  <a:moveTo>
                    <a:pt x="0" y="91613"/>
                  </a:moveTo>
                  <a:lnTo>
                    <a:pt x="0" y="0"/>
                  </a:lnTo>
                  <a:lnTo>
                    <a:pt x="46930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3452884" y="6723729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79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2984321" y="6788769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30" h="274320">
                  <a:moveTo>
                    <a:pt x="0" y="274142"/>
                  </a:moveTo>
                  <a:lnTo>
                    <a:pt x="0" y="260155"/>
                  </a:lnTo>
                  <a:lnTo>
                    <a:pt x="11191" y="2601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60155"/>
                  </a:lnTo>
                  <a:lnTo>
                    <a:pt x="11191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2984321" y="70761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2984321" y="711536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2984321" y="71545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2984321" y="719438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2984321" y="7233550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4">
                  <a:moveTo>
                    <a:pt x="0" y="0"/>
                  </a:moveTo>
                  <a:lnTo>
                    <a:pt x="0" y="13986"/>
                  </a:lnTo>
                  <a:lnTo>
                    <a:pt x="11191" y="139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2995513" y="719438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2995513" y="71545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2995513" y="711536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2995513" y="70761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2995513" y="704892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2967160" y="6723729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79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2958209" y="6867792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5">
                  <a:moveTo>
                    <a:pt x="0" y="24476"/>
                  </a:moveTo>
                  <a:lnTo>
                    <a:pt x="22383" y="24476"/>
                  </a:lnTo>
                  <a:lnTo>
                    <a:pt x="22383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860" h="24765">
                  <a:moveTo>
                    <a:pt x="3730" y="20286"/>
                  </a:moveTo>
                  <a:lnTo>
                    <a:pt x="15668" y="20286"/>
                  </a:lnTo>
                  <a:lnTo>
                    <a:pt x="15668" y="21685"/>
                  </a:lnTo>
                  <a:lnTo>
                    <a:pt x="3730" y="21685"/>
                  </a:lnTo>
                  <a:lnTo>
                    <a:pt x="3730" y="20286"/>
                  </a:lnTo>
                  <a:close/>
                </a:path>
                <a:path w="22860" h="24765">
                  <a:moveTo>
                    <a:pt x="3730" y="17489"/>
                  </a:moveTo>
                  <a:lnTo>
                    <a:pt x="15668" y="17489"/>
                  </a:lnTo>
                  <a:lnTo>
                    <a:pt x="15668" y="18888"/>
                  </a:lnTo>
                  <a:lnTo>
                    <a:pt x="3730" y="18888"/>
                  </a:lnTo>
                  <a:lnTo>
                    <a:pt x="3730" y="17489"/>
                  </a:lnTo>
                  <a:close/>
                </a:path>
                <a:path w="22860" h="24765">
                  <a:moveTo>
                    <a:pt x="3730" y="14692"/>
                  </a:moveTo>
                  <a:lnTo>
                    <a:pt x="15668" y="14692"/>
                  </a:lnTo>
                  <a:lnTo>
                    <a:pt x="15668" y="16090"/>
                  </a:lnTo>
                  <a:lnTo>
                    <a:pt x="3730" y="16090"/>
                  </a:lnTo>
                  <a:lnTo>
                    <a:pt x="3730" y="14692"/>
                  </a:lnTo>
                  <a:close/>
                </a:path>
                <a:path w="22860" h="24765">
                  <a:moveTo>
                    <a:pt x="3730" y="11888"/>
                  </a:moveTo>
                  <a:lnTo>
                    <a:pt x="15668" y="11888"/>
                  </a:lnTo>
                  <a:lnTo>
                    <a:pt x="15668" y="13287"/>
                  </a:lnTo>
                  <a:lnTo>
                    <a:pt x="3730" y="13287"/>
                  </a:lnTo>
                  <a:lnTo>
                    <a:pt x="3730" y="11888"/>
                  </a:lnTo>
                  <a:close/>
                </a:path>
                <a:path w="22860" h="24765">
                  <a:moveTo>
                    <a:pt x="3730" y="9091"/>
                  </a:moveTo>
                  <a:lnTo>
                    <a:pt x="15668" y="9091"/>
                  </a:lnTo>
                  <a:lnTo>
                    <a:pt x="15668" y="10490"/>
                  </a:lnTo>
                  <a:lnTo>
                    <a:pt x="3730" y="10490"/>
                  </a:lnTo>
                  <a:lnTo>
                    <a:pt x="3730" y="9091"/>
                  </a:lnTo>
                  <a:close/>
                </a:path>
                <a:path w="22860" h="24765">
                  <a:moveTo>
                    <a:pt x="3730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3730" y="8392"/>
                  </a:lnTo>
                  <a:lnTo>
                    <a:pt x="3730" y="6993"/>
                  </a:lnTo>
                  <a:close/>
                </a:path>
                <a:path w="22860" h="24765">
                  <a:moveTo>
                    <a:pt x="3730" y="4196"/>
                  </a:moveTo>
                  <a:lnTo>
                    <a:pt x="15668" y="4196"/>
                  </a:lnTo>
                  <a:lnTo>
                    <a:pt x="15668" y="5594"/>
                  </a:lnTo>
                  <a:lnTo>
                    <a:pt x="3730" y="5594"/>
                  </a:lnTo>
                  <a:lnTo>
                    <a:pt x="3730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2975368" y="686779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3193235" y="7256628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70">
                  <a:moveTo>
                    <a:pt x="0" y="26575"/>
                  </a:moveTo>
                  <a:lnTo>
                    <a:pt x="11191" y="26575"/>
                  </a:lnTo>
                  <a:lnTo>
                    <a:pt x="11191" y="5594"/>
                  </a:lnTo>
                  <a:lnTo>
                    <a:pt x="22383" y="5594"/>
                  </a:lnTo>
                  <a:lnTo>
                    <a:pt x="22383" y="26575"/>
                  </a:lnTo>
                  <a:lnTo>
                    <a:pt x="33575" y="26575"/>
                  </a:lnTo>
                  <a:lnTo>
                    <a:pt x="33575" y="20280"/>
                  </a:lnTo>
                  <a:lnTo>
                    <a:pt x="28352" y="20280"/>
                  </a:lnTo>
                  <a:lnTo>
                    <a:pt x="28352" y="0"/>
                  </a:lnTo>
                  <a:lnTo>
                    <a:pt x="5222" y="0"/>
                  </a:lnTo>
                  <a:lnTo>
                    <a:pt x="5222" y="20280"/>
                  </a:lnTo>
                  <a:lnTo>
                    <a:pt x="0" y="20280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3086540" y="6741913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3193235" y="6740513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70">
                  <a:moveTo>
                    <a:pt x="0" y="0"/>
                  </a:moveTo>
                  <a:lnTo>
                    <a:pt x="11191" y="0"/>
                  </a:lnTo>
                  <a:lnTo>
                    <a:pt x="11191" y="20980"/>
                  </a:lnTo>
                  <a:lnTo>
                    <a:pt x="22383" y="20980"/>
                  </a:lnTo>
                  <a:lnTo>
                    <a:pt x="22383" y="0"/>
                  </a:lnTo>
                  <a:lnTo>
                    <a:pt x="33575" y="0"/>
                  </a:lnTo>
                  <a:lnTo>
                    <a:pt x="33575" y="6294"/>
                  </a:lnTo>
                  <a:lnTo>
                    <a:pt x="28352" y="6294"/>
                  </a:lnTo>
                  <a:lnTo>
                    <a:pt x="28352" y="26575"/>
                  </a:lnTo>
                  <a:lnTo>
                    <a:pt x="5222" y="26575"/>
                  </a:lnTo>
                  <a:lnTo>
                    <a:pt x="5222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2904487" y="6697854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0" y="0"/>
                  </a:moveTo>
                  <a:lnTo>
                    <a:pt x="61107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2942540" y="6788073"/>
              <a:ext cx="10160" cy="260350"/>
            </a:xfrm>
            <a:custGeom>
              <a:avLst/>
              <a:gdLst/>
              <a:ahLst/>
              <a:cxnLst/>
              <a:rect l="l" t="t" r="r" b="b"/>
              <a:pathLst>
                <a:path w="10160" h="260350">
                  <a:moveTo>
                    <a:pt x="9699" y="260155"/>
                  </a:moveTo>
                  <a:lnTo>
                    <a:pt x="0" y="260155"/>
                  </a:lnTo>
                  <a:lnTo>
                    <a:pt x="0" y="0"/>
                  </a:lnTo>
                  <a:lnTo>
                    <a:pt x="9699" y="0"/>
                  </a:lnTo>
                  <a:lnTo>
                    <a:pt x="9699" y="26015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2932093" y="6769886"/>
              <a:ext cx="26670" cy="408940"/>
            </a:xfrm>
            <a:custGeom>
              <a:avLst/>
              <a:gdLst/>
              <a:ahLst/>
              <a:cxnLst/>
              <a:rect l="l" t="t" r="r" b="b"/>
              <a:pathLst>
                <a:path w="26669" h="408940">
                  <a:moveTo>
                    <a:pt x="0" y="0"/>
                  </a:moveTo>
                  <a:lnTo>
                    <a:pt x="26114" y="0"/>
                  </a:lnTo>
                  <a:lnTo>
                    <a:pt x="26114" y="408415"/>
                  </a:lnTo>
                  <a:lnTo>
                    <a:pt x="0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2975368" y="7247536"/>
              <a:ext cx="469900" cy="0"/>
            </a:xfrm>
            <a:custGeom>
              <a:avLst/>
              <a:gdLst/>
              <a:ahLst/>
              <a:cxnLst/>
              <a:rect l="l" t="t" r="r" b="b"/>
              <a:pathLst>
                <a:path w="469900">
                  <a:moveTo>
                    <a:pt x="0" y="0"/>
                  </a:moveTo>
                  <a:lnTo>
                    <a:pt x="46930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3390210" y="7045428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5">
                  <a:moveTo>
                    <a:pt x="34321" y="0"/>
                  </a:moveTo>
                  <a:lnTo>
                    <a:pt x="0" y="0"/>
                  </a:lnTo>
                  <a:lnTo>
                    <a:pt x="0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3390210" y="6788768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4321" y="10490"/>
                  </a:moveTo>
                  <a:lnTo>
                    <a:pt x="0" y="104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3444677" y="6892270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3444677" y="6776181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3424532" y="6788769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29" h="274320">
                  <a:moveTo>
                    <a:pt x="11191" y="274142"/>
                  </a:moveTo>
                  <a:lnTo>
                    <a:pt x="11191" y="260155"/>
                  </a:lnTo>
                  <a:lnTo>
                    <a:pt x="0" y="260155"/>
                  </a:lnTo>
                  <a:lnTo>
                    <a:pt x="0" y="0"/>
                  </a:lnTo>
                  <a:lnTo>
                    <a:pt x="11191" y="0"/>
                  </a:lnTo>
                  <a:lnTo>
                    <a:pt x="11191" y="260155"/>
                  </a:lnTo>
                  <a:lnTo>
                    <a:pt x="0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3435724" y="70761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3435724" y="711536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3435724" y="71545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3435724" y="719438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3424532" y="7233550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29" h="14604">
                  <a:moveTo>
                    <a:pt x="11191" y="0"/>
                  </a:moveTo>
                  <a:lnTo>
                    <a:pt x="11191" y="13986"/>
                  </a:lnTo>
                  <a:lnTo>
                    <a:pt x="0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3424532" y="719438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3424532" y="71545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3424532" y="711536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3424532" y="70761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3424532" y="704892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3439455" y="6867792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5">
                  <a:moveTo>
                    <a:pt x="22383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2383" y="0"/>
                  </a:lnTo>
                  <a:lnTo>
                    <a:pt x="22383" y="24476"/>
                  </a:lnTo>
                  <a:close/>
                </a:path>
                <a:path w="22860" h="24765">
                  <a:moveTo>
                    <a:pt x="18652" y="20286"/>
                  </a:moveTo>
                  <a:lnTo>
                    <a:pt x="6715" y="20286"/>
                  </a:lnTo>
                  <a:lnTo>
                    <a:pt x="6715" y="21685"/>
                  </a:lnTo>
                  <a:lnTo>
                    <a:pt x="18652" y="21685"/>
                  </a:lnTo>
                  <a:lnTo>
                    <a:pt x="18652" y="20286"/>
                  </a:lnTo>
                  <a:close/>
                </a:path>
                <a:path w="22860" h="24765">
                  <a:moveTo>
                    <a:pt x="18652" y="17489"/>
                  </a:moveTo>
                  <a:lnTo>
                    <a:pt x="6715" y="17489"/>
                  </a:lnTo>
                  <a:lnTo>
                    <a:pt x="6715" y="18888"/>
                  </a:lnTo>
                  <a:lnTo>
                    <a:pt x="18652" y="18888"/>
                  </a:lnTo>
                  <a:lnTo>
                    <a:pt x="18652" y="17489"/>
                  </a:lnTo>
                  <a:close/>
                </a:path>
                <a:path w="22860" h="24765">
                  <a:moveTo>
                    <a:pt x="18652" y="14692"/>
                  </a:moveTo>
                  <a:lnTo>
                    <a:pt x="6715" y="14692"/>
                  </a:lnTo>
                  <a:lnTo>
                    <a:pt x="6715" y="16090"/>
                  </a:lnTo>
                  <a:lnTo>
                    <a:pt x="18652" y="16090"/>
                  </a:lnTo>
                  <a:lnTo>
                    <a:pt x="18652" y="14692"/>
                  </a:lnTo>
                  <a:close/>
                </a:path>
                <a:path w="22860" h="24765">
                  <a:moveTo>
                    <a:pt x="18652" y="11888"/>
                  </a:moveTo>
                  <a:lnTo>
                    <a:pt x="6715" y="11888"/>
                  </a:lnTo>
                  <a:lnTo>
                    <a:pt x="6715" y="13287"/>
                  </a:lnTo>
                  <a:lnTo>
                    <a:pt x="18652" y="13287"/>
                  </a:lnTo>
                  <a:lnTo>
                    <a:pt x="18652" y="11888"/>
                  </a:lnTo>
                  <a:close/>
                </a:path>
                <a:path w="22860" h="24765">
                  <a:moveTo>
                    <a:pt x="18652" y="9091"/>
                  </a:moveTo>
                  <a:lnTo>
                    <a:pt x="6715" y="9091"/>
                  </a:lnTo>
                  <a:lnTo>
                    <a:pt x="6715" y="10490"/>
                  </a:lnTo>
                  <a:lnTo>
                    <a:pt x="18652" y="10490"/>
                  </a:lnTo>
                  <a:lnTo>
                    <a:pt x="18652" y="9091"/>
                  </a:lnTo>
                  <a:close/>
                </a:path>
                <a:path w="22860" h="24765">
                  <a:moveTo>
                    <a:pt x="18652" y="6993"/>
                  </a:moveTo>
                  <a:lnTo>
                    <a:pt x="6715" y="6993"/>
                  </a:lnTo>
                  <a:lnTo>
                    <a:pt x="6715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860" h="24765">
                  <a:moveTo>
                    <a:pt x="18652" y="4196"/>
                  </a:moveTo>
                  <a:lnTo>
                    <a:pt x="6715" y="4196"/>
                  </a:lnTo>
                  <a:lnTo>
                    <a:pt x="6715" y="5594"/>
                  </a:lnTo>
                  <a:lnTo>
                    <a:pt x="18652" y="5594"/>
                  </a:lnTo>
                  <a:lnTo>
                    <a:pt x="18652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3444677" y="686779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3807292" y="7288098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5" h="30479">
                  <a:moveTo>
                    <a:pt x="6715" y="0"/>
                  </a:moveTo>
                  <a:lnTo>
                    <a:pt x="2238" y="23777"/>
                  </a:lnTo>
                  <a:lnTo>
                    <a:pt x="0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3771478" y="7342648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26860" y="0"/>
                  </a:moveTo>
                  <a:lnTo>
                    <a:pt x="20145" y="14686"/>
                  </a:lnTo>
                  <a:lnTo>
                    <a:pt x="7461" y="36365"/>
                  </a:ln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3713280" y="7409085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5">
                  <a:moveTo>
                    <a:pt x="41036" y="0"/>
                  </a:moveTo>
                  <a:lnTo>
                    <a:pt x="33575" y="8392"/>
                  </a:lnTo>
                  <a:lnTo>
                    <a:pt x="14922" y="25176"/>
                  </a:lnTo>
                  <a:lnTo>
                    <a:pt x="0" y="35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3638669" y="7458739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50736" y="0"/>
                  </a:moveTo>
                  <a:lnTo>
                    <a:pt x="46259" y="2797"/>
                  </a:lnTo>
                  <a:lnTo>
                    <a:pt x="22383" y="13287"/>
                  </a:lnTo>
                  <a:lnTo>
                    <a:pt x="0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3564802" y="7247536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7461" y="0"/>
                  </a:moveTo>
                  <a:lnTo>
                    <a:pt x="0" y="6993"/>
                  </a:lnTo>
                  <a:lnTo>
                    <a:pt x="178322" y="173436"/>
                  </a:lnTo>
                  <a:lnTo>
                    <a:pt x="185783" y="166443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3558087" y="7227955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265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3809529" y="7227955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265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26575"/>
                  </a:lnTo>
                  <a:lnTo>
                    <a:pt x="14176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2197911" y="6022987"/>
              <a:ext cx="175895" cy="164465"/>
            </a:xfrm>
            <a:custGeom>
              <a:avLst/>
              <a:gdLst/>
              <a:ahLst/>
              <a:cxnLst/>
              <a:rect l="l" t="t" r="r" b="b"/>
              <a:pathLst>
                <a:path w="175894" h="164464">
                  <a:moveTo>
                    <a:pt x="175338" y="157352"/>
                  </a:moveTo>
                  <a:lnTo>
                    <a:pt x="167876" y="164345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75338" y="1573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2365788" y="6181040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2284462" y="5966342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56705" y="0"/>
                  </a:moveTo>
                  <a:lnTo>
                    <a:pt x="30590" y="3496"/>
                  </a:lnTo>
                  <a:lnTo>
                    <a:pt x="5968" y="9790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2212088" y="5989420"/>
              <a:ext cx="46355" cy="29209"/>
            </a:xfrm>
            <a:custGeom>
              <a:avLst/>
              <a:gdLst/>
              <a:ahLst/>
              <a:cxnLst/>
              <a:rect l="l" t="t" r="r" b="b"/>
              <a:pathLst>
                <a:path w="46355" h="29210">
                  <a:moveTo>
                    <a:pt x="46259" y="0"/>
                  </a:moveTo>
                  <a:lnTo>
                    <a:pt x="30590" y="7692"/>
                  </a:lnTo>
                  <a:lnTo>
                    <a:pt x="8953" y="20980"/>
                  </a:lnTo>
                  <a:lnTo>
                    <a:pt x="0" y="28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2159114" y="6036276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32829" y="0"/>
                  </a:moveTo>
                  <a:lnTo>
                    <a:pt x="24621" y="8392"/>
                  </a:lnTo>
                  <a:lnTo>
                    <a:pt x="8953" y="27973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2130761" y="6102013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15668" y="0"/>
                  </a:moveTo>
                  <a:lnTo>
                    <a:pt x="13430" y="5594"/>
                  </a:lnTo>
                  <a:lnTo>
                    <a:pt x="5222" y="28673"/>
                  </a:ln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2365788" y="573555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2321767" y="5742553"/>
              <a:ext cx="44450" cy="41275"/>
            </a:xfrm>
            <a:custGeom>
              <a:avLst/>
              <a:gdLst/>
              <a:ahLst/>
              <a:cxnLst/>
              <a:rect l="l" t="t" r="r" b="b"/>
              <a:pathLst>
                <a:path w="44450" h="41275">
                  <a:moveTo>
                    <a:pt x="44021" y="0"/>
                  </a:moveTo>
                  <a:lnTo>
                    <a:pt x="0" y="412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2262078" y="5802695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2197912" y="5857943"/>
              <a:ext cx="52069" cy="49530"/>
            </a:xfrm>
            <a:custGeom>
              <a:avLst/>
              <a:gdLst/>
              <a:ahLst/>
              <a:cxnLst/>
              <a:rect l="l" t="t" r="r" b="b"/>
              <a:pathLst>
                <a:path w="52069" h="49529">
                  <a:moveTo>
                    <a:pt x="44021" y="0"/>
                  </a:moveTo>
                  <a:lnTo>
                    <a:pt x="0" y="41960"/>
                  </a:lnTo>
                  <a:lnTo>
                    <a:pt x="7461" y="48953"/>
                  </a:lnTo>
                  <a:lnTo>
                    <a:pt x="51482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2269539" y="5809689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2329229" y="5742552"/>
              <a:ext cx="44450" cy="48260"/>
            </a:xfrm>
            <a:custGeom>
              <a:avLst/>
              <a:gdLst/>
              <a:ahLst/>
              <a:cxnLst/>
              <a:rect l="l" t="t" r="r" b="b"/>
              <a:pathLst>
                <a:path w="44450" h="48260">
                  <a:moveTo>
                    <a:pt x="0" y="48254"/>
                  </a:moveTo>
                  <a:lnTo>
                    <a:pt x="44021" y="6993"/>
                  </a:lnTo>
                  <a:lnTo>
                    <a:pt x="365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2130761" y="5775420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0" y="0"/>
                  </a:moveTo>
                  <a:lnTo>
                    <a:pt x="5222" y="23777"/>
                  </a:lnTo>
                  <a:lnTo>
                    <a:pt x="13430" y="46855"/>
                  </a:lnTo>
                  <a:lnTo>
                    <a:pt x="15668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2159114" y="5851649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0" y="0"/>
                  </a:moveTo>
                  <a:lnTo>
                    <a:pt x="8953" y="13986"/>
                  </a:lnTo>
                  <a:lnTo>
                    <a:pt x="24621" y="33568"/>
                  </a:lnTo>
                  <a:lnTo>
                    <a:pt x="32829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2212088" y="5911794"/>
              <a:ext cx="46355" cy="29209"/>
            </a:xfrm>
            <a:custGeom>
              <a:avLst/>
              <a:gdLst/>
              <a:ahLst/>
              <a:cxnLst/>
              <a:rect l="l" t="t" r="r" b="b"/>
              <a:pathLst>
                <a:path w="46355" h="29210">
                  <a:moveTo>
                    <a:pt x="0" y="0"/>
                  </a:moveTo>
                  <a:lnTo>
                    <a:pt x="8953" y="6993"/>
                  </a:lnTo>
                  <a:lnTo>
                    <a:pt x="30590" y="20980"/>
                  </a:lnTo>
                  <a:lnTo>
                    <a:pt x="46259" y="28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2284462" y="5950956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0" y="0"/>
                  </a:moveTo>
                  <a:lnTo>
                    <a:pt x="5968" y="2098"/>
                  </a:lnTo>
                  <a:lnTo>
                    <a:pt x="30590" y="9091"/>
                  </a:lnTo>
                  <a:lnTo>
                    <a:pt x="56705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2365790" y="5742550"/>
              <a:ext cx="10795" cy="222885"/>
            </a:xfrm>
            <a:custGeom>
              <a:avLst/>
              <a:gdLst/>
              <a:ahLst/>
              <a:cxnLst/>
              <a:rect l="l" t="t" r="r" b="b"/>
              <a:pathLst>
                <a:path w="10794" h="222885">
                  <a:moveTo>
                    <a:pt x="10445" y="0"/>
                  </a:moveTo>
                  <a:lnTo>
                    <a:pt x="0" y="0"/>
                  </a:lnTo>
                  <a:lnTo>
                    <a:pt x="0" y="222390"/>
                  </a:lnTo>
                  <a:lnTo>
                    <a:pt x="10445" y="222390"/>
                  </a:lnTo>
                  <a:lnTo>
                    <a:pt x="10445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8829421" y="4708221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4105893" y="39163"/>
                  </a:lnTo>
                  <a:close/>
                </a:path>
                <a:path w="4105909" h="39370">
                  <a:moveTo>
                    <a:pt x="4105893" y="39163"/>
                  </a:moveTo>
                  <a:lnTo>
                    <a:pt x="0" y="0"/>
                  </a:lnTo>
                  <a:lnTo>
                    <a:pt x="4105893" y="0"/>
                  </a:lnTo>
                  <a:lnTo>
                    <a:pt x="4105893" y="39163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8829419" y="4708226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0"/>
                  </a:moveTo>
                  <a:lnTo>
                    <a:pt x="0" y="0"/>
                  </a:lnTo>
                  <a:lnTo>
                    <a:pt x="4105893" y="39163"/>
                  </a:lnTo>
                  <a:lnTo>
                    <a:pt x="4105893" y="0"/>
                  </a:lnTo>
                  <a:close/>
                </a:path>
                <a:path w="4105909" h="39370">
                  <a:moveTo>
                    <a:pt x="0" y="0"/>
                  </a:moveTo>
                  <a:lnTo>
                    <a:pt x="4105893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2023318" y="4708221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105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6806105" y="39163"/>
                  </a:lnTo>
                  <a:close/>
                </a:path>
                <a:path w="6806565" h="39370">
                  <a:moveTo>
                    <a:pt x="6806105" y="39163"/>
                  </a:moveTo>
                  <a:lnTo>
                    <a:pt x="0" y="0"/>
                  </a:lnTo>
                  <a:lnTo>
                    <a:pt x="6806105" y="0"/>
                  </a:lnTo>
                  <a:lnTo>
                    <a:pt x="6806105" y="39163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2023320" y="4708226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098" y="0"/>
                  </a:moveTo>
                  <a:lnTo>
                    <a:pt x="0" y="0"/>
                  </a:lnTo>
                  <a:lnTo>
                    <a:pt x="6806098" y="39163"/>
                  </a:lnTo>
                  <a:lnTo>
                    <a:pt x="6806098" y="0"/>
                  </a:lnTo>
                  <a:close/>
                </a:path>
                <a:path w="6806565" h="39370">
                  <a:moveTo>
                    <a:pt x="0" y="0"/>
                  </a:moveTo>
                  <a:lnTo>
                    <a:pt x="6806098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92" name="object 4692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2023316" y="4747383"/>
              <a:ext cx="108193" cy="191624"/>
            </a:xfrm>
            <a:prstGeom prst="rect">
              <a:avLst/>
            </a:prstGeom>
          </p:spPr>
        </p:pic>
        <p:sp>
          <p:nvSpPr>
            <p:cNvPr id="4693" name="object 4693"/>
            <p:cNvSpPr/>
            <p:nvPr/>
          </p:nvSpPr>
          <p:spPr>
            <a:xfrm>
              <a:off x="12893528" y="4747387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41788" y="209103"/>
                  </a:moveTo>
                  <a:lnTo>
                    <a:pt x="0" y="209103"/>
                  </a:lnTo>
                  <a:lnTo>
                    <a:pt x="0" y="0"/>
                  </a:lnTo>
                  <a:lnTo>
                    <a:pt x="41788" y="209103"/>
                  </a:lnTo>
                  <a:close/>
                </a:path>
                <a:path w="41909" h="209550">
                  <a:moveTo>
                    <a:pt x="41788" y="209103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09103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2893530" y="4747387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41782" y="0"/>
                  </a:moveTo>
                  <a:lnTo>
                    <a:pt x="0" y="0"/>
                  </a:lnTo>
                  <a:lnTo>
                    <a:pt x="41782" y="209103"/>
                  </a:lnTo>
                  <a:lnTo>
                    <a:pt x="41782" y="0"/>
                  </a:lnTo>
                  <a:close/>
                </a:path>
                <a:path w="41909" h="209550">
                  <a:moveTo>
                    <a:pt x="0" y="0"/>
                  </a:moveTo>
                  <a:lnTo>
                    <a:pt x="41782" y="209103"/>
                  </a:lnTo>
                  <a:lnTo>
                    <a:pt x="0" y="209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2915166" y="4956492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2915168" y="4956490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2893528" y="4956492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7" y="235678"/>
                  </a:lnTo>
                  <a:close/>
                </a:path>
                <a:path w="22225" h="236220">
                  <a:moveTo>
                    <a:pt x="21637" y="235678"/>
                  </a:moveTo>
                  <a:lnTo>
                    <a:pt x="0" y="0"/>
                  </a:lnTo>
                  <a:lnTo>
                    <a:pt x="21637" y="0"/>
                  </a:lnTo>
                  <a:lnTo>
                    <a:pt x="21637" y="23567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2893529" y="4956490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2893528" y="5192173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8" y="418900"/>
                  </a:moveTo>
                  <a:lnTo>
                    <a:pt x="0" y="418900"/>
                  </a:lnTo>
                  <a:lnTo>
                    <a:pt x="0" y="0"/>
                  </a:lnTo>
                  <a:lnTo>
                    <a:pt x="41788" y="418900"/>
                  </a:lnTo>
                  <a:close/>
                </a:path>
                <a:path w="41909" h="419100">
                  <a:moveTo>
                    <a:pt x="41788" y="41890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1890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2893530" y="5192171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2" y="0"/>
                  </a:moveTo>
                  <a:lnTo>
                    <a:pt x="0" y="0"/>
                  </a:lnTo>
                  <a:lnTo>
                    <a:pt x="41782" y="418906"/>
                  </a:lnTo>
                  <a:lnTo>
                    <a:pt x="41782" y="0"/>
                  </a:lnTo>
                  <a:close/>
                </a:path>
                <a:path w="41909" h="419100">
                  <a:moveTo>
                    <a:pt x="0" y="0"/>
                  </a:moveTo>
                  <a:lnTo>
                    <a:pt x="41782" y="418906"/>
                  </a:lnTo>
                  <a:lnTo>
                    <a:pt x="0" y="4189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2893528" y="5611073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8" y="72032"/>
                  </a:moveTo>
                  <a:lnTo>
                    <a:pt x="0" y="72032"/>
                  </a:lnTo>
                  <a:lnTo>
                    <a:pt x="0" y="0"/>
                  </a:lnTo>
                  <a:lnTo>
                    <a:pt x="41788" y="72032"/>
                  </a:lnTo>
                  <a:close/>
                </a:path>
                <a:path w="41909" h="72389">
                  <a:moveTo>
                    <a:pt x="41788" y="72032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7203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2893530" y="5611076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2" y="0"/>
                  </a:moveTo>
                  <a:lnTo>
                    <a:pt x="0" y="0"/>
                  </a:lnTo>
                  <a:lnTo>
                    <a:pt x="41782" y="72032"/>
                  </a:lnTo>
                  <a:lnTo>
                    <a:pt x="41782" y="0"/>
                  </a:lnTo>
                  <a:close/>
                </a:path>
                <a:path w="41909" h="72389">
                  <a:moveTo>
                    <a:pt x="0" y="0"/>
                  </a:moveTo>
                  <a:lnTo>
                    <a:pt x="41782" y="72032"/>
                  </a:lnTo>
                  <a:lnTo>
                    <a:pt x="0" y="720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2915166" y="5683107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2915168" y="5683108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2893528" y="5683107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7" y="235678"/>
                  </a:lnTo>
                  <a:close/>
                </a:path>
                <a:path w="22225" h="236220">
                  <a:moveTo>
                    <a:pt x="21637" y="235678"/>
                  </a:moveTo>
                  <a:lnTo>
                    <a:pt x="0" y="0"/>
                  </a:lnTo>
                  <a:lnTo>
                    <a:pt x="21637" y="0"/>
                  </a:lnTo>
                  <a:lnTo>
                    <a:pt x="21637" y="23567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2893529" y="5683108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2893528" y="5918787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8" y="490938"/>
                  </a:moveTo>
                  <a:lnTo>
                    <a:pt x="0" y="490938"/>
                  </a:lnTo>
                  <a:lnTo>
                    <a:pt x="0" y="0"/>
                  </a:lnTo>
                  <a:lnTo>
                    <a:pt x="41788" y="490938"/>
                  </a:lnTo>
                  <a:close/>
                </a:path>
                <a:path w="41909" h="491489">
                  <a:moveTo>
                    <a:pt x="41788" y="4909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9093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2893530" y="5918786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2" y="0"/>
                  </a:moveTo>
                  <a:lnTo>
                    <a:pt x="0" y="0"/>
                  </a:lnTo>
                  <a:lnTo>
                    <a:pt x="41782" y="490938"/>
                  </a:lnTo>
                  <a:lnTo>
                    <a:pt x="41782" y="0"/>
                  </a:lnTo>
                  <a:close/>
                </a:path>
                <a:path w="41909" h="491489">
                  <a:moveTo>
                    <a:pt x="0" y="0"/>
                  </a:moveTo>
                  <a:lnTo>
                    <a:pt x="41782" y="490938"/>
                  </a:lnTo>
                  <a:lnTo>
                    <a:pt x="0" y="4909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2915166" y="6409725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2"/>
                  </a:moveTo>
                  <a:lnTo>
                    <a:pt x="0" y="235672"/>
                  </a:lnTo>
                  <a:lnTo>
                    <a:pt x="0" y="0"/>
                  </a:lnTo>
                  <a:lnTo>
                    <a:pt x="20151" y="235672"/>
                  </a:lnTo>
                  <a:close/>
                </a:path>
                <a:path w="20320" h="236220">
                  <a:moveTo>
                    <a:pt x="20151" y="235672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2915168" y="6409726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2893528" y="6409725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235672"/>
                  </a:moveTo>
                  <a:lnTo>
                    <a:pt x="0" y="235672"/>
                  </a:lnTo>
                  <a:lnTo>
                    <a:pt x="0" y="0"/>
                  </a:lnTo>
                  <a:lnTo>
                    <a:pt x="21637" y="235672"/>
                  </a:lnTo>
                  <a:close/>
                </a:path>
                <a:path w="22225" h="236220">
                  <a:moveTo>
                    <a:pt x="21637" y="235672"/>
                  </a:moveTo>
                  <a:lnTo>
                    <a:pt x="0" y="0"/>
                  </a:lnTo>
                  <a:lnTo>
                    <a:pt x="21637" y="0"/>
                  </a:lnTo>
                  <a:lnTo>
                    <a:pt x="21637" y="23567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2893529" y="6409726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2893528" y="6645397"/>
              <a:ext cx="41910" cy="629285"/>
            </a:xfrm>
            <a:custGeom>
              <a:avLst/>
              <a:gdLst/>
              <a:ahLst/>
              <a:cxnLst/>
              <a:rect l="l" t="t" r="r" b="b"/>
              <a:pathLst>
                <a:path w="41909" h="629284">
                  <a:moveTo>
                    <a:pt x="41788" y="628714"/>
                  </a:moveTo>
                  <a:lnTo>
                    <a:pt x="0" y="628714"/>
                  </a:lnTo>
                  <a:lnTo>
                    <a:pt x="0" y="0"/>
                  </a:lnTo>
                  <a:lnTo>
                    <a:pt x="41788" y="628714"/>
                  </a:lnTo>
                  <a:close/>
                </a:path>
                <a:path w="41909" h="629284">
                  <a:moveTo>
                    <a:pt x="41788" y="628714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28714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2893530" y="6645403"/>
              <a:ext cx="41910" cy="629285"/>
            </a:xfrm>
            <a:custGeom>
              <a:avLst/>
              <a:gdLst/>
              <a:ahLst/>
              <a:cxnLst/>
              <a:rect l="l" t="t" r="r" b="b"/>
              <a:pathLst>
                <a:path w="41909" h="629284">
                  <a:moveTo>
                    <a:pt x="41782" y="0"/>
                  </a:moveTo>
                  <a:lnTo>
                    <a:pt x="0" y="0"/>
                  </a:lnTo>
                  <a:lnTo>
                    <a:pt x="41782" y="628708"/>
                  </a:lnTo>
                  <a:lnTo>
                    <a:pt x="41782" y="0"/>
                  </a:lnTo>
                  <a:close/>
                </a:path>
                <a:path w="41909" h="629284">
                  <a:moveTo>
                    <a:pt x="0" y="0"/>
                  </a:moveTo>
                  <a:lnTo>
                    <a:pt x="41782" y="628708"/>
                  </a:lnTo>
                  <a:lnTo>
                    <a:pt x="0" y="62870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2893528" y="7523074"/>
              <a:ext cx="41910" cy="287655"/>
            </a:xfrm>
            <a:custGeom>
              <a:avLst/>
              <a:gdLst/>
              <a:ahLst/>
              <a:cxnLst/>
              <a:rect l="l" t="t" r="r" b="b"/>
              <a:pathLst>
                <a:path w="41909" h="287654">
                  <a:moveTo>
                    <a:pt x="41788" y="287429"/>
                  </a:moveTo>
                  <a:lnTo>
                    <a:pt x="0" y="287429"/>
                  </a:lnTo>
                  <a:lnTo>
                    <a:pt x="0" y="0"/>
                  </a:lnTo>
                  <a:lnTo>
                    <a:pt x="41788" y="287429"/>
                  </a:lnTo>
                  <a:close/>
                </a:path>
                <a:path w="41909" h="287654">
                  <a:moveTo>
                    <a:pt x="41788" y="287429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8742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2893530" y="7523078"/>
              <a:ext cx="41910" cy="287655"/>
            </a:xfrm>
            <a:custGeom>
              <a:avLst/>
              <a:gdLst/>
              <a:ahLst/>
              <a:cxnLst/>
              <a:rect l="l" t="t" r="r" b="b"/>
              <a:pathLst>
                <a:path w="41909" h="287654">
                  <a:moveTo>
                    <a:pt x="41782" y="0"/>
                  </a:moveTo>
                  <a:lnTo>
                    <a:pt x="0" y="0"/>
                  </a:lnTo>
                  <a:lnTo>
                    <a:pt x="41782" y="287429"/>
                  </a:lnTo>
                  <a:lnTo>
                    <a:pt x="41782" y="0"/>
                  </a:lnTo>
                  <a:close/>
                </a:path>
                <a:path w="41909" h="287654">
                  <a:moveTo>
                    <a:pt x="0" y="0"/>
                  </a:moveTo>
                  <a:lnTo>
                    <a:pt x="41782" y="287429"/>
                  </a:lnTo>
                  <a:lnTo>
                    <a:pt x="0" y="28742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3508841" y="7810506"/>
              <a:ext cx="9426575" cy="19050"/>
            </a:xfrm>
            <a:custGeom>
              <a:avLst/>
              <a:gdLst/>
              <a:ahLst/>
              <a:cxnLst/>
              <a:rect l="l" t="t" r="r" b="b"/>
              <a:pathLst>
                <a:path w="9426575" h="19050">
                  <a:moveTo>
                    <a:pt x="9426475" y="18882"/>
                  </a:moveTo>
                  <a:lnTo>
                    <a:pt x="0" y="18882"/>
                  </a:lnTo>
                  <a:lnTo>
                    <a:pt x="0" y="0"/>
                  </a:lnTo>
                  <a:lnTo>
                    <a:pt x="9426475" y="18882"/>
                  </a:lnTo>
                  <a:close/>
                </a:path>
                <a:path w="9426575" h="19050">
                  <a:moveTo>
                    <a:pt x="9426475" y="18882"/>
                  </a:moveTo>
                  <a:lnTo>
                    <a:pt x="0" y="0"/>
                  </a:lnTo>
                  <a:lnTo>
                    <a:pt x="9426475" y="0"/>
                  </a:lnTo>
                  <a:lnTo>
                    <a:pt x="9426475" y="1888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3508843" y="7810507"/>
              <a:ext cx="9426575" cy="19050"/>
            </a:xfrm>
            <a:custGeom>
              <a:avLst/>
              <a:gdLst/>
              <a:ahLst/>
              <a:cxnLst/>
              <a:rect l="l" t="t" r="r" b="b"/>
              <a:pathLst>
                <a:path w="9426575" h="19050">
                  <a:moveTo>
                    <a:pt x="9426469" y="0"/>
                  </a:moveTo>
                  <a:lnTo>
                    <a:pt x="0" y="0"/>
                  </a:lnTo>
                  <a:lnTo>
                    <a:pt x="9426469" y="18882"/>
                  </a:lnTo>
                  <a:lnTo>
                    <a:pt x="9426469" y="0"/>
                  </a:lnTo>
                  <a:close/>
                </a:path>
                <a:path w="9426575" h="19050">
                  <a:moveTo>
                    <a:pt x="0" y="0"/>
                  </a:moveTo>
                  <a:lnTo>
                    <a:pt x="9426469" y="18882"/>
                  </a:lnTo>
                  <a:lnTo>
                    <a:pt x="0" y="1888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2023318" y="7660147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169240"/>
                  </a:moveTo>
                  <a:lnTo>
                    <a:pt x="0" y="169240"/>
                  </a:lnTo>
                  <a:lnTo>
                    <a:pt x="0" y="0"/>
                  </a:lnTo>
                  <a:lnTo>
                    <a:pt x="20891" y="169240"/>
                  </a:lnTo>
                  <a:close/>
                </a:path>
                <a:path w="20955" h="169545">
                  <a:moveTo>
                    <a:pt x="20891" y="169240"/>
                  </a:moveTo>
                  <a:lnTo>
                    <a:pt x="0" y="0"/>
                  </a:lnTo>
                  <a:lnTo>
                    <a:pt x="20891" y="0"/>
                  </a:lnTo>
                  <a:lnTo>
                    <a:pt x="20891" y="16924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2023320" y="7660150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0"/>
                  </a:moveTo>
                  <a:lnTo>
                    <a:pt x="0" y="0"/>
                  </a:lnTo>
                  <a:lnTo>
                    <a:pt x="20891" y="169240"/>
                  </a:lnTo>
                  <a:lnTo>
                    <a:pt x="20891" y="0"/>
                  </a:lnTo>
                  <a:close/>
                </a:path>
                <a:path w="20955" h="169545">
                  <a:moveTo>
                    <a:pt x="0" y="0"/>
                  </a:moveTo>
                  <a:lnTo>
                    <a:pt x="20891" y="169240"/>
                  </a:lnTo>
                  <a:lnTo>
                    <a:pt x="0" y="16924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2023318" y="7829386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8" y="20980"/>
                  </a:moveTo>
                  <a:lnTo>
                    <a:pt x="0" y="20980"/>
                  </a:lnTo>
                  <a:lnTo>
                    <a:pt x="0" y="0"/>
                  </a:lnTo>
                  <a:lnTo>
                    <a:pt x="10911998" y="20980"/>
                  </a:lnTo>
                  <a:close/>
                </a:path>
                <a:path w="10912475" h="21590">
                  <a:moveTo>
                    <a:pt x="10911998" y="20980"/>
                  </a:moveTo>
                  <a:lnTo>
                    <a:pt x="0" y="0"/>
                  </a:lnTo>
                  <a:lnTo>
                    <a:pt x="10911998" y="0"/>
                  </a:lnTo>
                  <a:lnTo>
                    <a:pt x="10911998" y="2098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2023320" y="7829391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2" y="0"/>
                  </a:moveTo>
                  <a:lnTo>
                    <a:pt x="0" y="0"/>
                  </a:lnTo>
                  <a:lnTo>
                    <a:pt x="10911992" y="20980"/>
                  </a:lnTo>
                  <a:lnTo>
                    <a:pt x="10911992" y="0"/>
                  </a:lnTo>
                  <a:close/>
                </a:path>
                <a:path w="10912475" h="21590">
                  <a:moveTo>
                    <a:pt x="0" y="0"/>
                  </a:moveTo>
                  <a:lnTo>
                    <a:pt x="10911992" y="20980"/>
                  </a:lnTo>
                  <a:lnTo>
                    <a:pt x="0" y="2098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2023320" y="4708224"/>
              <a:ext cx="10912475" cy="3142615"/>
            </a:xfrm>
            <a:custGeom>
              <a:avLst/>
              <a:gdLst/>
              <a:ahLst/>
              <a:cxnLst/>
              <a:rect l="l" t="t" r="r" b="b"/>
              <a:pathLst>
                <a:path w="10912475" h="3142615">
                  <a:moveTo>
                    <a:pt x="10911992" y="3142144"/>
                  </a:moveTo>
                  <a:lnTo>
                    <a:pt x="10911992" y="0"/>
                  </a:lnTo>
                  <a:lnTo>
                    <a:pt x="0" y="0"/>
                  </a:lnTo>
                  <a:lnTo>
                    <a:pt x="0" y="156652"/>
                  </a:lnTo>
                  <a:lnTo>
                    <a:pt x="78342" y="2307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2279984" y="5105451"/>
              <a:ext cx="79375" cy="74295"/>
            </a:xfrm>
            <a:custGeom>
              <a:avLst/>
              <a:gdLst/>
              <a:ahLst/>
              <a:cxnLst/>
              <a:rect l="l" t="t" r="r" b="b"/>
              <a:pathLst>
                <a:path w="79375" h="74295">
                  <a:moveTo>
                    <a:pt x="0" y="0"/>
                  </a:moveTo>
                  <a:lnTo>
                    <a:pt x="79088" y="7413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2400857" y="516279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3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2400857" y="567051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2065103" y="7339151"/>
              <a:ext cx="1423035" cy="0"/>
            </a:xfrm>
            <a:custGeom>
              <a:avLst/>
              <a:gdLst/>
              <a:ahLst/>
              <a:cxnLst/>
              <a:rect l="l" t="t" r="r" b="b"/>
              <a:pathLst>
                <a:path w="1423035">
                  <a:moveTo>
                    <a:pt x="0" y="0"/>
                  </a:moveTo>
                  <a:lnTo>
                    <a:pt x="142284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2023321" y="766015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2295653" y="7359432"/>
              <a:ext cx="1063625" cy="0"/>
            </a:xfrm>
            <a:custGeom>
              <a:avLst/>
              <a:gdLst/>
              <a:ahLst/>
              <a:cxnLst/>
              <a:rect l="l" t="t" r="r" b="b"/>
              <a:pathLst>
                <a:path w="1063625">
                  <a:moveTo>
                    <a:pt x="10632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2306846" y="7349640"/>
              <a:ext cx="1062990" cy="0"/>
            </a:xfrm>
            <a:custGeom>
              <a:avLst/>
              <a:gdLst/>
              <a:ahLst/>
              <a:cxnLst/>
              <a:rect l="l" t="t" r="r" b="b"/>
              <a:pathLst>
                <a:path w="1062989">
                  <a:moveTo>
                    <a:pt x="10624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2023321" y="7299986"/>
              <a:ext cx="10912475" cy="550545"/>
            </a:xfrm>
            <a:custGeom>
              <a:avLst/>
              <a:gdLst/>
              <a:ahLst/>
              <a:cxnLst/>
              <a:rect l="l" t="t" r="r" b="b"/>
              <a:pathLst>
                <a:path w="10912475" h="550545">
                  <a:moveTo>
                    <a:pt x="335753" y="0"/>
                  </a:moveTo>
                  <a:lnTo>
                    <a:pt x="0" y="0"/>
                  </a:lnTo>
                  <a:lnTo>
                    <a:pt x="0" y="550382"/>
                  </a:lnTo>
                  <a:lnTo>
                    <a:pt x="10911992" y="5503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2023321" y="4864878"/>
              <a:ext cx="0" cy="2435225"/>
            </a:xfrm>
            <a:custGeom>
              <a:avLst/>
              <a:gdLst/>
              <a:ahLst/>
              <a:cxnLst/>
              <a:rect l="l" t="t" r="r" b="b"/>
              <a:pathLst>
                <a:path h="2435225">
                  <a:moveTo>
                    <a:pt x="0" y="0"/>
                  </a:moveTo>
                  <a:lnTo>
                    <a:pt x="0" y="243510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2065103" y="7660150"/>
              <a:ext cx="10828655" cy="150495"/>
            </a:xfrm>
            <a:custGeom>
              <a:avLst/>
              <a:gdLst/>
              <a:ahLst/>
              <a:cxnLst/>
              <a:rect l="l" t="t" r="r" b="b"/>
              <a:pathLst>
                <a:path w="10828655" h="150495">
                  <a:moveTo>
                    <a:pt x="0" y="0"/>
                  </a:moveTo>
                  <a:lnTo>
                    <a:pt x="0" y="150358"/>
                  </a:lnTo>
                  <a:lnTo>
                    <a:pt x="10828427" y="1503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7185718" y="7431464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3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6576885" y="6723730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2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8430244" y="7418177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7185718" y="6723730"/>
              <a:ext cx="0" cy="708025"/>
            </a:xfrm>
            <a:custGeom>
              <a:avLst/>
              <a:gdLst/>
              <a:ahLst/>
              <a:cxnLst/>
              <a:rect l="l" t="t" r="r" b="b"/>
              <a:pathLst>
                <a:path h="708025">
                  <a:moveTo>
                    <a:pt x="0" y="0"/>
                  </a:moveTo>
                  <a:lnTo>
                    <a:pt x="0" y="70773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7227501" y="6723730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7521472" y="7391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0" y="4196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7521472" y="7391602"/>
              <a:ext cx="33655" cy="32384"/>
            </a:xfrm>
            <a:custGeom>
              <a:avLst/>
              <a:gdLst/>
              <a:ahLst/>
              <a:cxnLst/>
              <a:rect l="l" t="t" r="r" b="b"/>
              <a:pathLst>
                <a:path w="33654" h="32384">
                  <a:moveTo>
                    <a:pt x="0" y="32169"/>
                  </a:move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7543109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7572208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7602053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7631898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7661742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7691587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7720685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7750530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7780376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7810220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7839319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7869163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7899008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7928853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7957952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7987797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8017641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8047486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8077330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8106429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8136274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8166119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8195964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8225062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8254907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8284752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8314596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8344441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8373539" y="741747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4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7521472" y="7391602"/>
              <a:ext cx="867410" cy="0"/>
            </a:xfrm>
            <a:custGeom>
              <a:avLst/>
              <a:gdLst/>
              <a:ahLst/>
              <a:cxnLst/>
              <a:rect l="l" t="t" r="r" b="b"/>
              <a:pathLst>
                <a:path w="867409">
                  <a:moveTo>
                    <a:pt x="86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7227500" y="73916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2893530" y="7523077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2893530" y="4747388"/>
              <a:ext cx="0" cy="2527300"/>
            </a:xfrm>
            <a:custGeom>
              <a:avLst/>
              <a:gdLst/>
              <a:ahLst/>
              <a:cxnLst/>
              <a:rect l="l" t="t" r="r" b="b"/>
              <a:pathLst>
                <a:path h="2527300">
                  <a:moveTo>
                    <a:pt x="0" y="25267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1424421" y="4773263"/>
              <a:ext cx="1440815" cy="0"/>
            </a:xfrm>
            <a:custGeom>
              <a:avLst/>
              <a:gdLst/>
              <a:ahLst/>
              <a:cxnLst/>
              <a:rect l="l" t="t" r="r" b="b"/>
              <a:pathLst>
                <a:path w="1440815">
                  <a:moveTo>
                    <a:pt x="14407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1424421" y="7418177"/>
              <a:ext cx="363855" cy="0"/>
            </a:xfrm>
            <a:custGeom>
              <a:avLst/>
              <a:gdLst/>
              <a:ahLst/>
              <a:cxnLst/>
              <a:rect l="l" t="t" r="r" b="b"/>
              <a:pathLst>
                <a:path w="363854">
                  <a:moveTo>
                    <a:pt x="0" y="0"/>
                  </a:moveTo>
                  <a:lnTo>
                    <a:pt x="3633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2054146" y="7077598"/>
              <a:ext cx="419734" cy="340995"/>
            </a:xfrm>
            <a:custGeom>
              <a:avLst/>
              <a:gdLst/>
              <a:ahLst/>
              <a:cxnLst/>
              <a:rect l="l" t="t" r="r" b="b"/>
              <a:pathLst>
                <a:path w="419734" h="340995">
                  <a:moveTo>
                    <a:pt x="0" y="340579"/>
                  </a:moveTo>
                  <a:lnTo>
                    <a:pt x="419318" y="340579"/>
                  </a:lnTo>
                  <a:lnTo>
                    <a:pt x="4193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2473465" y="676359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2445858" y="7077597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3140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2445858" y="680275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9130105" y="7418177"/>
              <a:ext cx="2294890" cy="0"/>
            </a:xfrm>
            <a:custGeom>
              <a:avLst/>
              <a:gdLst/>
              <a:ahLst/>
              <a:cxnLst/>
              <a:rect l="l" t="t" r="r" b="b"/>
              <a:pathLst>
                <a:path w="2294890">
                  <a:moveTo>
                    <a:pt x="0" y="0"/>
                  </a:moveTo>
                  <a:lnTo>
                    <a:pt x="22943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9130105" y="7379013"/>
              <a:ext cx="2252980" cy="0"/>
            </a:xfrm>
            <a:custGeom>
              <a:avLst/>
              <a:gdLst/>
              <a:ahLst/>
              <a:cxnLst/>
              <a:rect l="l" t="t" r="r" b="b"/>
              <a:pathLst>
                <a:path w="2252979">
                  <a:moveTo>
                    <a:pt x="0" y="0"/>
                  </a:moveTo>
                  <a:lnTo>
                    <a:pt x="22525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2065103" y="4747387"/>
              <a:ext cx="10828655" cy="163830"/>
            </a:xfrm>
            <a:custGeom>
              <a:avLst/>
              <a:gdLst/>
              <a:ahLst/>
              <a:cxnLst/>
              <a:rect l="l" t="t" r="r" b="b"/>
              <a:pathLst>
                <a:path w="10828655" h="163829">
                  <a:moveTo>
                    <a:pt x="10828427" y="0"/>
                  </a:moveTo>
                  <a:lnTo>
                    <a:pt x="0" y="0"/>
                  </a:lnTo>
                  <a:lnTo>
                    <a:pt x="0" y="101404"/>
                  </a:lnTo>
                  <a:lnTo>
                    <a:pt x="66404" y="1636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2309829" y="5078178"/>
              <a:ext cx="91440" cy="85090"/>
            </a:xfrm>
            <a:custGeom>
              <a:avLst/>
              <a:gdLst/>
              <a:ahLst/>
              <a:cxnLst/>
              <a:rect l="l" t="t" r="r" b="b"/>
              <a:pathLst>
                <a:path w="91439" h="85089">
                  <a:moveTo>
                    <a:pt x="0" y="0"/>
                  </a:moveTo>
                  <a:lnTo>
                    <a:pt x="91026" y="8462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2065103" y="4904739"/>
              <a:ext cx="0" cy="2395855"/>
            </a:xfrm>
            <a:custGeom>
              <a:avLst/>
              <a:gdLst/>
              <a:ahLst/>
              <a:cxnLst/>
              <a:rect l="l" t="t" r="r" b="b"/>
              <a:pathLst>
                <a:path h="2395854">
                  <a:moveTo>
                    <a:pt x="0" y="0"/>
                  </a:moveTo>
                  <a:lnTo>
                    <a:pt x="0" y="23952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2023321" y="7339151"/>
              <a:ext cx="41910" cy="33020"/>
            </a:xfrm>
            <a:custGeom>
              <a:avLst/>
              <a:gdLst/>
              <a:ahLst/>
              <a:cxnLst/>
              <a:rect l="l" t="t" r="r" b="b"/>
              <a:pathLst>
                <a:path w="41910" h="33020">
                  <a:moveTo>
                    <a:pt x="41782" y="0"/>
                  </a:moveTo>
                  <a:lnTo>
                    <a:pt x="41782" y="32869"/>
                  </a:lnTo>
                  <a:lnTo>
                    <a:pt x="0" y="3286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2893530" y="664540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2893530" y="64097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2893530" y="591878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2893530" y="568310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2915167" y="568310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2893530" y="519217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2893530" y="495649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2915167" y="4956492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2893530" y="727411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2306845" y="7800716"/>
              <a:ext cx="566420" cy="0"/>
            </a:xfrm>
            <a:custGeom>
              <a:avLst/>
              <a:gdLst/>
              <a:ahLst/>
              <a:cxnLst/>
              <a:rect l="l" t="t" r="r" b="b"/>
              <a:pathLst>
                <a:path w="566419">
                  <a:moveTo>
                    <a:pt x="56630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3487951" y="7299986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2295653" y="73391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2295654" y="7790926"/>
              <a:ext cx="589280" cy="19685"/>
            </a:xfrm>
            <a:custGeom>
              <a:avLst/>
              <a:gdLst/>
              <a:ahLst/>
              <a:cxnLst/>
              <a:rect l="l" t="t" r="r" b="b"/>
              <a:pathLst>
                <a:path w="589280" h="19684">
                  <a:moveTo>
                    <a:pt x="588688" y="0"/>
                  </a:moveTo>
                  <a:lnTo>
                    <a:pt x="0" y="0"/>
                  </a:lnTo>
                  <a:lnTo>
                    <a:pt x="0" y="195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2306845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2862703" y="7339151"/>
              <a:ext cx="518159" cy="471805"/>
            </a:xfrm>
            <a:custGeom>
              <a:avLst/>
              <a:gdLst/>
              <a:ahLst/>
              <a:cxnLst/>
              <a:rect l="l" t="t" r="r" b="b"/>
              <a:pathLst>
                <a:path w="518160" h="471804">
                  <a:moveTo>
                    <a:pt x="517806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2456816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2456816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2456816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2379965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2379965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2379965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2306845" y="733915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2533665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2533665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2533665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2610516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2610516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2610516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2687365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2687365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2687365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2764962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2764962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2764962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2841813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2841813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2841813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2918664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2918664" y="7359432"/>
              <a:ext cx="0" cy="401320"/>
            </a:xfrm>
            <a:custGeom>
              <a:avLst/>
              <a:gdLst/>
              <a:ahLst/>
              <a:cxnLst/>
              <a:rect l="l" t="t" r="r" b="b"/>
              <a:pathLst>
                <a:path h="401320">
                  <a:moveTo>
                    <a:pt x="0" y="0"/>
                  </a:moveTo>
                  <a:lnTo>
                    <a:pt x="0" y="40072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2995513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2995513" y="7359432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3008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3072364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3072364" y="7359432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3149213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3149213" y="7359432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902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2359074" y="726781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2359074" y="573555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2893530" y="752307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2359074" y="519916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2359074" y="567051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2279984" y="5078176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0" y="27274"/>
                  </a:moveTo>
                  <a:lnTo>
                    <a:pt x="298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2101663" y="4911033"/>
              <a:ext cx="29845" cy="28575"/>
            </a:xfrm>
            <a:custGeom>
              <a:avLst/>
              <a:gdLst/>
              <a:ahLst/>
              <a:cxnLst/>
              <a:rect l="l" t="t" r="r" b="b"/>
              <a:pathLst>
                <a:path w="29844" h="28575">
                  <a:moveTo>
                    <a:pt x="0" y="27973"/>
                  </a:moveTo>
                  <a:lnTo>
                    <a:pt x="298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2400857" y="726781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16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2359074" y="517958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2359074" y="567051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2359074" y="726781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16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2971126" y="7499300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40">
                  <a:moveTo>
                    <a:pt x="0" y="14686"/>
                  </a:moveTo>
                  <a:lnTo>
                    <a:pt x="26114" y="9790"/>
                  </a:lnTo>
                  <a:lnTo>
                    <a:pt x="50736" y="2797"/>
                  </a:lnTo>
                  <a:lnTo>
                    <a:pt x="567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3053199" y="7459436"/>
              <a:ext cx="45720" cy="29845"/>
            </a:xfrm>
            <a:custGeom>
              <a:avLst/>
              <a:gdLst/>
              <a:ahLst/>
              <a:cxnLst/>
              <a:rect l="l" t="t" r="r" b="b"/>
              <a:pathLst>
                <a:path w="45719" h="29845">
                  <a:moveTo>
                    <a:pt x="0" y="29372"/>
                  </a:moveTo>
                  <a:lnTo>
                    <a:pt x="15668" y="20980"/>
                  </a:lnTo>
                  <a:lnTo>
                    <a:pt x="36559" y="6993"/>
                  </a:lnTo>
                  <a:lnTo>
                    <a:pt x="455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3118858" y="7399295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5" h="42545">
                  <a:moveTo>
                    <a:pt x="0" y="41960"/>
                  </a:moveTo>
                  <a:lnTo>
                    <a:pt x="8953" y="33568"/>
                  </a:lnTo>
                  <a:lnTo>
                    <a:pt x="24621" y="13986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3165117" y="7323765"/>
              <a:ext cx="18415" cy="52705"/>
            </a:xfrm>
            <a:custGeom>
              <a:avLst/>
              <a:gdLst/>
              <a:ahLst/>
              <a:cxnLst/>
              <a:rect l="l" t="t" r="r" b="b"/>
              <a:pathLst>
                <a:path w="18415" h="52704">
                  <a:moveTo>
                    <a:pt x="0" y="52450"/>
                  </a:moveTo>
                  <a:lnTo>
                    <a:pt x="2984" y="46855"/>
                  </a:lnTo>
                  <a:lnTo>
                    <a:pt x="11937" y="23777"/>
                  </a:ln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2927851" y="7280407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5" h="173990">
                  <a:moveTo>
                    <a:pt x="0" y="6993"/>
                  </a:moveTo>
                  <a:lnTo>
                    <a:pt x="7461" y="0"/>
                  </a:lnTo>
                  <a:lnTo>
                    <a:pt x="185783" y="166443"/>
                  </a:lnTo>
                  <a:lnTo>
                    <a:pt x="178322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2906960" y="727411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2906960" y="750979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2400857" y="7299986"/>
              <a:ext cx="1087120" cy="0"/>
            </a:xfrm>
            <a:custGeom>
              <a:avLst/>
              <a:gdLst/>
              <a:ahLst/>
              <a:cxnLst/>
              <a:rect l="l" t="t" r="r" b="b"/>
              <a:pathLst>
                <a:path w="1087120">
                  <a:moveTo>
                    <a:pt x="0" y="0"/>
                  </a:moveTo>
                  <a:lnTo>
                    <a:pt x="108709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2932093" y="7031439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4">
                  <a:moveTo>
                    <a:pt x="0" y="2685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2932093" y="672372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20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2890311" y="7031439"/>
              <a:ext cx="41910" cy="268605"/>
            </a:xfrm>
            <a:custGeom>
              <a:avLst/>
              <a:gdLst/>
              <a:ahLst/>
              <a:cxnLst/>
              <a:rect l="l" t="t" r="r" b="b"/>
              <a:pathLst>
                <a:path w="41910" h="268604">
                  <a:moveTo>
                    <a:pt x="0" y="268547"/>
                  </a:moveTo>
                  <a:lnTo>
                    <a:pt x="0" y="0"/>
                  </a:ln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2890310" y="6684565"/>
              <a:ext cx="1861185" cy="111760"/>
            </a:xfrm>
            <a:custGeom>
              <a:avLst/>
              <a:gdLst/>
              <a:ahLst/>
              <a:cxnLst/>
              <a:rect l="l" t="t" r="r" b="b"/>
              <a:pathLst>
                <a:path w="1861185" h="111759">
                  <a:moveTo>
                    <a:pt x="1860821" y="0"/>
                  </a:moveTo>
                  <a:lnTo>
                    <a:pt x="0" y="0"/>
                  </a:lnTo>
                  <a:lnTo>
                    <a:pt x="0" y="111195"/>
                  </a:lnTo>
                  <a:lnTo>
                    <a:pt x="41782" y="11119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3529734" y="6723730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>
                  <a:moveTo>
                    <a:pt x="0" y="0"/>
                  </a:moveTo>
                  <a:lnTo>
                    <a:pt x="49616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2932093" y="6723730"/>
              <a:ext cx="556260" cy="1087120"/>
            </a:xfrm>
            <a:custGeom>
              <a:avLst/>
              <a:gdLst/>
              <a:ahLst/>
              <a:cxnLst/>
              <a:rect l="l" t="t" r="r" b="b"/>
              <a:pathLst>
                <a:path w="556260" h="1087120">
                  <a:moveTo>
                    <a:pt x="0" y="0"/>
                  </a:moveTo>
                  <a:lnTo>
                    <a:pt x="555858" y="0"/>
                  </a:lnTo>
                  <a:lnTo>
                    <a:pt x="555858" y="10867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3529734" y="6723730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3529735" y="7260825"/>
              <a:ext cx="28575" cy="549910"/>
            </a:xfrm>
            <a:custGeom>
              <a:avLst/>
              <a:gdLst/>
              <a:ahLst/>
              <a:cxnLst/>
              <a:rect l="l" t="t" r="r" b="b"/>
              <a:pathLst>
                <a:path w="28575" h="549909">
                  <a:moveTo>
                    <a:pt x="28352" y="0"/>
                  </a:moveTo>
                  <a:lnTo>
                    <a:pt x="0" y="0"/>
                  </a:lnTo>
                  <a:lnTo>
                    <a:pt x="0" y="54968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3823705" y="726082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10">
                  <a:moveTo>
                    <a:pt x="0" y="0"/>
                  </a:moveTo>
                  <a:lnTo>
                    <a:pt x="24472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3529734" y="722166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3823705" y="7221661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4">
                  <a:moveTo>
                    <a:pt x="0" y="0"/>
                  </a:moveTo>
                  <a:lnTo>
                    <a:pt x="2021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2890311" y="729998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3823705" y="7221662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4025903" y="6723730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4068433" y="6723730"/>
              <a:ext cx="0" cy="537210"/>
            </a:xfrm>
            <a:custGeom>
              <a:avLst/>
              <a:gdLst/>
              <a:ahLst/>
              <a:cxnLst/>
              <a:rect l="l" t="t" r="r" b="b"/>
              <a:pathLst>
                <a:path h="537209">
                  <a:moveTo>
                    <a:pt x="0" y="0"/>
                  </a:moveTo>
                  <a:lnTo>
                    <a:pt x="0" y="5370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3558087" y="722166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3543912" y="6744008"/>
              <a:ext cx="288925" cy="147955"/>
            </a:xfrm>
            <a:custGeom>
              <a:avLst/>
              <a:gdLst/>
              <a:ahLst/>
              <a:cxnLst/>
              <a:rect l="l" t="t" r="r" b="b"/>
              <a:pathLst>
                <a:path w="288925" h="147954">
                  <a:moveTo>
                    <a:pt x="0" y="0"/>
                  </a:moveTo>
                  <a:lnTo>
                    <a:pt x="288748" y="0"/>
                  </a:lnTo>
                  <a:lnTo>
                    <a:pt x="288748" y="116090"/>
                  </a:lnTo>
                  <a:lnTo>
                    <a:pt x="0" y="116090"/>
                  </a:lnTo>
                  <a:lnTo>
                    <a:pt x="0" y="0"/>
                  </a:lnTo>
                  <a:close/>
                </a:path>
                <a:path w="288925" h="147954">
                  <a:moveTo>
                    <a:pt x="288748" y="147561"/>
                  </a:moveTo>
                  <a:lnTo>
                    <a:pt x="0" y="147561"/>
                  </a:lnTo>
                  <a:lnTo>
                    <a:pt x="0" y="124482"/>
                  </a:lnTo>
                  <a:lnTo>
                    <a:pt x="288748" y="124482"/>
                  </a:lnTo>
                  <a:lnTo>
                    <a:pt x="288748" y="14756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3986360" y="709368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3986359" y="7093682"/>
              <a:ext cx="40005" cy="81915"/>
            </a:xfrm>
            <a:custGeom>
              <a:avLst/>
              <a:gdLst/>
              <a:ahLst/>
              <a:cxnLst/>
              <a:rect l="l" t="t" r="r" b="b"/>
              <a:pathLst>
                <a:path w="40004" h="81915">
                  <a:moveTo>
                    <a:pt x="39544" y="81823"/>
                  </a:moveTo>
                  <a:lnTo>
                    <a:pt x="0" y="818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3835643" y="7196484"/>
              <a:ext cx="38100" cy="25400"/>
            </a:xfrm>
            <a:custGeom>
              <a:avLst/>
              <a:gdLst/>
              <a:ahLst/>
              <a:cxnLst/>
              <a:rect l="l" t="t" r="r" b="b"/>
              <a:pathLst>
                <a:path w="38100" h="25400">
                  <a:moveTo>
                    <a:pt x="38052" y="25176"/>
                  </a:moveTo>
                  <a:lnTo>
                    <a:pt x="38052" y="0"/>
                  </a:lnTo>
                  <a:lnTo>
                    <a:pt x="0" y="0"/>
                  </a:lnTo>
                  <a:lnTo>
                    <a:pt x="0" y="251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1424421" y="6161461"/>
              <a:ext cx="83820" cy="156845"/>
            </a:xfrm>
            <a:custGeom>
              <a:avLst/>
              <a:gdLst/>
              <a:ahLst/>
              <a:cxnLst/>
              <a:rect l="l" t="t" r="r" b="b"/>
              <a:pathLst>
                <a:path w="83820" h="156845">
                  <a:moveTo>
                    <a:pt x="83565" y="156646"/>
                  </a:moveTo>
                  <a:lnTo>
                    <a:pt x="0" y="156646"/>
                  </a:lnTo>
                  <a:lnTo>
                    <a:pt x="0" y="0"/>
                  </a:lnTo>
                  <a:lnTo>
                    <a:pt x="83565" y="156646"/>
                  </a:lnTo>
                  <a:close/>
                </a:path>
                <a:path w="83820" h="156845">
                  <a:moveTo>
                    <a:pt x="83565" y="156646"/>
                  </a:moveTo>
                  <a:lnTo>
                    <a:pt x="0" y="0"/>
                  </a:lnTo>
                  <a:lnTo>
                    <a:pt x="83565" y="0"/>
                  </a:lnTo>
                  <a:lnTo>
                    <a:pt x="83565" y="156646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1424421" y="6161458"/>
              <a:ext cx="83820" cy="156845"/>
            </a:xfrm>
            <a:custGeom>
              <a:avLst/>
              <a:gdLst/>
              <a:ahLst/>
              <a:cxnLst/>
              <a:rect l="l" t="t" r="r" b="b"/>
              <a:pathLst>
                <a:path w="83820" h="156845">
                  <a:moveTo>
                    <a:pt x="83565" y="0"/>
                  </a:moveTo>
                  <a:lnTo>
                    <a:pt x="0" y="0"/>
                  </a:lnTo>
                  <a:lnTo>
                    <a:pt x="83565" y="156652"/>
                  </a:lnTo>
                  <a:lnTo>
                    <a:pt x="83565" y="0"/>
                  </a:lnTo>
                  <a:close/>
                </a:path>
                <a:path w="83820" h="156845">
                  <a:moveTo>
                    <a:pt x="0" y="0"/>
                  </a:moveTo>
                  <a:lnTo>
                    <a:pt x="83565" y="156652"/>
                  </a:lnTo>
                  <a:lnTo>
                    <a:pt x="0" y="1566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0081404" y="6239784"/>
              <a:ext cx="83820" cy="157480"/>
            </a:xfrm>
            <a:custGeom>
              <a:avLst/>
              <a:gdLst/>
              <a:ahLst/>
              <a:cxnLst/>
              <a:rect l="l" t="t" r="r" b="b"/>
              <a:pathLst>
                <a:path w="83820" h="157479">
                  <a:moveTo>
                    <a:pt x="83565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83565" y="157352"/>
                  </a:lnTo>
                  <a:close/>
                </a:path>
                <a:path w="83820" h="157479">
                  <a:moveTo>
                    <a:pt x="83565" y="157352"/>
                  </a:moveTo>
                  <a:lnTo>
                    <a:pt x="0" y="0"/>
                  </a:lnTo>
                  <a:lnTo>
                    <a:pt x="83565" y="0"/>
                  </a:lnTo>
                  <a:lnTo>
                    <a:pt x="83565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0081406" y="6239784"/>
              <a:ext cx="83820" cy="157480"/>
            </a:xfrm>
            <a:custGeom>
              <a:avLst/>
              <a:gdLst/>
              <a:ahLst/>
              <a:cxnLst/>
              <a:rect l="l" t="t" r="r" b="b"/>
              <a:pathLst>
                <a:path w="83820" h="157479">
                  <a:moveTo>
                    <a:pt x="83565" y="0"/>
                  </a:moveTo>
                  <a:lnTo>
                    <a:pt x="0" y="0"/>
                  </a:lnTo>
                  <a:lnTo>
                    <a:pt x="83565" y="157352"/>
                  </a:lnTo>
                  <a:lnTo>
                    <a:pt x="83565" y="0"/>
                  </a:lnTo>
                  <a:close/>
                </a:path>
                <a:path w="83820" h="157479">
                  <a:moveTo>
                    <a:pt x="0" y="0"/>
                  </a:moveTo>
                  <a:lnTo>
                    <a:pt x="83565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8780173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5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8780175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5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7521472" y="6239784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5348" y="157352"/>
                  </a:lnTo>
                  <a:close/>
                </a:path>
                <a:path w="125729" h="157479">
                  <a:moveTo>
                    <a:pt x="125348" y="157352"/>
                  </a:moveTo>
                  <a:lnTo>
                    <a:pt x="0" y="0"/>
                  </a:lnTo>
                  <a:lnTo>
                    <a:pt x="125348" y="0"/>
                  </a:lnTo>
                  <a:lnTo>
                    <a:pt x="125348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7521472" y="6239784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0"/>
                  </a:moveTo>
                  <a:lnTo>
                    <a:pt x="0" y="0"/>
                  </a:lnTo>
                  <a:lnTo>
                    <a:pt x="125348" y="157352"/>
                  </a:lnTo>
                  <a:lnTo>
                    <a:pt x="125348" y="0"/>
                  </a:lnTo>
                  <a:close/>
                </a:path>
                <a:path w="125729" h="157479">
                  <a:moveTo>
                    <a:pt x="0" y="0"/>
                  </a:moveTo>
                  <a:lnTo>
                    <a:pt x="125348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6311269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4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6311267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4877223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4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4877226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3492425" y="6239784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5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5354" y="157352"/>
                  </a:lnTo>
                  <a:close/>
                </a:path>
                <a:path w="125729" h="157479">
                  <a:moveTo>
                    <a:pt x="125354" y="157352"/>
                  </a:moveTo>
                  <a:lnTo>
                    <a:pt x="0" y="0"/>
                  </a:lnTo>
                  <a:lnTo>
                    <a:pt x="125354" y="0"/>
                  </a:lnTo>
                  <a:lnTo>
                    <a:pt x="125354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3492429" y="6239784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0"/>
                  </a:moveTo>
                  <a:lnTo>
                    <a:pt x="0" y="0"/>
                  </a:lnTo>
                  <a:lnTo>
                    <a:pt x="125348" y="157352"/>
                  </a:lnTo>
                  <a:lnTo>
                    <a:pt x="125348" y="0"/>
                  </a:lnTo>
                  <a:close/>
                </a:path>
                <a:path w="125729" h="157479">
                  <a:moveTo>
                    <a:pt x="0" y="0"/>
                  </a:moveTo>
                  <a:lnTo>
                    <a:pt x="125348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3492430" y="6161456"/>
              <a:ext cx="8015605" cy="236220"/>
            </a:xfrm>
            <a:custGeom>
              <a:avLst/>
              <a:gdLst/>
              <a:ahLst/>
              <a:cxnLst/>
              <a:rect l="l" t="t" r="r" b="b"/>
              <a:pathLst>
                <a:path w="8015605" h="236220">
                  <a:moveTo>
                    <a:pt x="7931992" y="156652"/>
                  </a:moveTo>
                  <a:lnTo>
                    <a:pt x="8015558" y="156652"/>
                  </a:lnTo>
                  <a:lnTo>
                    <a:pt x="8015558" y="0"/>
                  </a:lnTo>
                  <a:lnTo>
                    <a:pt x="7931992" y="0"/>
                  </a:lnTo>
                  <a:lnTo>
                    <a:pt x="7931992" y="156652"/>
                  </a:lnTo>
                  <a:close/>
                </a:path>
                <a:path w="8015605" h="236220">
                  <a:moveTo>
                    <a:pt x="6588978" y="235678"/>
                  </a:moveTo>
                  <a:lnTo>
                    <a:pt x="6672543" y="235678"/>
                  </a:lnTo>
                  <a:lnTo>
                    <a:pt x="6672543" y="78326"/>
                  </a:lnTo>
                  <a:lnTo>
                    <a:pt x="6588978" y="78326"/>
                  </a:lnTo>
                  <a:lnTo>
                    <a:pt x="6588978" y="235678"/>
                  </a:lnTo>
                  <a:close/>
                </a:path>
                <a:path w="8015605" h="236220">
                  <a:moveTo>
                    <a:pt x="5287746" y="235678"/>
                  </a:moveTo>
                  <a:lnTo>
                    <a:pt x="5413840" y="235678"/>
                  </a:lnTo>
                  <a:lnTo>
                    <a:pt x="5413840" y="78326"/>
                  </a:lnTo>
                  <a:lnTo>
                    <a:pt x="5287746" y="78326"/>
                  </a:lnTo>
                  <a:lnTo>
                    <a:pt x="5287746" y="235678"/>
                  </a:lnTo>
                  <a:close/>
                </a:path>
                <a:path w="8015605" h="236220">
                  <a:moveTo>
                    <a:pt x="4029043" y="235678"/>
                  </a:moveTo>
                  <a:lnTo>
                    <a:pt x="4154391" y="235678"/>
                  </a:lnTo>
                  <a:lnTo>
                    <a:pt x="4154391" y="78326"/>
                  </a:lnTo>
                  <a:lnTo>
                    <a:pt x="4029043" y="78326"/>
                  </a:lnTo>
                  <a:lnTo>
                    <a:pt x="4029043" y="235678"/>
                  </a:lnTo>
                  <a:close/>
                </a:path>
                <a:path w="8015605" h="236220">
                  <a:moveTo>
                    <a:pt x="2818838" y="235678"/>
                  </a:moveTo>
                  <a:lnTo>
                    <a:pt x="2944932" y="235678"/>
                  </a:lnTo>
                  <a:lnTo>
                    <a:pt x="2944932" y="78326"/>
                  </a:lnTo>
                  <a:lnTo>
                    <a:pt x="2818838" y="78326"/>
                  </a:lnTo>
                  <a:lnTo>
                    <a:pt x="2818838" y="235678"/>
                  </a:lnTo>
                  <a:close/>
                </a:path>
                <a:path w="8015605" h="236220">
                  <a:moveTo>
                    <a:pt x="1384797" y="235678"/>
                  </a:moveTo>
                  <a:lnTo>
                    <a:pt x="1510891" y="235678"/>
                  </a:lnTo>
                  <a:lnTo>
                    <a:pt x="1510891" y="78326"/>
                  </a:lnTo>
                  <a:lnTo>
                    <a:pt x="1384797" y="78326"/>
                  </a:lnTo>
                  <a:lnTo>
                    <a:pt x="1384797" y="235678"/>
                  </a:lnTo>
                  <a:close/>
                </a:path>
                <a:path w="8015605" h="236220">
                  <a:moveTo>
                    <a:pt x="0" y="235678"/>
                  </a:moveTo>
                  <a:lnTo>
                    <a:pt x="125348" y="235678"/>
                  </a:lnTo>
                  <a:lnTo>
                    <a:pt x="125348" y="78326"/>
                  </a:lnTo>
                  <a:lnTo>
                    <a:pt x="0" y="78326"/>
                  </a:lnTo>
                  <a:lnTo>
                    <a:pt x="0" y="23567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3516304" y="640972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4">
                  <a:moveTo>
                    <a:pt x="0" y="0"/>
                  </a:moveTo>
                  <a:lnTo>
                    <a:pt x="0" y="26225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3529734" y="6397136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4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3502129" y="5729262"/>
              <a:ext cx="27940" cy="955675"/>
            </a:xfrm>
            <a:custGeom>
              <a:avLst/>
              <a:gdLst/>
              <a:ahLst/>
              <a:cxnLst/>
              <a:rect l="l" t="t" r="r" b="b"/>
              <a:pathLst>
                <a:path w="27939" h="955675">
                  <a:moveTo>
                    <a:pt x="0" y="680460"/>
                  </a:moveTo>
                  <a:lnTo>
                    <a:pt x="27606" y="680460"/>
                  </a:lnTo>
                  <a:lnTo>
                    <a:pt x="27606" y="667871"/>
                  </a:lnTo>
                  <a:lnTo>
                    <a:pt x="0" y="667871"/>
                  </a:lnTo>
                  <a:lnTo>
                    <a:pt x="0" y="680460"/>
                  </a:lnTo>
                  <a:close/>
                </a:path>
                <a:path w="27939" h="955675">
                  <a:moveTo>
                    <a:pt x="0" y="667871"/>
                  </a:moveTo>
                  <a:lnTo>
                    <a:pt x="0" y="955301"/>
                  </a:lnTo>
                </a:path>
                <a:path w="27939" h="955675">
                  <a:moveTo>
                    <a:pt x="0" y="942713"/>
                  </a:moveTo>
                  <a:lnTo>
                    <a:pt x="27606" y="942713"/>
                  </a:lnTo>
                  <a:lnTo>
                    <a:pt x="27606" y="955301"/>
                  </a:lnTo>
                  <a:lnTo>
                    <a:pt x="0" y="955301"/>
                  </a:lnTo>
                  <a:lnTo>
                    <a:pt x="0" y="942713"/>
                  </a:lnTo>
                  <a:close/>
                </a:path>
                <a:path w="27939" h="95567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  <a:path w="27939" h="955675">
                  <a:moveTo>
                    <a:pt x="0" y="497238"/>
                  </a:moveTo>
                  <a:lnTo>
                    <a:pt x="27606" y="497238"/>
                  </a:lnTo>
                  <a:lnTo>
                    <a:pt x="27606" y="510525"/>
                  </a:lnTo>
                  <a:lnTo>
                    <a:pt x="0" y="510525"/>
                  </a:lnTo>
                  <a:lnTo>
                    <a:pt x="0" y="49723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2400857" y="5729264"/>
              <a:ext cx="1129030" cy="0"/>
            </a:xfrm>
            <a:custGeom>
              <a:avLst/>
              <a:gdLst/>
              <a:ahLst/>
              <a:cxnLst/>
              <a:rect l="l" t="t" r="r" b="b"/>
              <a:pathLst>
                <a:path w="1129029">
                  <a:moveTo>
                    <a:pt x="0" y="0"/>
                  </a:moveTo>
                  <a:lnTo>
                    <a:pt x="112887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2415033" y="5715977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7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2694081" y="5715977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2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2972384" y="5715977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6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3237256" y="5715977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6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2400857" y="5702689"/>
              <a:ext cx="1129030" cy="0"/>
            </a:xfrm>
            <a:custGeom>
              <a:avLst/>
              <a:gdLst/>
              <a:ahLst/>
              <a:cxnLst/>
              <a:rect l="l" t="t" r="r" b="b"/>
              <a:pathLst>
                <a:path w="1129029">
                  <a:moveTo>
                    <a:pt x="0" y="0"/>
                  </a:moveTo>
                  <a:lnTo>
                    <a:pt x="112887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3323805" y="6046766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89">
                  <a:moveTo>
                    <a:pt x="185783" y="166443"/>
                  </a:moveTo>
                  <a:lnTo>
                    <a:pt x="178322" y="173436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85783" y="1664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3502128" y="621391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12588"/>
                  </a:moveTo>
                  <a:lnTo>
                    <a:pt x="27606" y="12588"/>
                  </a:lnTo>
                  <a:lnTo>
                    <a:pt x="27606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3502128" y="5742553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0"/>
                  </a:moveTo>
                  <a:lnTo>
                    <a:pt x="27606" y="0"/>
                  </a:lnTo>
                  <a:lnTo>
                    <a:pt x="27606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3409609" y="5986623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705" y="0"/>
                  </a:moveTo>
                  <a:lnTo>
                    <a:pt x="30590" y="4895"/>
                  </a:lnTo>
                  <a:lnTo>
                    <a:pt x="5968" y="11888"/>
                  </a:lnTo>
                  <a:lnTo>
                    <a:pt x="0" y="146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3337982" y="6011798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46259" y="0"/>
                  </a:moveTo>
                  <a:lnTo>
                    <a:pt x="30590" y="8392"/>
                  </a:lnTo>
                  <a:lnTo>
                    <a:pt x="9699" y="22378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3285008" y="6059355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20" h="42545">
                  <a:moveTo>
                    <a:pt x="32829" y="0"/>
                  </a:moveTo>
                  <a:lnTo>
                    <a:pt x="24621" y="8392"/>
                  </a:lnTo>
                  <a:lnTo>
                    <a:pt x="8953" y="27973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3254417" y="6125091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4" h="52070">
                  <a:moveTo>
                    <a:pt x="17906" y="0"/>
                  </a:moveTo>
                  <a:lnTo>
                    <a:pt x="14922" y="4895"/>
                  </a:lnTo>
                  <a:lnTo>
                    <a:pt x="5968" y="27973"/>
                  </a:lnTo>
                  <a:lnTo>
                    <a:pt x="0" y="5175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3452884" y="5748845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4">
                  <a:moveTo>
                    <a:pt x="49243" y="0"/>
                  </a:move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3393195" y="5813884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3323806" y="5869132"/>
              <a:ext cx="57785" cy="53340"/>
            </a:xfrm>
            <a:custGeom>
              <a:avLst/>
              <a:gdLst/>
              <a:ahLst/>
              <a:cxnLst/>
              <a:rect l="l" t="t" r="r" b="b"/>
              <a:pathLst>
                <a:path w="57785" h="53339">
                  <a:moveTo>
                    <a:pt x="49989" y="0"/>
                  </a:moveTo>
                  <a:lnTo>
                    <a:pt x="0" y="46156"/>
                  </a:lnTo>
                  <a:lnTo>
                    <a:pt x="7461" y="53150"/>
                  </a:lnTo>
                  <a:lnTo>
                    <a:pt x="57451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3400655" y="5820878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3460345" y="5748845"/>
              <a:ext cx="49530" cy="53340"/>
            </a:xfrm>
            <a:custGeom>
              <a:avLst/>
              <a:gdLst/>
              <a:ahLst/>
              <a:cxnLst/>
              <a:rect l="l" t="t" r="r" b="b"/>
              <a:pathLst>
                <a:path w="49529" h="53339">
                  <a:moveTo>
                    <a:pt x="0" y="53150"/>
                  </a:moveTo>
                  <a:lnTo>
                    <a:pt x="49243" y="6993"/>
                  </a:ln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3254417" y="5792206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4" h="52070">
                  <a:moveTo>
                    <a:pt x="0" y="0"/>
                  </a:moveTo>
                  <a:lnTo>
                    <a:pt x="5968" y="23777"/>
                  </a:lnTo>
                  <a:lnTo>
                    <a:pt x="14922" y="46855"/>
                  </a:lnTo>
                  <a:lnTo>
                    <a:pt x="17906" y="5175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3285008" y="5867735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0" y="0"/>
                  </a:moveTo>
                  <a:lnTo>
                    <a:pt x="8953" y="13986"/>
                  </a:lnTo>
                  <a:lnTo>
                    <a:pt x="24621" y="33568"/>
                  </a:lnTo>
                  <a:lnTo>
                    <a:pt x="33575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3338727" y="5927878"/>
              <a:ext cx="45720" cy="29845"/>
            </a:xfrm>
            <a:custGeom>
              <a:avLst/>
              <a:gdLst/>
              <a:ahLst/>
              <a:cxnLst/>
              <a:rect l="l" t="t" r="r" b="b"/>
              <a:pathLst>
                <a:path w="45720" h="29845">
                  <a:moveTo>
                    <a:pt x="0" y="0"/>
                  </a:moveTo>
                  <a:lnTo>
                    <a:pt x="8953" y="6993"/>
                  </a:lnTo>
                  <a:lnTo>
                    <a:pt x="29844" y="20980"/>
                  </a:lnTo>
                  <a:lnTo>
                    <a:pt x="45513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3409610" y="5967739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0" y="0"/>
                  </a:moveTo>
                  <a:lnTo>
                    <a:pt x="5968" y="2797"/>
                  </a:lnTo>
                  <a:lnTo>
                    <a:pt x="30590" y="9790"/>
                  </a:lnTo>
                  <a:lnTo>
                    <a:pt x="56705" y="146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3502129" y="5748844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20">
                  <a:moveTo>
                    <a:pt x="10445" y="0"/>
                  </a:moveTo>
                  <a:lnTo>
                    <a:pt x="0" y="0"/>
                  </a:lnTo>
                  <a:lnTo>
                    <a:pt x="0" y="235678"/>
                  </a:lnTo>
                  <a:lnTo>
                    <a:pt x="10445" y="235678"/>
                  </a:lnTo>
                  <a:lnTo>
                    <a:pt x="10445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3529734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3502128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3487953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2415033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2400858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2972384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2958209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2694081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2679906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3237256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3223081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3226065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3226065" y="7359432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2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3302914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3302914" y="73594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3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5909108" y="686849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90">
                  <a:moveTo>
                    <a:pt x="0" y="8392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5909108" y="6868493"/>
              <a:ext cx="40005" cy="36830"/>
            </a:xfrm>
            <a:custGeom>
              <a:avLst/>
              <a:gdLst/>
              <a:ahLst/>
              <a:cxnLst/>
              <a:rect l="l" t="t" r="r" b="b"/>
              <a:pathLst>
                <a:path w="40004" h="36829">
                  <a:moveTo>
                    <a:pt x="0" y="363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5935969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5965813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5995659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6024756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6054602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6084447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6114291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6143390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6173234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6203080" y="6885278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59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4792914" y="6868492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6493320" y="686849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6535103" y="6684565"/>
              <a:ext cx="1111885" cy="0"/>
            </a:xfrm>
            <a:custGeom>
              <a:avLst/>
              <a:gdLst/>
              <a:ahLst/>
              <a:cxnLst/>
              <a:rect l="l" t="t" r="r" b="b"/>
              <a:pathLst>
                <a:path w="1111884">
                  <a:moveTo>
                    <a:pt x="0" y="0"/>
                  </a:moveTo>
                  <a:lnTo>
                    <a:pt x="11117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4068433" y="6723730"/>
              <a:ext cx="683260" cy="0"/>
            </a:xfrm>
            <a:custGeom>
              <a:avLst/>
              <a:gdLst/>
              <a:ahLst/>
              <a:cxnLst/>
              <a:rect l="l" t="t" r="r" b="b"/>
              <a:pathLst>
                <a:path w="683260">
                  <a:moveTo>
                    <a:pt x="0" y="0"/>
                  </a:moveTo>
                  <a:lnTo>
                    <a:pt x="682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4792914" y="6907657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6493320" y="690765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6576885" y="6723730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1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4792914" y="6337691"/>
              <a:ext cx="0" cy="530860"/>
            </a:xfrm>
            <a:custGeom>
              <a:avLst/>
              <a:gdLst/>
              <a:ahLst/>
              <a:cxnLst/>
              <a:rect l="l" t="t" r="r" b="b"/>
              <a:pathLst>
                <a:path h="530859">
                  <a:moveTo>
                    <a:pt x="0" y="0"/>
                  </a:moveTo>
                  <a:lnTo>
                    <a:pt x="0" y="53080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4792914" y="6907657"/>
              <a:ext cx="0" cy="628015"/>
            </a:xfrm>
            <a:custGeom>
              <a:avLst/>
              <a:gdLst/>
              <a:ahLst/>
              <a:cxnLst/>
              <a:rect l="l" t="t" r="r" b="b"/>
              <a:pathLst>
                <a:path h="628015">
                  <a:moveTo>
                    <a:pt x="0" y="0"/>
                  </a:moveTo>
                  <a:lnTo>
                    <a:pt x="0" y="62800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4792914" y="778463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6493320" y="6868492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4751132" y="6239784"/>
              <a:ext cx="0" cy="445134"/>
            </a:xfrm>
            <a:custGeom>
              <a:avLst/>
              <a:gdLst/>
              <a:ahLst/>
              <a:cxnLst/>
              <a:rect l="l" t="t" r="r" b="b"/>
              <a:pathLst>
                <a:path h="445134">
                  <a:moveTo>
                    <a:pt x="0" y="0"/>
                  </a:moveTo>
                  <a:lnTo>
                    <a:pt x="0" y="4447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4751132" y="6723730"/>
              <a:ext cx="0" cy="812165"/>
            </a:xfrm>
            <a:custGeom>
              <a:avLst/>
              <a:gdLst/>
              <a:ahLst/>
              <a:cxnLst/>
              <a:rect l="l" t="t" r="r" b="b"/>
              <a:pathLst>
                <a:path h="812165">
                  <a:moveTo>
                    <a:pt x="0" y="0"/>
                  </a:moveTo>
                  <a:lnTo>
                    <a:pt x="0" y="8119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4751132" y="778463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4751132" y="6239784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4">
                  <a:moveTo>
                    <a:pt x="126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4792914" y="6298530"/>
              <a:ext cx="84455" cy="39370"/>
            </a:xfrm>
            <a:custGeom>
              <a:avLst/>
              <a:gdLst/>
              <a:ahLst/>
              <a:cxnLst/>
              <a:rect l="l" t="t" r="r" b="b"/>
              <a:pathLst>
                <a:path w="84454" h="39370">
                  <a:moveTo>
                    <a:pt x="84311" y="0"/>
                  </a:moveTo>
                  <a:lnTo>
                    <a:pt x="84311" y="39163"/>
                  </a:ln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3487951" y="781050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13434" y="0"/>
                  </a:lnTo>
                </a:path>
                <a:path w="41910">
                  <a:moveTo>
                    <a:pt x="29098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6535103" y="633769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19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6535103" y="6684565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2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6437361" y="6239784"/>
              <a:ext cx="139700" cy="209550"/>
            </a:xfrm>
            <a:custGeom>
              <a:avLst/>
              <a:gdLst/>
              <a:ahLst/>
              <a:cxnLst/>
              <a:rect l="l" t="t" r="r" b="b"/>
              <a:pathLst>
                <a:path w="139700" h="209550">
                  <a:moveTo>
                    <a:pt x="0" y="0"/>
                  </a:moveTo>
                  <a:lnTo>
                    <a:pt x="139524" y="0"/>
                  </a:lnTo>
                  <a:lnTo>
                    <a:pt x="139524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6437361" y="6298530"/>
              <a:ext cx="97790" cy="39370"/>
            </a:xfrm>
            <a:custGeom>
              <a:avLst/>
              <a:gdLst/>
              <a:ahLst/>
              <a:cxnLst/>
              <a:rect l="l" t="t" r="r" b="b"/>
              <a:pathLst>
                <a:path w="97790" h="39370">
                  <a:moveTo>
                    <a:pt x="0" y="0"/>
                  </a:moveTo>
                  <a:lnTo>
                    <a:pt x="0" y="39163"/>
                  </a:lnTo>
                  <a:lnTo>
                    <a:pt x="97741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6226955" y="6868492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4751132" y="781050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4751132" y="778463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4751132" y="753566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4822013" y="7544756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0" y="0"/>
                  </a:moveTo>
                  <a:lnTo>
                    <a:pt x="26114" y="4895"/>
                  </a:lnTo>
                  <a:lnTo>
                    <a:pt x="32083" y="62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4880956" y="7560143"/>
              <a:ext cx="48895" cy="24765"/>
            </a:xfrm>
            <a:custGeom>
              <a:avLst/>
              <a:gdLst/>
              <a:ahLst/>
              <a:cxnLst/>
              <a:rect l="l" t="t" r="r" b="b"/>
              <a:pathLst>
                <a:path w="48895" h="24765">
                  <a:moveTo>
                    <a:pt x="0" y="0"/>
                  </a:moveTo>
                  <a:lnTo>
                    <a:pt x="15668" y="6294"/>
                  </a:lnTo>
                  <a:lnTo>
                    <a:pt x="38798" y="18182"/>
                  </a:lnTo>
                  <a:lnTo>
                    <a:pt x="48497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4951838" y="7600704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0" y="0"/>
                  </a:moveTo>
                  <a:lnTo>
                    <a:pt x="8953" y="6993"/>
                  </a:lnTo>
                  <a:lnTo>
                    <a:pt x="26860" y="25176"/>
                  </a:lnTo>
                  <a:lnTo>
                    <a:pt x="38052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5004812" y="7661547"/>
              <a:ext cx="22860" cy="47625"/>
            </a:xfrm>
            <a:custGeom>
              <a:avLst/>
              <a:gdLst/>
              <a:ahLst/>
              <a:cxnLst/>
              <a:rect l="l" t="t" r="r" b="b"/>
              <a:pathLst>
                <a:path w="22860" h="47625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75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4778738" y="7604200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4" h="174625">
                  <a:moveTo>
                    <a:pt x="0" y="167142"/>
                  </a:moveTo>
                  <a:lnTo>
                    <a:pt x="7461" y="174136"/>
                  </a:lnTo>
                  <a:lnTo>
                    <a:pt x="185783" y="6993"/>
                  </a:lnTo>
                  <a:lnTo>
                    <a:pt x="178322" y="0"/>
                  </a:lnTo>
                  <a:lnTo>
                    <a:pt x="0" y="1671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4757847" y="777134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4757847" y="753566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6236655" y="6934932"/>
              <a:ext cx="15240" cy="52705"/>
            </a:xfrm>
            <a:custGeom>
              <a:avLst/>
              <a:gdLst/>
              <a:ahLst/>
              <a:cxnLst/>
              <a:rect l="l" t="t" r="r" b="b"/>
              <a:pathLst>
                <a:path w="15239" h="52704">
                  <a:moveTo>
                    <a:pt x="0" y="0"/>
                  </a:moveTo>
                  <a:lnTo>
                    <a:pt x="5222" y="23777"/>
                  </a:lnTo>
                  <a:lnTo>
                    <a:pt x="12684" y="46855"/>
                  </a:lnTo>
                  <a:lnTo>
                    <a:pt x="14922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6263515" y="7011158"/>
              <a:ext cx="31750" cy="43815"/>
            </a:xfrm>
            <a:custGeom>
              <a:avLst/>
              <a:gdLst/>
              <a:ahLst/>
              <a:cxnLst/>
              <a:rect l="l" t="t" r="r" b="b"/>
              <a:pathLst>
                <a:path w="31750" h="43815">
                  <a:moveTo>
                    <a:pt x="0" y="0"/>
                  </a:moveTo>
                  <a:lnTo>
                    <a:pt x="8953" y="14686"/>
                  </a:lnTo>
                  <a:lnTo>
                    <a:pt x="23875" y="34267"/>
                  </a:lnTo>
                  <a:lnTo>
                    <a:pt x="31337" y="433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6314251" y="7073401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5" h="31115">
                  <a:moveTo>
                    <a:pt x="0" y="0"/>
                  </a:moveTo>
                  <a:lnTo>
                    <a:pt x="8953" y="7692"/>
                  </a:lnTo>
                  <a:lnTo>
                    <a:pt x="29844" y="22378"/>
                  </a:lnTo>
                  <a:lnTo>
                    <a:pt x="44767" y="307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6384386" y="7116060"/>
              <a:ext cx="55244" cy="17145"/>
            </a:xfrm>
            <a:custGeom>
              <a:avLst/>
              <a:gdLst/>
              <a:ahLst/>
              <a:cxnLst/>
              <a:rect l="l" t="t" r="r" b="b"/>
              <a:pathLst>
                <a:path w="55245" h="17145">
                  <a:moveTo>
                    <a:pt x="0" y="0"/>
                  </a:moveTo>
                  <a:lnTo>
                    <a:pt x="5222" y="2797"/>
                  </a:lnTo>
                  <a:lnTo>
                    <a:pt x="29844" y="10490"/>
                  </a:lnTo>
                  <a:lnTo>
                    <a:pt x="55212" y="167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6300821" y="6893670"/>
              <a:ext cx="185420" cy="174625"/>
            </a:xfrm>
            <a:custGeom>
              <a:avLst/>
              <a:gdLst/>
              <a:ahLst/>
              <a:cxnLst/>
              <a:rect l="l" t="t" r="r" b="b"/>
              <a:pathLst>
                <a:path w="185420" h="174625">
                  <a:moveTo>
                    <a:pt x="177576" y="0"/>
                  </a:moveTo>
                  <a:lnTo>
                    <a:pt x="185037" y="6993"/>
                  </a:lnTo>
                  <a:lnTo>
                    <a:pt x="6715" y="174136"/>
                  </a:lnTo>
                  <a:lnTo>
                    <a:pt x="0" y="167142"/>
                  </a:lnTo>
                  <a:lnTo>
                    <a:pt x="1775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6479144" y="6874786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258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5875"/>
                  </a:lnTo>
                  <a:lnTo>
                    <a:pt x="14176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6226955" y="6874786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0" y="258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25875"/>
                  </a:ln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8430244" y="6802755"/>
              <a:ext cx="0" cy="615950"/>
            </a:xfrm>
            <a:custGeom>
              <a:avLst/>
              <a:gdLst/>
              <a:ahLst/>
              <a:cxnLst/>
              <a:rect l="l" t="t" r="r" b="b"/>
              <a:pathLst>
                <a:path h="615950">
                  <a:moveTo>
                    <a:pt x="0" y="0"/>
                  </a:moveTo>
                  <a:lnTo>
                    <a:pt x="0" y="6154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7255107" y="739160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86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7521472" y="739160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86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8829420" y="6200619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7606" y="0"/>
                  </a:lnTo>
                  <a:lnTo>
                    <a:pt x="27606" y="3916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8829419" y="6200621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8829419" y="6200621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8829420" y="4708223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7606" y="0"/>
                  </a:lnTo>
                  <a:lnTo>
                    <a:pt x="27606" y="3916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8829419" y="4708224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8829419" y="4708224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8829420" y="6397134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0"/>
                  </a:moveTo>
                  <a:lnTo>
                    <a:pt x="0" y="0"/>
                  </a:lnTo>
                  <a:lnTo>
                    <a:pt x="0" y="39163"/>
                  </a:lnTo>
                  <a:lnTo>
                    <a:pt x="27606" y="39163"/>
                  </a:lnTo>
                  <a:lnTo>
                    <a:pt x="2760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8829419" y="6397136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0"/>
                  </a:moveTo>
                  <a:lnTo>
                    <a:pt x="0" y="39163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8829419" y="6397136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0"/>
                  </a:moveTo>
                  <a:lnTo>
                    <a:pt x="27606" y="39163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1382639" y="4747387"/>
              <a:ext cx="1511300" cy="0"/>
            </a:xfrm>
            <a:custGeom>
              <a:avLst/>
              <a:gdLst/>
              <a:ahLst/>
              <a:cxnLst/>
              <a:rect l="l" t="t" r="r" b="b"/>
              <a:pathLst>
                <a:path w="1511300">
                  <a:moveTo>
                    <a:pt x="0" y="0"/>
                  </a:moveTo>
                  <a:lnTo>
                    <a:pt x="151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9130105" y="737901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1382639" y="4747388"/>
              <a:ext cx="0" cy="2632075"/>
            </a:xfrm>
            <a:custGeom>
              <a:avLst/>
              <a:gdLst/>
              <a:ahLst/>
              <a:cxnLst/>
              <a:rect l="l" t="t" r="r" b="b"/>
              <a:pathLst>
                <a:path h="2632075">
                  <a:moveTo>
                    <a:pt x="0" y="2631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1424421" y="6161459"/>
              <a:ext cx="0" cy="1257300"/>
            </a:xfrm>
            <a:custGeom>
              <a:avLst/>
              <a:gdLst/>
              <a:ahLst/>
              <a:cxnLst/>
              <a:rect l="l" t="t" r="r" b="b"/>
              <a:pathLst>
                <a:path h="1257300">
                  <a:moveTo>
                    <a:pt x="0" y="1256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1452027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2054146" y="739160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2081753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2110105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1452027" y="739160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2054146" y="73916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2110105" y="739160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1452027" y="6802755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>
                  <a:moveTo>
                    <a:pt x="0" y="0"/>
                  </a:moveTo>
                  <a:lnTo>
                    <a:pt x="62972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2110105" y="680275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2445858" y="682863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1424421" y="6763591"/>
              <a:ext cx="1049655" cy="0"/>
            </a:xfrm>
            <a:custGeom>
              <a:avLst/>
              <a:gdLst/>
              <a:ahLst/>
              <a:cxnLst/>
              <a:rect l="l" t="t" r="r" b="b"/>
              <a:pathLst>
                <a:path w="1049654">
                  <a:moveTo>
                    <a:pt x="0" y="0"/>
                  </a:moveTo>
                  <a:lnTo>
                    <a:pt x="104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04" name="object 5004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1510219" y="6813898"/>
              <a:ext cx="135807" cy="186127"/>
            </a:xfrm>
            <a:prstGeom prst="rect">
              <a:avLst/>
            </a:prstGeom>
          </p:spPr>
        </p:pic>
        <p:sp>
          <p:nvSpPr>
            <p:cNvPr id="5005" name="object 5005"/>
            <p:cNvSpPr/>
            <p:nvPr/>
          </p:nvSpPr>
          <p:spPr>
            <a:xfrm>
              <a:off x="11787781" y="739160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1801958" y="7404888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2445858" y="707759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2459288" y="6841917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4">
                  <a:moveTo>
                    <a:pt x="0" y="0"/>
                  </a:moveTo>
                  <a:lnTo>
                    <a:pt x="0" y="2223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1507987" y="6200623"/>
              <a:ext cx="909955" cy="0"/>
            </a:xfrm>
            <a:custGeom>
              <a:avLst/>
              <a:gdLst/>
              <a:ahLst/>
              <a:cxnLst/>
              <a:rect l="l" t="t" r="r" b="b"/>
              <a:pathLst>
                <a:path w="909954">
                  <a:moveTo>
                    <a:pt x="0" y="0"/>
                  </a:moveTo>
                  <a:lnTo>
                    <a:pt x="90951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1774351" y="621041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0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1774351" y="6357275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64315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2417506" y="637056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1507987" y="6161460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2915167" y="640972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2445858" y="61614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2417506" y="6200621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9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2407061" y="6210413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6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1774351" y="6200622"/>
              <a:ext cx="0" cy="156845"/>
            </a:xfrm>
            <a:custGeom>
              <a:avLst/>
              <a:gdLst/>
              <a:ahLst/>
              <a:cxnLst/>
              <a:rect l="l" t="t" r="r" b="b"/>
              <a:pathLst>
                <a:path h="156845">
                  <a:moveTo>
                    <a:pt x="0" y="156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1529624" y="6206915"/>
              <a:ext cx="224154" cy="0"/>
            </a:xfrm>
            <a:custGeom>
              <a:avLst/>
              <a:gdLst/>
              <a:ahLst/>
              <a:cxnLst/>
              <a:rect l="l" t="t" r="r" b="b"/>
              <a:pathLst>
                <a:path w="224154">
                  <a:moveTo>
                    <a:pt x="2238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1753087" y="620691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1515448" y="620691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0"/>
                  </a:moveTo>
                  <a:lnTo>
                    <a:pt x="6180" y="0"/>
                  </a:lnTo>
                  <a:lnTo>
                    <a:pt x="0" y="5792"/>
                  </a:lnTo>
                  <a:lnTo>
                    <a:pt x="0" y="1293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1515448" y="622020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1514702" y="6422662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0"/>
                  </a:moveTo>
                  <a:lnTo>
                    <a:pt x="0" y="3671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1522163" y="6429306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1759802" y="6422662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1515448" y="641671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0" y="0"/>
                  </a:moveTo>
                  <a:lnTo>
                    <a:pt x="2514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1766890" y="622020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8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1605728" y="641671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1593790" y="6429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09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1582599" y="6429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1581852" y="6438048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1616920" y="6429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09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1628858" y="6429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1616920" y="6438048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1792259" y="6215305"/>
              <a:ext cx="215900" cy="134620"/>
            </a:xfrm>
            <a:custGeom>
              <a:avLst/>
              <a:gdLst/>
              <a:ahLst/>
              <a:cxnLst/>
              <a:rect l="l" t="t" r="r" b="b"/>
              <a:pathLst>
                <a:path w="215900" h="134620">
                  <a:moveTo>
                    <a:pt x="0" y="0"/>
                  </a:moveTo>
                  <a:lnTo>
                    <a:pt x="215628" y="0"/>
                  </a:lnTo>
                  <a:lnTo>
                    <a:pt x="215628" y="134273"/>
                  </a:lnTo>
                  <a:lnTo>
                    <a:pt x="0" y="1342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1902684" y="624537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1903430" y="62579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1902684" y="632475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1916113" y="6337691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6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1981399" y="632475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1995203" y="62579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1981399" y="6245380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1916113" y="624537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65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1804942" y="624537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1804942" y="62579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1804942" y="632475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1818372" y="6337691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6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1883658" y="632475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1896715" y="62579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1883658" y="6245380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1818372" y="624537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65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1840756" y="6281744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1938498" y="6281744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1872093" y="622579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1917605" y="622579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1894476" y="622579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2033255" y="6370561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2078022" y="637545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5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2155245" y="637379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666"/>
                  </a:moveTo>
                  <a:lnTo>
                    <a:pt x="2114" y="1666"/>
                  </a:lnTo>
                  <a:lnTo>
                    <a:pt x="4178" y="1083"/>
                  </a:lnTo>
                  <a:lnTo>
                    <a:pt x="59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2033255" y="6364267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2033255" y="63572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2201131" y="635727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2033255" y="632790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2033255" y="6264961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19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2033255" y="6213910"/>
              <a:ext cx="39370" cy="30480"/>
            </a:xfrm>
            <a:custGeom>
              <a:avLst/>
              <a:gdLst/>
              <a:ahLst/>
              <a:cxnLst/>
              <a:rect l="l" t="t" r="r" b="b"/>
              <a:pathLst>
                <a:path w="39370" h="30479">
                  <a:moveTo>
                    <a:pt x="0" y="30071"/>
                  </a:moveTo>
                  <a:lnTo>
                    <a:pt x="0" y="0"/>
                  </a:lnTo>
                  <a:lnTo>
                    <a:pt x="387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2094435" y="621390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7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2161587" y="6213909"/>
              <a:ext cx="40005" cy="30480"/>
            </a:xfrm>
            <a:custGeom>
              <a:avLst/>
              <a:gdLst/>
              <a:ahLst/>
              <a:cxnLst/>
              <a:rect l="l" t="t" r="r" b="b"/>
              <a:pathLst>
                <a:path w="40004" h="30479">
                  <a:moveTo>
                    <a:pt x="0" y="0"/>
                  </a:moveTo>
                  <a:lnTo>
                    <a:pt x="39544" y="0"/>
                  </a:lnTo>
                  <a:lnTo>
                    <a:pt x="39544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2201131" y="6264959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2201131" y="632790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2033255" y="634398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2077275" y="6299228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071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2125027" y="6255171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372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2172033" y="6213909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09" h="26670">
                  <a:moveTo>
                    <a:pt x="0" y="26575"/>
                  </a:moveTo>
                  <a:lnTo>
                    <a:pt x="290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2172033" y="6343986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09" h="26670">
                  <a:moveTo>
                    <a:pt x="29098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2125027" y="6299228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31337" y="30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2077275" y="6255171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337" y="293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2033255" y="621390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352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2161587" y="637056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222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2071708" y="637379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1765" y="1089"/>
                  </a:lnTo>
                  <a:lnTo>
                    <a:pt x="3830" y="1666"/>
                  </a:lnTo>
                  <a:lnTo>
                    <a:pt x="5937" y="1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2066829" y="637056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0" y="0"/>
                  </a:moveTo>
                  <a:lnTo>
                    <a:pt x="5222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1431138" y="6664982"/>
              <a:ext cx="979805" cy="92075"/>
            </a:xfrm>
            <a:custGeom>
              <a:avLst/>
              <a:gdLst/>
              <a:ahLst/>
              <a:cxnLst/>
              <a:rect l="l" t="t" r="r" b="b"/>
              <a:pathLst>
                <a:path w="979804" h="92075">
                  <a:moveTo>
                    <a:pt x="0" y="91613"/>
                  </a:moveTo>
                  <a:lnTo>
                    <a:pt x="98487" y="91613"/>
                  </a:lnTo>
                  <a:lnTo>
                    <a:pt x="98487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  <a:path w="979804" h="92075">
                  <a:moveTo>
                    <a:pt x="98487" y="91613"/>
                  </a:moveTo>
                  <a:lnTo>
                    <a:pt x="196229" y="91613"/>
                  </a:lnTo>
                  <a:lnTo>
                    <a:pt x="196229" y="0"/>
                  </a:lnTo>
                  <a:lnTo>
                    <a:pt x="98487" y="0"/>
                  </a:lnTo>
                  <a:lnTo>
                    <a:pt x="98487" y="91613"/>
                  </a:lnTo>
                  <a:close/>
                </a:path>
                <a:path w="979804" h="92075">
                  <a:moveTo>
                    <a:pt x="196229" y="91613"/>
                  </a:moveTo>
                  <a:lnTo>
                    <a:pt x="293970" y="91613"/>
                  </a:lnTo>
                  <a:lnTo>
                    <a:pt x="293970" y="0"/>
                  </a:lnTo>
                  <a:lnTo>
                    <a:pt x="196229" y="0"/>
                  </a:lnTo>
                  <a:lnTo>
                    <a:pt x="196229" y="91613"/>
                  </a:lnTo>
                  <a:close/>
                </a:path>
                <a:path w="979804" h="92075">
                  <a:moveTo>
                    <a:pt x="293970" y="91613"/>
                  </a:moveTo>
                  <a:lnTo>
                    <a:pt x="391712" y="91613"/>
                  </a:lnTo>
                  <a:lnTo>
                    <a:pt x="391712" y="0"/>
                  </a:lnTo>
                  <a:lnTo>
                    <a:pt x="293970" y="0"/>
                  </a:lnTo>
                  <a:lnTo>
                    <a:pt x="293970" y="91613"/>
                  </a:lnTo>
                  <a:close/>
                </a:path>
                <a:path w="979804" h="92075">
                  <a:moveTo>
                    <a:pt x="391712" y="91613"/>
                  </a:moveTo>
                  <a:lnTo>
                    <a:pt x="490200" y="91613"/>
                  </a:lnTo>
                  <a:lnTo>
                    <a:pt x="490200" y="0"/>
                  </a:lnTo>
                  <a:lnTo>
                    <a:pt x="391712" y="0"/>
                  </a:lnTo>
                  <a:lnTo>
                    <a:pt x="391712" y="91613"/>
                  </a:lnTo>
                  <a:close/>
                </a:path>
                <a:path w="979804" h="92075">
                  <a:moveTo>
                    <a:pt x="490200" y="91613"/>
                  </a:moveTo>
                  <a:lnTo>
                    <a:pt x="587941" y="91613"/>
                  </a:lnTo>
                  <a:lnTo>
                    <a:pt x="587941" y="0"/>
                  </a:lnTo>
                  <a:lnTo>
                    <a:pt x="490200" y="0"/>
                  </a:lnTo>
                  <a:lnTo>
                    <a:pt x="490200" y="91613"/>
                  </a:lnTo>
                  <a:close/>
                </a:path>
                <a:path w="979804" h="92075">
                  <a:moveTo>
                    <a:pt x="587941" y="91613"/>
                  </a:moveTo>
                  <a:lnTo>
                    <a:pt x="685683" y="91613"/>
                  </a:lnTo>
                  <a:lnTo>
                    <a:pt x="685683" y="0"/>
                  </a:lnTo>
                  <a:lnTo>
                    <a:pt x="587941" y="0"/>
                  </a:lnTo>
                  <a:lnTo>
                    <a:pt x="587941" y="91613"/>
                  </a:lnTo>
                  <a:close/>
                </a:path>
                <a:path w="979804" h="92075">
                  <a:moveTo>
                    <a:pt x="685683" y="91613"/>
                  </a:moveTo>
                  <a:lnTo>
                    <a:pt x="783425" y="91613"/>
                  </a:lnTo>
                  <a:lnTo>
                    <a:pt x="783425" y="0"/>
                  </a:lnTo>
                  <a:lnTo>
                    <a:pt x="685683" y="0"/>
                  </a:lnTo>
                  <a:lnTo>
                    <a:pt x="685683" y="91613"/>
                  </a:lnTo>
                  <a:close/>
                </a:path>
                <a:path w="979804" h="92075">
                  <a:moveTo>
                    <a:pt x="783425" y="91613"/>
                  </a:moveTo>
                  <a:lnTo>
                    <a:pt x="881912" y="91613"/>
                  </a:lnTo>
                  <a:lnTo>
                    <a:pt x="881912" y="0"/>
                  </a:lnTo>
                  <a:lnTo>
                    <a:pt x="783425" y="0"/>
                  </a:lnTo>
                  <a:lnTo>
                    <a:pt x="783425" y="91613"/>
                  </a:lnTo>
                  <a:close/>
                </a:path>
                <a:path w="979804" h="92075">
                  <a:moveTo>
                    <a:pt x="881912" y="91613"/>
                  </a:moveTo>
                  <a:lnTo>
                    <a:pt x="979654" y="91613"/>
                  </a:lnTo>
                  <a:lnTo>
                    <a:pt x="979654" y="0"/>
                  </a:lnTo>
                  <a:lnTo>
                    <a:pt x="881912" y="0"/>
                  </a:lnTo>
                  <a:lnTo>
                    <a:pt x="881912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8388462" y="754895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2932093" y="679576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2358328" y="755454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2930601" y="7574828"/>
              <a:ext cx="35560" cy="25400"/>
            </a:xfrm>
            <a:custGeom>
              <a:avLst/>
              <a:gdLst/>
              <a:ahLst/>
              <a:cxnLst/>
              <a:rect l="l" t="t" r="r" b="b"/>
              <a:pathLst>
                <a:path w="35560" h="25400">
                  <a:moveTo>
                    <a:pt x="8953" y="25176"/>
                  </a:moveTo>
                  <a:lnTo>
                    <a:pt x="35067" y="0"/>
                  </a:lnTo>
                  <a:lnTo>
                    <a:pt x="26114" y="0"/>
                  </a:lnTo>
                  <a:lnTo>
                    <a:pt x="0" y="25176"/>
                  </a:lnTo>
                  <a:lnTo>
                    <a:pt x="8953" y="251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2929108" y="757482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2930601" y="7550351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5">
                  <a:moveTo>
                    <a:pt x="8953" y="0"/>
                  </a:moveTo>
                  <a:lnTo>
                    <a:pt x="35067" y="24476"/>
                  </a:lnTo>
                  <a:lnTo>
                    <a:pt x="26114" y="24476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2400856" y="7574829"/>
              <a:ext cx="554990" cy="0"/>
            </a:xfrm>
            <a:custGeom>
              <a:avLst/>
              <a:gdLst/>
              <a:ahLst/>
              <a:cxnLst/>
              <a:rect l="l" t="t" r="r" b="b"/>
              <a:pathLst>
                <a:path w="554989">
                  <a:moveTo>
                    <a:pt x="55436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2037498" y="7660146"/>
              <a:ext cx="13970" cy="169545"/>
            </a:xfrm>
            <a:custGeom>
              <a:avLst/>
              <a:gdLst/>
              <a:ahLst/>
              <a:cxnLst/>
              <a:rect l="l" t="t" r="r" b="b"/>
              <a:pathLst>
                <a:path w="13969" h="169545">
                  <a:moveTo>
                    <a:pt x="13430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65038"/>
                  </a:lnTo>
                  <a:close/>
                </a:path>
                <a:path w="13969" h="169545">
                  <a:moveTo>
                    <a:pt x="13430" y="169246"/>
                  </a:moveTo>
                  <a:lnTo>
                    <a:pt x="0" y="169246"/>
                  </a:lnTo>
                  <a:lnTo>
                    <a:pt x="0" y="104207"/>
                  </a:lnTo>
                  <a:lnTo>
                    <a:pt x="13430" y="104207"/>
                  </a:lnTo>
                  <a:lnTo>
                    <a:pt x="13430" y="16924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2037497" y="783046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0" y="0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2042811" y="78255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0" y="0"/>
                  </a:moveTo>
                  <a:lnTo>
                    <a:pt x="84875" y="0"/>
                  </a:lnTo>
                </a:path>
              </a:pathLst>
            </a:custGeom>
            <a:ln w="914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2042811" y="7829038"/>
              <a:ext cx="1467485" cy="0"/>
            </a:xfrm>
            <a:custGeom>
              <a:avLst/>
              <a:gdLst/>
              <a:ahLst/>
              <a:cxnLst/>
              <a:rect l="l" t="t" r="r" b="b"/>
              <a:pathLst>
                <a:path w="1467485">
                  <a:moveTo>
                    <a:pt x="0" y="0"/>
                  </a:moveTo>
                  <a:lnTo>
                    <a:pt x="1467434" y="0"/>
                  </a:lnTo>
                </a:path>
              </a:pathLst>
            </a:custGeom>
            <a:ln w="16090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3508843" y="783013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5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3502129" y="7771342"/>
              <a:ext cx="14604" cy="58419"/>
            </a:xfrm>
            <a:custGeom>
              <a:avLst/>
              <a:gdLst/>
              <a:ahLst/>
              <a:cxnLst/>
              <a:rect l="l" t="t" r="r" b="b"/>
              <a:pathLst>
                <a:path w="14604" h="58420">
                  <a:moveTo>
                    <a:pt x="0" y="0"/>
                  </a:moveTo>
                  <a:lnTo>
                    <a:pt x="14176" y="0"/>
                  </a:lnTo>
                  <a:lnTo>
                    <a:pt x="14176" y="58045"/>
                  </a:lnTo>
                  <a:lnTo>
                    <a:pt x="0" y="580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3501012" y="7533480"/>
              <a:ext cx="16510" cy="200660"/>
            </a:xfrm>
            <a:custGeom>
              <a:avLst/>
              <a:gdLst/>
              <a:ahLst/>
              <a:cxnLst/>
              <a:rect l="l" t="t" r="r" b="b"/>
              <a:pathLst>
                <a:path w="16510" h="200659">
                  <a:moveTo>
                    <a:pt x="0" y="118183"/>
                  </a:moveTo>
                  <a:lnTo>
                    <a:pt x="0" y="200188"/>
                  </a:lnTo>
                </a:path>
                <a:path w="16510" h="200659">
                  <a:moveTo>
                    <a:pt x="16410" y="118183"/>
                  </a:moveTo>
                  <a:lnTo>
                    <a:pt x="16410" y="200188"/>
                  </a:lnTo>
                </a:path>
                <a:path w="16510" h="200659">
                  <a:moveTo>
                    <a:pt x="0" y="0"/>
                  </a:moveTo>
                  <a:lnTo>
                    <a:pt x="0" y="82005"/>
                  </a:lnTo>
                </a:path>
                <a:path w="16510" h="200659">
                  <a:moveTo>
                    <a:pt x="16410" y="0"/>
                  </a:moveTo>
                  <a:lnTo>
                    <a:pt x="16410" y="8200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3501012" y="7415985"/>
              <a:ext cx="16510" cy="81915"/>
            </a:xfrm>
            <a:custGeom>
              <a:avLst/>
              <a:gdLst/>
              <a:ahLst/>
              <a:cxnLst/>
              <a:rect l="l" t="t" r="r" b="b"/>
              <a:pathLst>
                <a:path w="16510" h="81915">
                  <a:moveTo>
                    <a:pt x="0" y="0"/>
                  </a:moveTo>
                  <a:lnTo>
                    <a:pt x="0" y="81305"/>
                  </a:lnTo>
                </a:path>
                <a:path w="16510" h="81915">
                  <a:moveTo>
                    <a:pt x="16410" y="0"/>
                  </a:moveTo>
                  <a:lnTo>
                    <a:pt x="16410" y="8130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3502129" y="7319573"/>
              <a:ext cx="14604" cy="58419"/>
            </a:xfrm>
            <a:custGeom>
              <a:avLst/>
              <a:gdLst/>
              <a:ahLst/>
              <a:cxnLst/>
              <a:rect l="l" t="t" r="r" b="b"/>
              <a:pathLst>
                <a:path w="14604" h="58420">
                  <a:moveTo>
                    <a:pt x="0" y="0"/>
                  </a:moveTo>
                  <a:lnTo>
                    <a:pt x="14176" y="0"/>
                  </a:lnTo>
                  <a:lnTo>
                    <a:pt x="14176" y="58045"/>
                  </a:lnTo>
                  <a:lnTo>
                    <a:pt x="0" y="580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3502128" y="731850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2042811" y="7319916"/>
              <a:ext cx="1467485" cy="0"/>
            </a:xfrm>
            <a:custGeom>
              <a:avLst/>
              <a:gdLst/>
              <a:ahLst/>
              <a:cxnLst/>
              <a:rect l="l" t="t" r="r" b="b"/>
              <a:pathLst>
                <a:path w="1467485">
                  <a:moveTo>
                    <a:pt x="0" y="0"/>
                  </a:moveTo>
                  <a:lnTo>
                    <a:pt x="1467434" y="0"/>
                  </a:lnTo>
                </a:path>
              </a:pathLst>
            </a:custGeom>
            <a:ln w="16090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2044211" y="731327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55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2037498" y="7319573"/>
              <a:ext cx="13970" cy="52705"/>
            </a:xfrm>
            <a:custGeom>
              <a:avLst/>
              <a:gdLst/>
              <a:ahLst/>
              <a:cxnLst/>
              <a:rect l="l" t="t" r="r" b="b"/>
              <a:pathLst>
                <a:path w="13969" h="52704">
                  <a:moveTo>
                    <a:pt x="13430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5245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4737702" y="67321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4670551" y="681184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4586239" y="686569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4502674" y="686569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4407170" y="6811846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4407171" y="6732122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4502674" y="673212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4586239" y="673212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4670551" y="673212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4041572" y="76713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3974422" y="7751062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3890111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3806544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3722234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3638667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3543165" y="7751063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3543165" y="767133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3638667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3722234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3806544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3890111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3974421" y="7671338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2772658" y="76713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2705508" y="7751062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2621943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2537631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2454065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2369754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2274251" y="7751063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2274251" y="7671337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0" y="53849"/>
                  </a:moveTo>
                  <a:lnTo>
                    <a:pt x="0" y="0"/>
                  </a:ln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2369754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2454065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2537631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2621943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2705508" y="7671338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4737702" y="69034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4670551" y="6983886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4586239" y="703773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4502674" y="703773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4407170" y="6983884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4407171" y="6903461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4502674" y="690346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4586239" y="690346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4670551" y="6903460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8857025" y="5297072"/>
              <a:ext cx="2526030" cy="0"/>
            </a:xfrm>
            <a:custGeom>
              <a:avLst/>
              <a:gdLst/>
              <a:ahLst/>
              <a:cxnLst/>
              <a:rect l="l" t="t" r="r" b="b"/>
              <a:pathLst>
                <a:path w="2526029">
                  <a:moveTo>
                    <a:pt x="25256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8829419" y="5271194"/>
              <a:ext cx="2553335" cy="0"/>
            </a:xfrm>
            <a:custGeom>
              <a:avLst/>
              <a:gdLst/>
              <a:ahLst/>
              <a:cxnLst/>
              <a:rect l="l" t="t" r="r" b="b"/>
              <a:pathLst>
                <a:path w="2553334">
                  <a:moveTo>
                    <a:pt x="25532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6535103" y="644888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8843595" y="5755139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8843595" y="5978231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8857025" y="5297073"/>
              <a:ext cx="0" cy="903605"/>
            </a:xfrm>
            <a:custGeom>
              <a:avLst/>
              <a:gdLst/>
              <a:ahLst/>
              <a:cxnLst/>
              <a:rect l="l" t="t" r="r" b="b"/>
              <a:pathLst>
                <a:path h="903604">
                  <a:moveTo>
                    <a:pt x="0" y="9035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8829419" y="5271197"/>
              <a:ext cx="0" cy="929640"/>
            </a:xfrm>
            <a:custGeom>
              <a:avLst/>
              <a:gdLst/>
              <a:ahLst/>
              <a:cxnLst/>
              <a:rect l="l" t="t" r="r" b="b"/>
              <a:pathLst>
                <a:path h="929639">
                  <a:moveTo>
                    <a:pt x="0" y="9294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8829420" y="5742550"/>
              <a:ext cx="27940" cy="497840"/>
            </a:xfrm>
            <a:custGeom>
              <a:avLst/>
              <a:gdLst/>
              <a:ahLst/>
              <a:cxnLst/>
              <a:rect l="l" t="t" r="r" b="b"/>
              <a:pathLst>
                <a:path w="27940" h="497839">
                  <a:moveTo>
                    <a:pt x="0" y="12588"/>
                  </a:moveTo>
                  <a:lnTo>
                    <a:pt x="27606" y="12588"/>
                  </a:lnTo>
                  <a:lnTo>
                    <a:pt x="27606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  <a:path w="27940" h="497839">
                  <a:moveTo>
                    <a:pt x="27606" y="497232"/>
                  </a:moveTo>
                  <a:lnTo>
                    <a:pt x="0" y="497232"/>
                  </a:lnTo>
                  <a:lnTo>
                    <a:pt x="0" y="458069"/>
                  </a:lnTo>
                  <a:lnTo>
                    <a:pt x="27606" y="458069"/>
                  </a:lnTo>
                  <a:lnTo>
                    <a:pt x="27606" y="497232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8829419" y="6200621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8829419" y="6200621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8843595" y="53103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8843595" y="553275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8829420" y="5271193"/>
              <a:ext cx="41910" cy="929640"/>
            </a:xfrm>
            <a:custGeom>
              <a:avLst/>
              <a:gdLst/>
              <a:ahLst/>
              <a:cxnLst/>
              <a:rect l="l" t="t" r="r" b="b"/>
              <a:pathLst>
                <a:path w="41909" h="929639">
                  <a:moveTo>
                    <a:pt x="0" y="929431"/>
                  </a:moveTo>
                  <a:lnTo>
                    <a:pt x="27606" y="929431"/>
                  </a:lnTo>
                  <a:lnTo>
                    <a:pt x="27606" y="916144"/>
                  </a:lnTo>
                  <a:lnTo>
                    <a:pt x="0" y="916144"/>
                  </a:lnTo>
                  <a:lnTo>
                    <a:pt x="0" y="929431"/>
                  </a:lnTo>
                  <a:close/>
                </a:path>
                <a:path w="41909" h="929639">
                  <a:moveTo>
                    <a:pt x="0" y="39163"/>
                  </a:moveTo>
                  <a:lnTo>
                    <a:pt x="27606" y="39163"/>
                  </a:lnTo>
                  <a:lnTo>
                    <a:pt x="27606" y="25875"/>
                  </a:lnTo>
                  <a:lnTo>
                    <a:pt x="0" y="25875"/>
                  </a:lnTo>
                  <a:lnTo>
                    <a:pt x="0" y="39163"/>
                  </a:lnTo>
                  <a:close/>
                </a:path>
                <a:path w="41909" h="929639">
                  <a:moveTo>
                    <a:pt x="41782" y="0"/>
                  </a:moveTo>
                  <a:lnTo>
                    <a:pt x="27606" y="0"/>
                  </a:lnTo>
                  <a:lnTo>
                    <a:pt x="27606" y="25875"/>
                  </a:lnTo>
                  <a:lnTo>
                    <a:pt x="41782" y="25875"/>
                  </a:lnTo>
                  <a:lnTo>
                    <a:pt x="41782" y="0"/>
                  </a:lnTo>
                  <a:close/>
                </a:path>
                <a:path w="41909" h="929639">
                  <a:moveTo>
                    <a:pt x="27606" y="0"/>
                  </a:moveTo>
                  <a:lnTo>
                    <a:pt x="0" y="0"/>
                  </a:lnTo>
                  <a:lnTo>
                    <a:pt x="0" y="25875"/>
                  </a:lnTo>
                  <a:lnTo>
                    <a:pt x="27606" y="25875"/>
                  </a:lnTo>
                  <a:lnTo>
                    <a:pt x="2760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8829419" y="527119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27606" y="0"/>
                  </a:moveTo>
                  <a:lnTo>
                    <a:pt x="0" y="25875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8829419" y="527119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0"/>
                  </a:moveTo>
                  <a:lnTo>
                    <a:pt x="27606" y="25875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8829420" y="5271193"/>
              <a:ext cx="2553335" cy="707390"/>
            </a:xfrm>
            <a:custGeom>
              <a:avLst/>
              <a:gdLst/>
              <a:ahLst/>
              <a:cxnLst/>
              <a:rect l="l" t="t" r="r" b="b"/>
              <a:pathLst>
                <a:path w="2553334" h="707389">
                  <a:moveTo>
                    <a:pt x="0" y="707035"/>
                  </a:moveTo>
                  <a:lnTo>
                    <a:pt x="27606" y="707035"/>
                  </a:lnTo>
                  <a:lnTo>
                    <a:pt x="27606" y="693747"/>
                  </a:lnTo>
                  <a:lnTo>
                    <a:pt x="0" y="693747"/>
                  </a:lnTo>
                  <a:lnTo>
                    <a:pt x="0" y="707035"/>
                  </a:lnTo>
                  <a:close/>
                </a:path>
                <a:path w="2553334" h="707389">
                  <a:moveTo>
                    <a:pt x="0" y="261554"/>
                  </a:moveTo>
                  <a:lnTo>
                    <a:pt x="27606" y="261554"/>
                  </a:lnTo>
                  <a:lnTo>
                    <a:pt x="27606" y="248266"/>
                  </a:lnTo>
                  <a:lnTo>
                    <a:pt x="0" y="248266"/>
                  </a:lnTo>
                  <a:lnTo>
                    <a:pt x="0" y="261554"/>
                  </a:lnTo>
                  <a:close/>
                </a:path>
                <a:path w="2553334" h="707389">
                  <a:moveTo>
                    <a:pt x="2553219" y="0"/>
                  </a:moveTo>
                  <a:lnTo>
                    <a:pt x="2539043" y="0"/>
                  </a:lnTo>
                  <a:lnTo>
                    <a:pt x="2539043" y="25875"/>
                  </a:lnTo>
                  <a:lnTo>
                    <a:pt x="2553219" y="25875"/>
                  </a:lnTo>
                  <a:lnTo>
                    <a:pt x="2553219" y="0"/>
                  </a:lnTo>
                  <a:close/>
                </a:path>
                <a:path w="2553334" h="707389">
                  <a:moveTo>
                    <a:pt x="1297501" y="0"/>
                  </a:moveTo>
                  <a:lnTo>
                    <a:pt x="1283324" y="0"/>
                  </a:lnTo>
                  <a:lnTo>
                    <a:pt x="1283324" y="25875"/>
                  </a:lnTo>
                  <a:lnTo>
                    <a:pt x="1297501" y="25875"/>
                  </a:lnTo>
                  <a:lnTo>
                    <a:pt x="129750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8871202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9185318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9498688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9812803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0126920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0441036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0754406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1068522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9171143" y="5271193"/>
              <a:ext cx="1897380" cy="26034"/>
            </a:xfrm>
            <a:custGeom>
              <a:avLst/>
              <a:gdLst/>
              <a:ahLst/>
              <a:cxnLst/>
              <a:rect l="l" t="t" r="r" b="b"/>
              <a:pathLst>
                <a:path w="1897379" h="26035">
                  <a:moveTo>
                    <a:pt x="327546" y="0"/>
                  </a:moveTo>
                  <a:lnTo>
                    <a:pt x="314116" y="0"/>
                  </a:lnTo>
                  <a:lnTo>
                    <a:pt x="314116" y="25875"/>
                  </a:lnTo>
                  <a:lnTo>
                    <a:pt x="327546" y="25875"/>
                  </a:lnTo>
                  <a:lnTo>
                    <a:pt x="327546" y="0"/>
                  </a:lnTo>
                  <a:close/>
                </a:path>
                <a:path w="1897379" h="26035">
                  <a:moveTo>
                    <a:pt x="14176" y="0"/>
                  </a:moveTo>
                  <a:lnTo>
                    <a:pt x="0" y="0"/>
                  </a:lnTo>
                  <a:lnTo>
                    <a:pt x="0" y="25875"/>
                  </a:lnTo>
                  <a:lnTo>
                    <a:pt x="14176" y="25875"/>
                  </a:lnTo>
                  <a:lnTo>
                    <a:pt x="14176" y="0"/>
                  </a:lnTo>
                  <a:close/>
                </a:path>
                <a:path w="1897379" h="26035">
                  <a:moveTo>
                    <a:pt x="1583264" y="0"/>
                  </a:moveTo>
                  <a:lnTo>
                    <a:pt x="1569834" y="0"/>
                  </a:lnTo>
                  <a:lnTo>
                    <a:pt x="1569834" y="25875"/>
                  </a:lnTo>
                  <a:lnTo>
                    <a:pt x="1583264" y="25875"/>
                  </a:lnTo>
                  <a:lnTo>
                    <a:pt x="1583264" y="0"/>
                  </a:lnTo>
                  <a:close/>
                </a:path>
                <a:path w="1897379" h="26035">
                  <a:moveTo>
                    <a:pt x="641662" y="0"/>
                  </a:moveTo>
                  <a:lnTo>
                    <a:pt x="627486" y="0"/>
                  </a:lnTo>
                  <a:lnTo>
                    <a:pt x="627486" y="25875"/>
                  </a:lnTo>
                  <a:lnTo>
                    <a:pt x="641662" y="25875"/>
                  </a:lnTo>
                  <a:lnTo>
                    <a:pt x="641662" y="0"/>
                  </a:lnTo>
                  <a:close/>
                </a:path>
                <a:path w="1897379" h="26035">
                  <a:moveTo>
                    <a:pt x="1269894" y="0"/>
                  </a:moveTo>
                  <a:lnTo>
                    <a:pt x="1255718" y="0"/>
                  </a:lnTo>
                  <a:lnTo>
                    <a:pt x="1255718" y="25875"/>
                  </a:lnTo>
                  <a:lnTo>
                    <a:pt x="1269894" y="25875"/>
                  </a:lnTo>
                  <a:lnTo>
                    <a:pt x="1269894" y="0"/>
                  </a:lnTo>
                  <a:close/>
                </a:path>
                <a:path w="1897379" h="26035">
                  <a:moveTo>
                    <a:pt x="1897381" y="0"/>
                  </a:moveTo>
                  <a:lnTo>
                    <a:pt x="1883204" y="0"/>
                  </a:lnTo>
                  <a:lnTo>
                    <a:pt x="1883204" y="25875"/>
                  </a:lnTo>
                  <a:lnTo>
                    <a:pt x="1897381" y="25875"/>
                  </a:lnTo>
                  <a:lnTo>
                    <a:pt x="18973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71" name="object 5171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9386816" y="7056570"/>
              <a:ext cx="206598" cy="94503"/>
            </a:xfrm>
            <a:prstGeom prst="rect">
              <a:avLst/>
            </a:prstGeom>
          </p:spPr>
        </p:pic>
        <p:sp>
          <p:nvSpPr>
            <p:cNvPr id="5172" name="object 5172"/>
            <p:cNvSpPr/>
            <p:nvPr/>
          </p:nvSpPr>
          <p:spPr>
            <a:xfrm>
              <a:off x="9283807" y="6946817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0"/>
                  </a:moveTo>
                  <a:lnTo>
                    <a:pt x="2014521" y="0"/>
                  </a:lnTo>
                  <a:lnTo>
                    <a:pt x="2014521" y="314004"/>
                  </a:lnTo>
                  <a:lnTo>
                    <a:pt x="0" y="3140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73" name="object 5173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9722569" y="7056570"/>
              <a:ext cx="206598" cy="94503"/>
            </a:xfrm>
            <a:prstGeom prst="rect">
              <a:avLst/>
            </a:prstGeom>
          </p:spPr>
        </p:pic>
        <p:pic>
          <p:nvPicPr>
            <p:cNvPr id="5174" name="object 5174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0058323" y="7056570"/>
              <a:ext cx="206598" cy="94503"/>
            </a:xfrm>
            <a:prstGeom prst="rect">
              <a:avLst/>
            </a:prstGeom>
          </p:spPr>
        </p:pic>
        <p:pic>
          <p:nvPicPr>
            <p:cNvPr id="5175" name="object 5175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10394077" y="7056570"/>
              <a:ext cx="206598" cy="94503"/>
            </a:xfrm>
            <a:prstGeom prst="rect">
              <a:avLst/>
            </a:prstGeom>
          </p:spPr>
        </p:pic>
        <p:pic>
          <p:nvPicPr>
            <p:cNvPr id="5176" name="object 5176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0730530" y="7056570"/>
              <a:ext cx="205899" cy="94503"/>
            </a:xfrm>
            <a:prstGeom prst="rect">
              <a:avLst/>
            </a:prstGeom>
          </p:spPr>
        </p:pic>
        <p:pic>
          <p:nvPicPr>
            <p:cNvPr id="5177" name="object 5177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11066284" y="7056570"/>
              <a:ext cx="205899" cy="94503"/>
            </a:xfrm>
            <a:prstGeom prst="rect">
              <a:avLst/>
            </a:prstGeom>
          </p:spPr>
        </p:pic>
        <p:pic>
          <p:nvPicPr>
            <p:cNvPr id="5178" name="object 5178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9386816" y="6624374"/>
              <a:ext cx="206599" cy="94507"/>
            </a:xfrm>
            <a:prstGeom prst="rect">
              <a:avLst/>
            </a:prstGeom>
          </p:spPr>
        </p:pic>
        <p:sp>
          <p:nvSpPr>
            <p:cNvPr id="5179" name="object 5179"/>
            <p:cNvSpPr/>
            <p:nvPr/>
          </p:nvSpPr>
          <p:spPr>
            <a:xfrm>
              <a:off x="9283807" y="6514624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0"/>
                  </a:moveTo>
                  <a:lnTo>
                    <a:pt x="2014521" y="0"/>
                  </a:lnTo>
                  <a:lnTo>
                    <a:pt x="2014521" y="314004"/>
                  </a:lnTo>
                  <a:lnTo>
                    <a:pt x="0" y="3140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80" name="object 518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9722569" y="6624374"/>
              <a:ext cx="206599" cy="94507"/>
            </a:xfrm>
            <a:prstGeom prst="rect">
              <a:avLst/>
            </a:prstGeom>
          </p:spPr>
        </p:pic>
        <p:pic>
          <p:nvPicPr>
            <p:cNvPr id="5181" name="object 5181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0058323" y="6624374"/>
              <a:ext cx="206599" cy="94507"/>
            </a:xfrm>
            <a:prstGeom prst="rect">
              <a:avLst/>
            </a:prstGeom>
          </p:spPr>
        </p:pic>
        <p:pic>
          <p:nvPicPr>
            <p:cNvPr id="5182" name="object 518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0394077" y="6624374"/>
              <a:ext cx="206598" cy="94507"/>
            </a:xfrm>
            <a:prstGeom prst="rect">
              <a:avLst/>
            </a:prstGeom>
          </p:spPr>
        </p:pic>
        <p:pic>
          <p:nvPicPr>
            <p:cNvPr id="5183" name="object 518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730530" y="6624374"/>
              <a:ext cx="205899" cy="94507"/>
            </a:xfrm>
            <a:prstGeom prst="rect">
              <a:avLst/>
            </a:prstGeom>
          </p:spPr>
        </p:pic>
        <p:pic>
          <p:nvPicPr>
            <p:cNvPr id="5184" name="object 5184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1066284" y="6624374"/>
              <a:ext cx="205899" cy="94507"/>
            </a:xfrm>
            <a:prstGeom prst="rect">
              <a:avLst/>
            </a:prstGeom>
          </p:spPr>
        </p:pic>
        <p:pic>
          <p:nvPicPr>
            <p:cNvPr id="5185" name="object 5185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9386816" y="5485847"/>
              <a:ext cx="206599" cy="94507"/>
            </a:xfrm>
            <a:prstGeom prst="rect">
              <a:avLst/>
            </a:prstGeom>
          </p:spPr>
        </p:pic>
        <p:sp>
          <p:nvSpPr>
            <p:cNvPr id="5186" name="object 5186"/>
            <p:cNvSpPr/>
            <p:nvPr/>
          </p:nvSpPr>
          <p:spPr>
            <a:xfrm>
              <a:off x="9283807" y="5376095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314004"/>
                  </a:moveTo>
                  <a:lnTo>
                    <a:pt x="2014521" y="3140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0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87" name="object 5187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9722569" y="5485847"/>
              <a:ext cx="206599" cy="94507"/>
            </a:xfrm>
            <a:prstGeom prst="rect">
              <a:avLst/>
            </a:prstGeom>
          </p:spPr>
        </p:pic>
        <p:pic>
          <p:nvPicPr>
            <p:cNvPr id="5188" name="object 5188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0058323" y="5485847"/>
              <a:ext cx="206599" cy="94507"/>
            </a:xfrm>
            <a:prstGeom prst="rect">
              <a:avLst/>
            </a:prstGeom>
          </p:spPr>
        </p:pic>
        <p:pic>
          <p:nvPicPr>
            <p:cNvPr id="5189" name="object 5189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10394077" y="5485847"/>
              <a:ext cx="206598" cy="94507"/>
            </a:xfrm>
            <a:prstGeom prst="rect">
              <a:avLst/>
            </a:prstGeom>
          </p:spPr>
        </p:pic>
        <p:pic>
          <p:nvPicPr>
            <p:cNvPr id="5190" name="object 5190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0730530" y="5485847"/>
              <a:ext cx="205899" cy="94507"/>
            </a:xfrm>
            <a:prstGeom prst="rect">
              <a:avLst/>
            </a:prstGeom>
          </p:spPr>
        </p:pic>
        <p:pic>
          <p:nvPicPr>
            <p:cNvPr id="5191" name="object 5191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1066284" y="5485847"/>
              <a:ext cx="205899" cy="94507"/>
            </a:xfrm>
            <a:prstGeom prst="rect">
              <a:avLst/>
            </a:prstGeom>
          </p:spPr>
        </p:pic>
        <p:pic>
          <p:nvPicPr>
            <p:cNvPr id="5192" name="object 5192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9386816" y="5917338"/>
              <a:ext cx="206599" cy="94507"/>
            </a:xfrm>
            <a:prstGeom prst="rect">
              <a:avLst/>
            </a:prstGeom>
          </p:spPr>
        </p:pic>
        <p:sp>
          <p:nvSpPr>
            <p:cNvPr id="5193" name="object 5193"/>
            <p:cNvSpPr/>
            <p:nvPr/>
          </p:nvSpPr>
          <p:spPr>
            <a:xfrm>
              <a:off x="9283807" y="5807589"/>
              <a:ext cx="2014855" cy="314960"/>
            </a:xfrm>
            <a:custGeom>
              <a:avLst/>
              <a:gdLst/>
              <a:ahLst/>
              <a:cxnLst/>
              <a:rect l="l" t="t" r="r" b="b"/>
              <a:pathLst>
                <a:path w="2014854" h="314960">
                  <a:moveTo>
                    <a:pt x="0" y="314704"/>
                  </a:moveTo>
                  <a:lnTo>
                    <a:pt x="2014521" y="3147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7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94" name="object 5194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9722569" y="5917338"/>
              <a:ext cx="206599" cy="94507"/>
            </a:xfrm>
            <a:prstGeom prst="rect">
              <a:avLst/>
            </a:prstGeom>
          </p:spPr>
        </p:pic>
        <p:pic>
          <p:nvPicPr>
            <p:cNvPr id="5195" name="object 5195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0058323" y="5917338"/>
              <a:ext cx="206599" cy="94507"/>
            </a:xfrm>
            <a:prstGeom prst="rect">
              <a:avLst/>
            </a:prstGeom>
          </p:spPr>
        </p:pic>
        <p:pic>
          <p:nvPicPr>
            <p:cNvPr id="5196" name="object 5196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0394077" y="5917338"/>
              <a:ext cx="206598" cy="94507"/>
            </a:xfrm>
            <a:prstGeom prst="rect">
              <a:avLst/>
            </a:prstGeom>
          </p:spPr>
        </p:pic>
        <p:pic>
          <p:nvPicPr>
            <p:cNvPr id="5197" name="object 5197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730530" y="5917338"/>
              <a:ext cx="205899" cy="94507"/>
            </a:xfrm>
            <a:prstGeom prst="rect">
              <a:avLst/>
            </a:prstGeom>
          </p:spPr>
        </p:pic>
        <p:pic>
          <p:nvPicPr>
            <p:cNvPr id="5198" name="object 5198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1066284" y="5917338"/>
              <a:ext cx="205899" cy="94507"/>
            </a:xfrm>
            <a:prstGeom prst="rect">
              <a:avLst/>
            </a:prstGeom>
          </p:spPr>
        </p:pic>
        <p:sp>
          <p:nvSpPr>
            <p:cNvPr id="5199" name="object 5199"/>
            <p:cNvSpPr/>
            <p:nvPr/>
          </p:nvSpPr>
          <p:spPr>
            <a:xfrm>
              <a:off x="12837571" y="558520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1424421" y="5611076"/>
              <a:ext cx="0" cy="523875"/>
            </a:xfrm>
            <a:custGeom>
              <a:avLst/>
              <a:gdLst/>
              <a:ahLst/>
              <a:cxnLst/>
              <a:rect l="l" t="t" r="r" b="b"/>
              <a:pathLst>
                <a:path h="523875">
                  <a:moveTo>
                    <a:pt x="0" y="5238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1424421" y="4773265"/>
              <a:ext cx="1146810" cy="812165"/>
            </a:xfrm>
            <a:custGeom>
              <a:avLst/>
              <a:gdLst/>
              <a:ahLst/>
              <a:cxnLst/>
              <a:rect l="l" t="t" r="r" b="b"/>
              <a:pathLst>
                <a:path w="1146809" h="812164">
                  <a:moveTo>
                    <a:pt x="1146785" y="811936"/>
                  </a:moveTo>
                  <a:lnTo>
                    <a:pt x="0" y="8119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2837571" y="55852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1424421" y="5611076"/>
              <a:ext cx="993140" cy="0"/>
            </a:xfrm>
            <a:custGeom>
              <a:avLst/>
              <a:gdLst/>
              <a:ahLst/>
              <a:cxnLst/>
              <a:rect l="l" t="t" r="r" b="b"/>
              <a:pathLst>
                <a:path w="993140">
                  <a:moveTo>
                    <a:pt x="0" y="0"/>
                  </a:moveTo>
                  <a:lnTo>
                    <a:pt x="9930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2445858" y="5611076"/>
              <a:ext cx="125730" cy="0"/>
            </a:xfrm>
            <a:custGeom>
              <a:avLst/>
              <a:gdLst/>
              <a:ahLst/>
              <a:cxnLst/>
              <a:rect l="l" t="t" r="r" b="b"/>
              <a:pathLst>
                <a:path w="125729">
                  <a:moveTo>
                    <a:pt x="0" y="0"/>
                  </a:moveTo>
                  <a:lnTo>
                    <a:pt x="1253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2837571" y="561107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2445858" y="605655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49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2445858" y="5611075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2417506" y="6056557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783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2417506" y="5611075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2571206" y="558520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2417506" y="5807590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2417506" y="605655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1424421" y="6134883"/>
              <a:ext cx="993140" cy="0"/>
            </a:xfrm>
            <a:custGeom>
              <a:avLst/>
              <a:gdLst/>
              <a:ahLst/>
              <a:cxnLst/>
              <a:rect l="l" t="t" r="r" b="b"/>
              <a:pathLst>
                <a:path w="993140">
                  <a:moveTo>
                    <a:pt x="0" y="0"/>
                  </a:moveTo>
                  <a:lnTo>
                    <a:pt x="9930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2893530" y="4747388"/>
              <a:ext cx="0" cy="864235"/>
            </a:xfrm>
            <a:custGeom>
              <a:avLst/>
              <a:gdLst/>
              <a:ahLst/>
              <a:cxnLst/>
              <a:rect l="l" t="t" r="r" b="b"/>
              <a:pathLst>
                <a:path h="864235">
                  <a:moveTo>
                    <a:pt x="0" y="8636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2865178" y="4773263"/>
              <a:ext cx="0" cy="812165"/>
            </a:xfrm>
            <a:custGeom>
              <a:avLst/>
              <a:gdLst/>
              <a:ahLst/>
              <a:cxnLst/>
              <a:rect l="l" t="t" r="r" b="b"/>
              <a:pathLst>
                <a:path h="812164">
                  <a:moveTo>
                    <a:pt x="0" y="0"/>
                  </a:moveTo>
                  <a:lnTo>
                    <a:pt x="0" y="8119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2580906" y="5645343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0" y="0"/>
                  </a:moveTo>
                  <a:lnTo>
                    <a:pt x="5222" y="23777"/>
                  </a:lnTo>
                  <a:lnTo>
                    <a:pt x="12684" y="46855"/>
                  </a:lnTo>
                  <a:lnTo>
                    <a:pt x="15668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2607765" y="5721572"/>
              <a:ext cx="32384" cy="43815"/>
            </a:xfrm>
            <a:custGeom>
              <a:avLst/>
              <a:gdLst/>
              <a:ahLst/>
              <a:cxnLst/>
              <a:rect l="l" t="t" r="r" b="b"/>
              <a:pathLst>
                <a:path w="32384" h="43814">
                  <a:moveTo>
                    <a:pt x="0" y="0"/>
                  </a:moveTo>
                  <a:lnTo>
                    <a:pt x="8953" y="14686"/>
                  </a:lnTo>
                  <a:lnTo>
                    <a:pt x="23875" y="34267"/>
                  </a:lnTo>
                  <a:lnTo>
                    <a:pt x="32083" y="433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2659248" y="5783812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4" h="31114">
                  <a:moveTo>
                    <a:pt x="0" y="0"/>
                  </a:moveTo>
                  <a:lnTo>
                    <a:pt x="8207" y="7692"/>
                  </a:lnTo>
                  <a:lnTo>
                    <a:pt x="29098" y="22378"/>
                  </a:lnTo>
                  <a:lnTo>
                    <a:pt x="44767" y="307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2728637" y="5826474"/>
              <a:ext cx="55244" cy="17145"/>
            </a:xfrm>
            <a:custGeom>
              <a:avLst/>
              <a:gdLst/>
              <a:ahLst/>
              <a:cxnLst/>
              <a:rect l="l" t="t" r="r" b="b"/>
              <a:pathLst>
                <a:path w="55245" h="17145">
                  <a:moveTo>
                    <a:pt x="0" y="0"/>
                  </a:moveTo>
                  <a:lnTo>
                    <a:pt x="5222" y="2797"/>
                  </a:lnTo>
                  <a:lnTo>
                    <a:pt x="29844" y="11189"/>
                  </a:lnTo>
                  <a:lnTo>
                    <a:pt x="55212" y="167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2645072" y="5604782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177576" y="0"/>
                  </a:moveTo>
                  <a:lnTo>
                    <a:pt x="185037" y="6294"/>
                  </a:lnTo>
                  <a:lnTo>
                    <a:pt x="7461" y="173436"/>
                  </a:lnTo>
                  <a:lnTo>
                    <a:pt x="0" y="166443"/>
                  </a:lnTo>
                  <a:lnTo>
                    <a:pt x="1775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2823395" y="5585200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14176" y="258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5875"/>
                  </a:lnTo>
                  <a:lnTo>
                    <a:pt x="14176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2571206" y="5585200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0" y="258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25875"/>
                  </a:ln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2481672" y="6033478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5" h="14604">
                  <a:moveTo>
                    <a:pt x="0" y="13986"/>
                  </a:moveTo>
                  <a:lnTo>
                    <a:pt x="25368" y="9091"/>
                  </a:lnTo>
                  <a:lnTo>
                    <a:pt x="50736" y="2098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2562999" y="5992918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0" y="29372"/>
                  </a:moveTo>
                  <a:lnTo>
                    <a:pt x="15668" y="21679"/>
                  </a:lnTo>
                  <a:lnTo>
                    <a:pt x="37305" y="7692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2629404" y="5932773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0" y="41960"/>
                  </a:moveTo>
                  <a:lnTo>
                    <a:pt x="8207" y="33568"/>
                  </a:lnTo>
                  <a:lnTo>
                    <a:pt x="23875" y="14686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2675664" y="5857943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5" h="52070">
                  <a:moveTo>
                    <a:pt x="0" y="51751"/>
                  </a:moveTo>
                  <a:lnTo>
                    <a:pt x="2984" y="46156"/>
                  </a:lnTo>
                  <a:lnTo>
                    <a:pt x="11191" y="23777"/>
                  </a:ln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2438397" y="5814585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0" y="6993"/>
                  </a:moveTo>
                  <a:lnTo>
                    <a:pt x="7461" y="0"/>
                  </a:lnTo>
                  <a:lnTo>
                    <a:pt x="185037" y="166443"/>
                  </a:lnTo>
                  <a:lnTo>
                    <a:pt x="177576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2417506" y="580759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2417506" y="604327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7646819" y="6802755"/>
              <a:ext cx="783590" cy="0"/>
            </a:xfrm>
            <a:custGeom>
              <a:avLst/>
              <a:gdLst/>
              <a:ahLst/>
              <a:cxnLst/>
              <a:rect l="l" t="t" r="r" b="b"/>
              <a:pathLst>
                <a:path w="783590">
                  <a:moveTo>
                    <a:pt x="0" y="0"/>
                  </a:moveTo>
                  <a:lnTo>
                    <a:pt x="39551" y="0"/>
                  </a:lnTo>
                </a:path>
                <a:path w="783590">
                  <a:moveTo>
                    <a:pt x="56701" y="0"/>
                  </a:moveTo>
                  <a:lnTo>
                    <a:pt x="129078" y="0"/>
                  </a:lnTo>
                </a:path>
                <a:path w="783590">
                  <a:moveTo>
                    <a:pt x="233535" y="0"/>
                  </a:moveTo>
                  <a:lnTo>
                    <a:pt x="305915" y="0"/>
                  </a:lnTo>
                </a:path>
                <a:path w="783590">
                  <a:moveTo>
                    <a:pt x="322320" y="0"/>
                  </a:moveTo>
                  <a:lnTo>
                    <a:pt x="459616" y="0"/>
                  </a:lnTo>
                </a:path>
                <a:path w="783590">
                  <a:moveTo>
                    <a:pt x="476766" y="0"/>
                  </a:moveTo>
                  <a:lnTo>
                    <a:pt x="548398" y="0"/>
                  </a:lnTo>
                </a:path>
                <a:path w="783590">
                  <a:moveTo>
                    <a:pt x="653600" y="0"/>
                  </a:moveTo>
                  <a:lnTo>
                    <a:pt x="725235" y="0"/>
                  </a:lnTo>
                </a:path>
                <a:path w="783590">
                  <a:moveTo>
                    <a:pt x="742384" y="0"/>
                  </a:moveTo>
                  <a:lnTo>
                    <a:pt x="78342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8300420" y="6841917"/>
              <a:ext cx="88265" cy="707390"/>
            </a:xfrm>
            <a:custGeom>
              <a:avLst/>
              <a:gdLst/>
              <a:ahLst/>
              <a:cxnLst/>
              <a:rect l="l" t="t" r="r" b="b"/>
              <a:pathLst>
                <a:path w="88265" h="707390">
                  <a:moveTo>
                    <a:pt x="0" y="0"/>
                  </a:moveTo>
                  <a:lnTo>
                    <a:pt x="88042" y="0"/>
                  </a:lnTo>
                  <a:lnTo>
                    <a:pt x="88042" y="70703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7880356" y="6841917"/>
              <a:ext cx="314960" cy="0"/>
            </a:xfrm>
            <a:custGeom>
              <a:avLst/>
              <a:gdLst/>
              <a:ahLst/>
              <a:cxnLst/>
              <a:rect l="l" t="t" r="r" b="b"/>
              <a:pathLst>
                <a:path w="314959">
                  <a:moveTo>
                    <a:pt x="31486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7605037" y="6841917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08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7521472" y="7431464"/>
              <a:ext cx="867410" cy="0"/>
            </a:xfrm>
            <a:custGeom>
              <a:avLst/>
              <a:gdLst/>
              <a:ahLst/>
              <a:cxnLst/>
              <a:rect l="l" t="t" r="r" b="b"/>
              <a:pathLst>
                <a:path w="867409">
                  <a:moveTo>
                    <a:pt x="86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6286646" y="5316651"/>
              <a:ext cx="1259205" cy="223520"/>
            </a:xfrm>
            <a:custGeom>
              <a:avLst/>
              <a:gdLst/>
              <a:ahLst/>
              <a:cxnLst/>
              <a:rect l="l" t="t" r="r" b="b"/>
              <a:pathLst>
                <a:path w="1259204" h="223520">
                  <a:moveTo>
                    <a:pt x="6715" y="6993"/>
                  </a:moveTo>
                  <a:lnTo>
                    <a:pt x="412603" y="6993"/>
                  </a:lnTo>
                  <a:lnTo>
                    <a:pt x="412603" y="216096"/>
                  </a:lnTo>
                  <a:lnTo>
                    <a:pt x="6715" y="216096"/>
                  </a:lnTo>
                  <a:lnTo>
                    <a:pt x="6715" y="6993"/>
                  </a:lnTo>
                  <a:close/>
                </a:path>
                <a:path w="1259204" h="223520">
                  <a:moveTo>
                    <a:pt x="419318" y="0"/>
                  </a:moveTo>
                  <a:lnTo>
                    <a:pt x="0" y="0"/>
                  </a:lnTo>
                  <a:lnTo>
                    <a:pt x="0" y="223090"/>
                  </a:lnTo>
                  <a:lnTo>
                    <a:pt x="419318" y="223090"/>
                  </a:lnTo>
                  <a:lnTo>
                    <a:pt x="419318" y="0"/>
                  </a:lnTo>
                  <a:close/>
                </a:path>
                <a:path w="1259204" h="223520">
                  <a:moveTo>
                    <a:pt x="846099" y="6993"/>
                  </a:moveTo>
                  <a:lnTo>
                    <a:pt x="1251987" y="6993"/>
                  </a:lnTo>
                  <a:lnTo>
                    <a:pt x="1251987" y="216096"/>
                  </a:lnTo>
                  <a:lnTo>
                    <a:pt x="846099" y="216096"/>
                  </a:lnTo>
                  <a:lnTo>
                    <a:pt x="846099" y="6993"/>
                  </a:lnTo>
                  <a:close/>
                </a:path>
                <a:path w="1259204" h="223520">
                  <a:moveTo>
                    <a:pt x="1258703" y="0"/>
                  </a:moveTo>
                  <a:lnTo>
                    <a:pt x="839384" y="0"/>
                  </a:lnTo>
                  <a:lnTo>
                    <a:pt x="839384" y="223090"/>
                  </a:lnTo>
                  <a:lnTo>
                    <a:pt x="1258703" y="223090"/>
                  </a:lnTo>
                  <a:lnTo>
                    <a:pt x="1258703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2635138" y="4747387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5321167" y="4747388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2635138" y="48390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5321167" y="48390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4321368" y="4747386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0" y="2797"/>
                  </a:moveTo>
                  <a:lnTo>
                    <a:pt x="321577" y="2797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4321366" y="48159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4313906" y="4747387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4" h="92075">
                  <a:moveTo>
                    <a:pt x="0" y="0"/>
                  </a:moveTo>
                  <a:lnTo>
                    <a:pt x="7461" y="0"/>
                  </a:lnTo>
                  <a:lnTo>
                    <a:pt x="7461" y="91613"/>
                  </a:lnTo>
                  <a:lnTo>
                    <a:pt x="7461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329038" y="91613"/>
                  </a:lnTo>
                  <a:lnTo>
                    <a:pt x="329038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7461" y="91613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4642946" y="4747386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5" h="92075">
                  <a:moveTo>
                    <a:pt x="0" y="91613"/>
                  </a:moveTo>
                  <a:lnTo>
                    <a:pt x="6715" y="91613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5321167" y="48390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4313906" y="4841800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3985615" y="4747386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321577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3985613" y="48159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3985613" y="4747387"/>
              <a:ext cx="328295" cy="92075"/>
            </a:xfrm>
            <a:custGeom>
              <a:avLst/>
              <a:gdLst/>
              <a:ahLst/>
              <a:cxnLst/>
              <a:rect l="l" t="t" r="r" b="b"/>
              <a:pathLst>
                <a:path w="328295" h="92075">
                  <a:moveTo>
                    <a:pt x="328292" y="0"/>
                  </a:moveTo>
                  <a:lnTo>
                    <a:pt x="321577" y="0"/>
                  </a:lnTo>
                  <a:lnTo>
                    <a:pt x="321577" y="91613"/>
                  </a:lnTo>
                  <a:lnTo>
                    <a:pt x="321577" y="88117"/>
                  </a:lnTo>
                  <a:lnTo>
                    <a:pt x="160415" y="88117"/>
                  </a:lnTo>
                  <a:lnTo>
                    <a:pt x="160415" y="91613"/>
                  </a:lnTo>
                  <a:lnTo>
                    <a:pt x="0" y="91613"/>
                  </a:lnTo>
                  <a:lnTo>
                    <a:pt x="0" y="88117"/>
                  </a:lnTo>
                  <a:lnTo>
                    <a:pt x="160415" y="88117"/>
                  </a:lnTo>
                  <a:lnTo>
                    <a:pt x="160415" y="91613"/>
                  </a:lnTo>
                  <a:lnTo>
                    <a:pt x="321577" y="91613"/>
                  </a:lnTo>
                  <a:lnTo>
                    <a:pt x="328292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5321167" y="4747387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3978153" y="4747386"/>
              <a:ext cx="7620" cy="92075"/>
            </a:xfrm>
            <a:custGeom>
              <a:avLst/>
              <a:gdLst/>
              <a:ahLst/>
              <a:cxnLst/>
              <a:rect l="l" t="t" r="r" b="b"/>
              <a:pathLst>
                <a:path w="7620" h="92075">
                  <a:moveTo>
                    <a:pt x="7461" y="91613"/>
                  </a:moveTo>
                  <a:lnTo>
                    <a:pt x="0" y="91613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3978152" y="4839002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4" h="3175">
                  <a:moveTo>
                    <a:pt x="335753" y="2797"/>
                  </a:moveTo>
                  <a:lnTo>
                    <a:pt x="0" y="27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3649861" y="4747386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321577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3649860" y="48159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3649860" y="4747388"/>
              <a:ext cx="328295" cy="92075"/>
            </a:xfrm>
            <a:custGeom>
              <a:avLst/>
              <a:gdLst/>
              <a:ahLst/>
              <a:cxnLst/>
              <a:rect l="l" t="t" r="r" b="b"/>
              <a:pathLst>
                <a:path w="328295" h="92075">
                  <a:moveTo>
                    <a:pt x="328292" y="91613"/>
                  </a:moveTo>
                  <a:lnTo>
                    <a:pt x="328292" y="0"/>
                  </a:lnTo>
                  <a:lnTo>
                    <a:pt x="321577" y="0"/>
                  </a:lnTo>
                  <a:lnTo>
                    <a:pt x="321577" y="91613"/>
                  </a:lnTo>
                  <a:lnTo>
                    <a:pt x="321577" y="88117"/>
                  </a:lnTo>
                  <a:lnTo>
                    <a:pt x="160415" y="88117"/>
                  </a:lnTo>
                  <a:lnTo>
                    <a:pt x="160415" y="91613"/>
                  </a:lnTo>
                  <a:lnTo>
                    <a:pt x="0" y="91613"/>
                  </a:lnTo>
                  <a:lnTo>
                    <a:pt x="0" y="88117"/>
                  </a:lnTo>
                  <a:lnTo>
                    <a:pt x="160415" y="88117"/>
                  </a:lnTo>
                  <a:lnTo>
                    <a:pt x="160415" y="91613"/>
                  </a:lnTo>
                  <a:lnTo>
                    <a:pt x="321577" y="91613"/>
                  </a:lnTo>
                  <a:lnTo>
                    <a:pt x="328292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3642400" y="4747386"/>
              <a:ext cx="7620" cy="92075"/>
            </a:xfrm>
            <a:custGeom>
              <a:avLst/>
              <a:gdLst/>
              <a:ahLst/>
              <a:cxnLst/>
              <a:rect l="l" t="t" r="r" b="b"/>
              <a:pathLst>
                <a:path w="7620" h="92075">
                  <a:moveTo>
                    <a:pt x="7461" y="91613"/>
                  </a:moveTo>
                  <a:lnTo>
                    <a:pt x="0" y="91613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3642398" y="4839002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4" h="3175">
                  <a:moveTo>
                    <a:pt x="335753" y="0"/>
                  </a:moveTo>
                  <a:lnTo>
                    <a:pt x="335753" y="2797"/>
                  </a:lnTo>
                  <a:lnTo>
                    <a:pt x="0" y="27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4657122" y="4747386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0" y="4895"/>
                  </a:moveTo>
                  <a:lnTo>
                    <a:pt x="321577" y="4895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4653390" y="4825714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0" y="0"/>
                  </a:moveTo>
                  <a:lnTo>
                    <a:pt x="0" y="65738"/>
                  </a:lnTo>
                  <a:lnTo>
                    <a:pt x="328292" y="65738"/>
                  </a:lnTo>
                  <a:lnTo>
                    <a:pt x="32829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4649659" y="4825715"/>
              <a:ext cx="335915" cy="69850"/>
            </a:xfrm>
            <a:custGeom>
              <a:avLst/>
              <a:gdLst/>
              <a:ahLst/>
              <a:cxnLst/>
              <a:rect l="l" t="t" r="r" b="b"/>
              <a:pathLst>
                <a:path w="335914" h="69850">
                  <a:moveTo>
                    <a:pt x="0" y="13287"/>
                  </a:moveTo>
                  <a:lnTo>
                    <a:pt x="0" y="69234"/>
                  </a:lnTo>
                  <a:lnTo>
                    <a:pt x="335753" y="69234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4653390" y="4825714"/>
              <a:ext cx="328295" cy="66040"/>
            </a:xfrm>
            <a:custGeom>
              <a:avLst/>
              <a:gdLst/>
              <a:ahLst/>
              <a:cxnLst/>
              <a:rect l="l" t="t" r="r" b="b"/>
              <a:pathLst>
                <a:path w="328295" h="66039">
                  <a:moveTo>
                    <a:pt x="328292" y="0"/>
                  </a:moveTo>
                  <a:lnTo>
                    <a:pt x="328292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4657120" y="4818722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4649659" y="4747387"/>
              <a:ext cx="329565" cy="78740"/>
            </a:xfrm>
            <a:custGeom>
              <a:avLst/>
              <a:gdLst/>
              <a:ahLst/>
              <a:cxnLst/>
              <a:rect l="l" t="t" r="r" b="b"/>
              <a:pathLst>
                <a:path w="329564" h="78739">
                  <a:moveTo>
                    <a:pt x="0" y="78326"/>
                  </a:moveTo>
                  <a:lnTo>
                    <a:pt x="0" y="0"/>
                  </a:lnTo>
                  <a:lnTo>
                    <a:pt x="7461" y="0"/>
                  </a:lnTo>
                  <a:lnTo>
                    <a:pt x="7461" y="78326"/>
                  </a:lnTo>
                  <a:lnTo>
                    <a:pt x="7461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329038" y="78326"/>
                  </a:lnTo>
                  <a:lnTo>
                    <a:pt x="329038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7461" y="78326"/>
                  </a:lnTo>
                  <a:lnTo>
                    <a:pt x="0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4978699" y="4747386"/>
              <a:ext cx="6985" cy="78740"/>
            </a:xfrm>
            <a:custGeom>
              <a:avLst/>
              <a:gdLst/>
              <a:ahLst/>
              <a:cxnLst/>
              <a:rect l="l" t="t" r="r" b="b"/>
              <a:pathLst>
                <a:path w="6985" h="78739">
                  <a:moveTo>
                    <a:pt x="0" y="78326"/>
                  </a:moveTo>
                  <a:lnTo>
                    <a:pt x="6715" y="78326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7832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4649659" y="4894950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0"/>
                  </a:move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4992876" y="4747386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0" y="4895"/>
                  </a:moveTo>
                  <a:lnTo>
                    <a:pt x="321577" y="4895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4989144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4" h="66039">
                  <a:moveTo>
                    <a:pt x="0" y="0"/>
                  </a:moveTo>
                  <a:lnTo>
                    <a:pt x="0" y="65738"/>
                  </a:lnTo>
                  <a:lnTo>
                    <a:pt x="329038" y="657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4985413" y="4825714"/>
              <a:ext cx="335915" cy="69850"/>
            </a:xfrm>
            <a:custGeom>
              <a:avLst/>
              <a:gdLst/>
              <a:ahLst/>
              <a:cxnLst/>
              <a:rect l="l" t="t" r="r" b="b"/>
              <a:pathLst>
                <a:path w="335914" h="69850">
                  <a:moveTo>
                    <a:pt x="0" y="0"/>
                  </a:moveTo>
                  <a:lnTo>
                    <a:pt x="0" y="69234"/>
                  </a:lnTo>
                  <a:lnTo>
                    <a:pt x="335753" y="69234"/>
                  </a:lnTo>
                  <a:lnTo>
                    <a:pt x="335753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4989144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4" h="66039">
                  <a:moveTo>
                    <a:pt x="329038" y="0"/>
                  </a:moveTo>
                  <a:lnTo>
                    <a:pt x="329038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4992874" y="4818722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4985413" y="4747387"/>
              <a:ext cx="329565" cy="78740"/>
            </a:xfrm>
            <a:custGeom>
              <a:avLst/>
              <a:gdLst/>
              <a:ahLst/>
              <a:cxnLst/>
              <a:rect l="l" t="t" r="r" b="b"/>
              <a:pathLst>
                <a:path w="329564" h="78739">
                  <a:moveTo>
                    <a:pt x="0" y="78326"/>
                  </a:moveTo>
                  <a:lnTo>
                    <a:pt x="0" y="0"/>
                  </a:lnTo>
                  <a:lnTo>
                    <a:pt x="7461" y="0"/>
                  </a:lnTo>
                  <a:lnTo>
                    <a:pt x="7461" y="78326"/>
                  </a:lnTo>
                  <a:lnTo>
                    <a:pt x="7461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329038" y="78326"/>
                  </a:lnTo>
                  <a:lnTo>
                    <a:pt x="329038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7461" y="78326"/>
                  </a:lnTo>
                  <a:lnTo>
                    <a:pt x="0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5314453" y="4747386"/>
              <a:ext cx="6985" cy="78740"/>
            </a:xfrm>
            <a:custGeom>
              <a:avLst/>
              <a:gdLst/>
              <a:ahLst/>
              <a:cxnLst/>
              <a:rect l="l" t="t" r="r" b="b"/>
              <a:pathLst>
                <a:path w="6985" h="78739">
                  <a:moveTo>
                    <a:pt x="0" y="78326"/>
                  </a:moveTo>
                  <a:lnTo>
                    <a:pt x="6715" y="78326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7832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4985413" y="4894950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0"/>
                  </a:move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2725418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2685128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2779138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2738848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2940301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2859720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2644837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2913440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2698557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2819428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2792569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2873150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2846289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2970145" y="48411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8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2905233" y="481802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2887327" y="4822917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3496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2783615" y="48397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2797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2700050" y="482361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2682144" y="482851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2953731" y="48159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797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2868674" y="48278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2832113" y="48369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2748548" y="48208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2663491" y="48327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2935078" y="48201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2910456" y="48355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2814952" y="48411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8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2826891" y="481942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2730640" y="482501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41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2706765" y="48411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8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2723179" y="48397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492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2794807" y="4830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2861211" y="483760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2238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2866435" y="48208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2932839" y="48285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2656775" y="483270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2728403" y="482291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2753025" y="483830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2801522" y="48159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2824652" y="48285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2896279" y="48187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2238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2686620" y="4830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2758248" y="48215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2843305" y="483340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2914932" y="482361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2635138" y="4839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2635138" y="4839003"/>
              <a:ext cx="335915" cy="3810"/>
            </a:xfrm>
            <a:custGeom>
              <a:avLst/>
              <a:gdLst/>
              <a:ahLst/>
              <a:cxnLst/>
              <a:rect l="l" t="t" r="r" b="b"/>
              <a:pathLst>
                <a:path w="335914" h="3810">
                  <a:moveTo>
                    <a:pt x="0" y="3496"/>
                  </a:moveTo>
                  <a:lnTo>
                    <a:pt x="335753" y="3496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2635139" y="4747386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0"/>
                  </a:moveTo>
                  <a:lnTo>
                    <a:pt x="335753" y="0"/>
                  </a:lnTo>
                  <a:lnTo>
                    <a:pt x="335753" y="9790"/>
                  </a:lnTo>
                  <a:lnTo>
                    <a:pt x="0" y="979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2635138" y="481592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2600070" y="4748788"/>
              <a:ext cx="35560" cy="90805"/>
            </a:xfrm>
            <a:custGeom>
              <a:avLst/>
              <a:gdLst/>
              <a:ahLst/>
              <a:cxnLst/>
              <a:rect l="l" t="t" r="r" b="b"/>
              <a:pathLst>
                <a:path w="35560" h="90804">
                  <a:moveTo>
                    <a:pt x="35067" y="0"/>
                  </a:moveTo>
                  <a:lnTo>
                    <a:pt x="35067" y="90215"/>
                  </a:lnTo>
                  <a:lnTo>
                    <a:pt x="0" y="90215"/>
                  </a:lnTo>
                  <a:lnTo>
                    <a:pt x="0" y="64339"/>
                  </a:lnTo>
                  <a:lnTo>
                    <a:pt x="7461" y="64339"/>
                  </a:lnTo>
                  <a:lnTo>
                    <a:pt x="7461" y="83921"/>
                  </a:lnTo>
                  <a:lnTo>
                    <a:pt x="28352" y="83921"/>
                  </a:lnTo>
                  <a:lnTo>
                    <a:pt x="28352" y="0"/>
                  </a:ln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2970891" y="4748787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3642398" y="4747387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1613"/>
                  </a:lnTo>
                  <a:lnTo>
                    <a:pt x="0" y="9441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7007397" y="4747386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0" y="2797"/>
                  </a:moveTo>
                  <a:lnTo>
                    <a:pt x="321577" y="2797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7007395" y="48159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6999935" y="4747387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5" h="92075">
                  <a:moveTo>
                    <a:pt x="0" y="0"/>
                  </a:moveTo>
                  <a:lnTo>
                    <a:pt x="7461" y="0"/>
                  </a:lnTo>
                  <a:lnTo>
                    <a:pt x="7461" y="91613"/>
                  </a:lnTo>
                  <a:lnTo>
                    <a:pt x="7461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329038" y="91613"/>
                  </a:lnTo>
                  <a:lnTo>
                    <a:pt x="329038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7461" y="91613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7328974" y="4747386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4" h="92075">
                  <a:moveTo>
                    <a:pt x="0" y="91613"/>
                  </a:moveTo>
                  <a:lnTo>
                    <a:pt x="6715" y="91613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6999935" y="4839002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5" h="3175">
                  <a:moveTo>
                    <a:pt x="0" y="2797"/>
                  </a:moveTo>
                  <a:lnTo>
                    <a:pt x="335753" y="2797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7343151" y="4747386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0" y="2797"/>
                  </a:moveTo>
                  <a:lnTo>
                    <a:pt x="321577" y="2797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7343149" y="48159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7335688" y="4747388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5" h="92075">
                  <a:moveTo>
                    <a:pt x="0" y="91613"/>
                  </a:moveTo>
                  <a:lnTo>
                    <a:pt x="0" y="0"/>
                  </a:lnTo>
                  <a:lnTo>
                    <a:pt x="7461" y="0"/>
                  </a:lnTo>
                  <a:lnTo>
                    <a:pt x="7461" y="91613"/>
                  </a:lnTo>
                  <a:lnTo>
                    <a:pt x="7461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329038" y="91613"/>
                  </a:lnTo>
                  <a:lnTo>
                    <a:pt x="329038" y="88117"/>
                  </a:lnTo>
                  <a:lnTo>
                    <a:pt x="167876" y="88117"/>
                  </a:lnTo>
                  <a:lnTo>
                    <a:pt x="167876" y="91613"/>
                  </a:lnTo>
                  <a:lnTo>
                    <a:pt x="7461" y="91613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7664728" y="4747386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4" h="92075">
                  <a:moveTo>
                    <a:pt x="0" y="91613"/>
                  </a:moveTo>
                  <a:lnTo>
                    <a:pt x="6715" y="91613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7335688" y="4839002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5" h="3175">
                  <a:moveTo>
                    <a:pt x="0" y="0"/>
                  </a:moveTo>
                  <a:lnTo>
                    <a:pt x="0" y="2797"/>
                  </a:lnTo>
                  <a:lnTo>
                    <a:pt x="335753" y="2797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3547641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3587932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3493920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3534212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3332759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3413339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3628222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3359619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3574502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3453630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3480491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3399910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3426771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3306644" y="48411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46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3370066" y="481802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3388719" y="482291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3491682" y="48397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38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3575249" y="482361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3593901" y="482851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492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3322313" y="48159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492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3406625" y="48278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3443931" y="48369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3526750" y="48208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3611808" y="48327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3340220" y="48201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3365589" y="48355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3461838" y="48411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46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3448407" y="481942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3545403" y="482501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3570026" y="4841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92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3552865" y="48397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492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3480491" y="4830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3414085" y="483760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3409610" y="482081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492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3342458" y="48285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3619268" y="483270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3547641" y="482291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3522274" y="483830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3476014" y="48159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3450646" y="48285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3379018" y="48187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3589425" y="4830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3517797" y="48215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3432738" y="483340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3361111" y="482361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3642398" y="4839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3306645" y="4839003"/>
              <a:ext cx="335915" cy="3810"/>
            </a:xfrm>
            <a:custGeom>
              <a:avLst/>
              <a:gdLst/>
              <a:ahLst/>
              <a:cxnLst/>
              <a:rect l="l" t="t" r="r" b="b"/>
              <a:pathLst>
                <a:path w="335914" h="3810">
                  <a:moveTo>
                    <a:pt x="335753" y="3496"/>
                  </a:moveTo>
                  <a:lnTo>
                    <a:pt x="0" y="349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3306646" y="4747386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0"/>
                  </a:moveTo>
                  <a:lnTo>
                    <a:pt x="0" y="0"/>
                  </a:ln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3306645" y="481592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7671442" y="4748788"/>
              <a:ext cx="35560" cy="90805"/>
            </a:xfrm>
            <a:custGeom>
              <a:avLst/>
              <a:gdLst/>
              <a:ahLst/>
              <a:cxnLst/>
              <a:rect l="l" t="t" r="r" b="b"/>
              <a:pathLst>
                <a:path w="35559" h="90804">
                  <a:moveTo>
                    <a:pt x="0" y="0"/>
                  </a:moveTo>
                  <a:lnTo>
                    <a:pt x="0" y="90215"/>
                  </a:lnTo>
                  <a:lnTo>
                    <a:pt x="35067" y="90215"/>
                  </a:lnTo>
                  <a:lnTo>
                    <a:pt x="35067" y="64339"/>
                  </a:lnTo>
                  <a:lnTo>
                    <a:pt x="28352" y="64339"/>
                  </a:lnTo>
                  <a:lnTo>
                    <a:pt x="28352" y="83921"/>
                  </a:lnTo>
                  <a:lnTo>
                    <a:pt x="7461" y="83921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3306645" y="4748787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5321167" y="474738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1613"/>
                  </a:moveTo>
                  <a:lnTo>
                    <a:pt x="0" y="94411"/>
                  </a:lnTo>
                  <a:lnTo>
                    <a:pt x="0" y="916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5656920" y="4747387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5328629" y="4747386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0" y="4895"/>
                  </a:moveTo>
                  <a:lnTo>
                    <a:pt x="321577" y="4895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5324897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4" h="66039">
                  <a:moveTo>
                    <a:pt x="0" y="0"/>
                  </a:moveTo>
                  <a:lnTo>
                    <a:pt x="0" y="65738"/>
                  </a:lnTo>
                  <a:lnTo>
                    <a:pt x="329038" y="657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5321167" y="4839003"/>
              <a:ext cx="335915" cy="56515"/>
            </a:xfrm>
            <a:custGeom>
              <a:avLst/>
              <a:gdLst/>
              <a:ahLst/>
              <a:cxnLst/>
              <a:rect l="l" t="t" r="r" b="b"/>
              <a:pathLst>
                <a:path w="335914" h="56514">
                  <a:moveTo>
                    <a:pt x="0" y="55947"/>
                  </a:moveTo>
                  <a:lnTo>
                    <a:pt x="335753" y="55947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5324897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4" h="66039">
                  <a:moveTo>
                    <a:pt x="329038" y="0"/>
                  </a:moveTo>
                  <a:lnTo>
                    <a:pt x="329038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5328627" y="4818722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5321167" y="4747387"/>
              <a:ext cx="329565" cy="78740"/>
            </a:xfrm>
            <a:custGeom>
              <a:avLst/>
              <a:gdLst/>
              <a:ahLst/>
              <a:cxnLst/>
              <a:rect l="l" t="t" r="r" b="b"/>
              <a:pathLst>
                <a:path w="329564" h="78739">
                  <a:moveTo>
                    <a:pt x="0" y="0"/>
                  </a:moveTo>
                  <a:lnTo>
                    <a:pt x="7461" y="0"/>
                  </a:lnTo>
                  <a:lnTo>
                    <a:pt x="7461" y="78326"/>
                  </a:lnTo>
                  <a:lnTo>
                    <a:pt x="7461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329038" y="78326"/>
                  </a:lnTo>
                  <a:lnTo>
                    <a:pt x="329038" y="75528"/>
                  </a:lnTo>
                  <a:lnTo>
                    <a:pt x="167876" y="75528"/>
                  </a:lnTo>
                  <a:lnTo>
                    <a:pt x="167876" y="78326"/>
                  </a:lnTo>
                  <a:lnTo>
                    <a:pt x="7461" y="78326"/>
                  </a:lnTo>
                  <a:lnTo>
                    <a:pt x="0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5650206" y="4747386"/>
              <a:ext cx="6985" cy="78740"/>
            </a:xfrm>
            <a:custGeom>
              <a:avLst/>
              <a:gdLst/>
              <a:ahLst/>
              <a:cxnLst/>
              <a:rect l="l" t="t" r="r" b="b"/>
              <a:pathLst>
                <a:path w="6985" h="78739">
                  <a:moveTo>
                    <a:pt x="0" y="78326"/>
                  </a:moveTo>
                  <a:lnTo>
                    <a:pt x="6715" y="78326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7832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5321167" y="4894948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9790"/>
                  </a:moveTo>
                  <a:lnTo>
                    <a:pt x="335753" y="9790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5992674" y="474738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411"/>
                  </a:moveTo>
                  <a:lnTo>
                    <a:pt x="0" y="916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6671644" y="4747386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321577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6671642" y="48159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6671642" y="4747387"/>
              <a:ext cx="328295" cy="92075"/>
            </a:xfrm>
            <a:custGeom>
              <a:avLst/>
              <a:gdLst/>
              <a:ahLst/>
              <a:cxnLst/>
              <a:rect l="l" t="t" r="r" b="b"/>
              <a:pathLst>
                <a:path w="328295" h="92075">
                  <a:moveTo>
                    <a:pt x="328292" y="0"/>
                  </a:moveTo>
                  <a:lnTo>
                    <a:pt x="321577" y="0"/>
                  </a:lnTo>
                  <a:lnTo>
                    <a:pt x="321577" y="91613"/>
                  </a:lnTo>
                  <a:lnTo>
                    <a:pt x="321577" y="88117"/>
                  </a:lnTo>
                  <a:lnTo>
                    <a:pt x="160415" y="88117"/>
                  </a:lnTo>
                  <a:lnTo>
                    <a:pt x="160415" y="91613"/>
                  </a:lnTo>
                  <a:lnTo>
                    <a:pt x="0" y="91613"/>
                  </a:lnTo>
                  <a:lnTo>
                    <a:pt x="0" y="88117"/>
                  </a:lnTo>
                  <a:lnTo>
                    <a:pt x="160415" y="88117"/>
                  </a:lnTo>
                  <a:lnTo>
                    <a:pt x="160415" y="91613"/>
                  </a:lnTo>
                  <a:lnTo>
                    <a:pt x="321577" y="91613"/>
                  </a:lnTo>
                  <a:lnTo>
                    <a:pt x="328292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6664182" y="4747386"/>
              <a:ext cx="7620" cy="92075"/>
            </a:xfrm>
            <a:custGeom>
              <a:avLst/>
              <a:gdLst/>
              <a:ahLst/>
              <a:cxnLst/>
              <a:rect l="l" t="t" r="r" b="b"/>
              <a:pathLst>
                <a:path w="7620" h="92075">
                  <a:moveTo>
                    <a:pt x="7461" y="91613"/>
                  </a:moveTo>
                  <a:lnTo>
                    <a:pt x="0" y="91613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5992674" y="48390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6664181" y="4841800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5992674" y="4747387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6335890" y="4747386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321577" y="4895"/>
                  </a:moveTo>
                  <a:lnTo>
                    <a:pt x="0" y="4895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6332158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5" h="66039">
                  <a:moveTo>
                    <a:pt x="329038" y="0"/>
                  </a:moveTo>
                  <a:lnTo>
                    <a:pt x="329038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6328427" y="4825715"/>
              <a:ext cx="335915" cy="69850"/>
            </a:xfrm>
            <a:custGeom>
              <a:avLst/>
              <a:gdLst/>
              <a:ahLst/>
              <a:cxnLst/>
              <a:rect l="l" t="t" r="r" b="b"/>
              <a:pathLst>
                <a:path w="335915" h="69850">
                  <a:moveTo>
                    <a:pt x="335753" y="13287"/>
                  </a:moveTo>
                  <a:lnTo>
                    <a:pt x="335753" y="69234"/>
                  </a:lnTo>
                  <a:lnTo>
                    <a:pt x="0" y="6923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6332158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5" h="66039">
                  <a:moveTo>
                    <a:pt x="0" y="0"/>
                  </a:moveTo>
                  <a:lnTo>
                    <a:pt x="0" y="65738"/>
                  </a:lnTo>
                  <a:lnTo>
                    <a:pt x="329038" y="657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6335889" y="4818722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6335889" y="4747387"/>
              <a:ext cx="328295" cy="78740"/>
            </a:xfrm>
            <a:custGeom>
              <a:avLst/>
              <a:gdLst/>
              <a:ahLst/>
              <a:cxnLst/>
              <a:rect l="l" t="t" r="r" b="b"/>
              <a:pathLst>
                <a:path w="328295" h="78739">
                  <a:moveTo>
                    <a:pt x="328292" y="78326"/>
                  </a:moveTo>
                  <a:lnTo>
                    <a:pt x="328292" y="0"/>
                  </a:lnTo>
                  <a:lnTo>
                    <a:pt x="321577" y="0"/>
                  </a:lnTo>
                  <a:lnTo>
                    <a:pt x="321577" y="78326"/>
                  </a:lnTo>
                  <a:lnTo>
                    <a:pt x="321577" y="75528"/>
                  </a:lnTo>
                  <a:lnTo>
                    <a:pt x="160415" y="75528"/>
                  </a:lnTo>
                  <a:lnTo>
                    <a:pt x="160415" y="78326"/>
                  </a:lnTo>
                  <a:lnTo>
                    <a:pt x="0" y="78326"/>
                  </a:lnTo>
                  <a:lnTo>
                    <a:pt x="0" y="75528"/>
                  </a:lnTo>
                  <a:lnTo>
                    <a:pt x="160415" y="75528"/>
                  </a:lnTo>
                  <a:lnTo>
                    <a:pt x="160415" y="78326"/>
                  </a:lnTo>
                  <a:lnTo>
                    <a:pt x="321577" y="78326"/>
                  </a:lnTo>
                  <a:lnTo>
                    <a:pt x="328292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6328429" y="4747386"/>
              <a:ext cx="7620" cy="78740"/>
            </a:xfrm>
            <a:custGeom>
              <a:avLst/>
              <a:gdLst/>
              <a:ahLst/>
              <a:cxnLst/>
              <a:rect l="l" t="t" r="r" b="b"/>
              <a:pathLst>
                <a:path w="7620" h="78739">
                  <a:moveTo>
                    <a:pt x="7461" y="78326"/>
                  </a:moveTo>
                  <a:lnTo>
                    <a:pt x="0" y="78326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7832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6328427" y="4894950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5" h="10160">
                  <a:moveTo>
                    <a:pt x="335753" y="0"/>
                  </a:moveTo>
                  <a:lnTo>
                    <a:pt x="335753" y="9790"/>
                  </a:lnTo>
                  <a:lnTo>
                    <a:pt x="0" y="97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6000136" y="4747386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321577" y="4895"/>
                  </a:moveTo>
                  <a:lnTo>
                    <a:pt x="0" y="4895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5996405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4" h="66039">
                  <a:moveTo>
                    <a:pt x="329038" y="0"/>
                  </a:moveTo>
                  <a:lnTo>
                    <a:pt x="329038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5992674" y="4825714"/>
              <a:ext cx="335915" cy="69850"/>
            </a:xfrm>
            <a:custGeom>
              <a:avLst/>
              <a:gdLst/>
              <a:ahLst/>
              <a:cxnLst/>
              <a:rect l="l" t="t" r="r" b="b"/>
              <a:pathLst>
                <a:path w="335914" h="69850">
                  <a:moveTo>
                    <a:pt x="335753" y="0"/>
                  </a:moveTo>
                  <a:lnTo>
                    <a:pt x="335753" y="69234"/>
                  </a:lnTo>
                  <a:lnTo>
                    <a:pt x="0" y="69234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5996405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4" h="66039">
                  <a:moveTo>
                    <a:pt x="0" y="0"/>
                  </a:moveTo>
                  <a:lnTo>
                    <a:pt x="0" y="65738"/>
                  </a:lnTo>
                  <a:lnTo>
                    <a:pt x="329038" y="657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6000135" y="4818722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6000135" y="4747387"/>
              <a:ext cx="328295" cy="78740"/>
            </a:xfrm>
            <a:custGeom>
              <a:avLst/>
              <a:gdLst/>
              <a:ahLst/>
              <a:cxnLst/>
              <a:rect l="l" t="t" r="r" b="b"/>
              <a:pathLst>
                <a:path w="328295" h="78739">
                  <a:moveTo>
                    <a:pt x="328292" y="78326"/>
                  </a:moveTo>
                  <a:lnTo>
                    <a:pt x="328292" y="0"/>
                  </a:lnTo>
                  <a:lnTo>
                    <a:pt x="321577" y="0"/>
                  </a:lnTo>
                  <a:lnTo>
                    <a:pt x="321577" y="78326"/>
                  </a:lnTo>
                  <a:lnTo>
                    <a:pt x="321577" y="75528"/>
                  </a:lnTo>
                  <a:lnTo>
                    <a:pt x="160415" y="75528"/>
                  </a:lnTo>
                  <a:lnTo>
                    <a:pt x="160415" y="78326"/>
                  </a:lnTo>
                  <a:lnTo>
                    <a:pt x="0" y="78326"/>
                  </a:lnTo>
                  <a:lnTo>
                    <a:pt x="0" y="75528"/>
                  </a:lnTo>
                  <a:lnTo>
                    <a:pt x="160415" y="75528"/>
                  </a:lnTo>
                  <a:lnTo>
                    <a:pt x="160415" y="78326"/>
                  </a:lnTo>
                  <a:lnTo>
                    <a:pt x="321577" y="78326"/>
                  </a:lnTo>
                  <a:lnTo>
                    <a:pt x="328292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5992675" y="4747386"/>
              <a:ext cx="7620" cy="78740"/>
            </a:xfrm>
            <a:custGeom>
              <a:avLst/>
              <a:gdLst/>
              <a:ahLst/>
              <a:cxnLst/>
              <a:rect l="l" t="t" r="r" b="b"/>
              <a:pathLst>
                <a:path w="7620" h="78739">
                  <a:moveTo>
                    <a:pt x="7461" y="78326"/>
                  </a:moveTo>
                  <a:lnTo>
                    <a:pt x="0" y="78326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7832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5992674" y="4894950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0"/>
                  </a:moveTo>
                  <a:lnTo>
                    <a:pt x="335753" y="9790"/>
                  </a:lnTo>
                  <a:lnTo>
                    <a:pt x="0" y="97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5656920" y="4747387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5664383" y="4747386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321577" y="4895"/>
                  </a:moveTo>
                  <a:lnTo>
                    <a:pt x="0" y="4895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5660651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4" h="66039">
                  <a:moveTo>
                    <a:pt x="329038" y="0"/>
                  </a:moveTo>
                  <a:lnTo>
                    <a:pt x="329038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5656920" y="4839003"/>
              <a:ext cx="335915" cy="56515"/>
            </a:xfrm>
            <a:custGeom>
              <a:avLst/>
              <a:gdLst/>
              <a:ahLst/>
              <a:cxnLst/>
              <a:rect l="l" t="t" r="r" b="b"/>
              <a:pathLst>
                <a:path w="335914" h="56514">
                  <a:moveTo>
                    <a:pt x="335753" y="55947"/>
                  </a:moveTo>
                  <a:lnTo>
                    <a:pt x="0" y="559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5660651" y="4825714"/>
              <a:ext cx="329565" cy="66040"/>
            </a:xfrm>
            <a:custGeom>
              <a:avLst/>
              <a:gdLst/>
              <a:ahLst/>
              <a:cxnLst/>
              <a:rect l="l" t="t" r="r" b="b"/>
              <a:pathLst>
                <a:path w="329564" h="66039">
                  <a:moveTo>
                    <a:pt x="0" y="0"/>
                  </a:moveTo>
                  <a:lnTo>
                    <a:pt x="0" y="65738"/>
                  </a:lnTo>
                  <a:lnTo>
                    <a:pt x="329038" y="657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5664381" y="4818722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5664381" y="4747387"/>
              <a:ext cx="328295" cy="78740"/>
            </a:xfrm>
            <a:custGeom>
              <a:avLst/>
              <a:gdLst/>
              <a:ahLst/>
              <a:cxnLst/>
              <a:rect l="l" t="t" r="r" b="b"/>
              <a:pathLst>
                <a:path w="328295" h="78739">
                  <a:moveTo>
                    <a:pt x="328292" y="0"/>
                  </a:moveTo>
                  <a:lnTo>
                    <a:pt x="321577" y="0"/>
                  </a:lnTo>
                  <a:lnTo>
                    <a:pt x="321577" y="78326"/>
                  </a:lnTo>
                  <a:lnTo>
                    <a:pt x="321577" y="75528"/>
                  </a:lnTo>
                  <a:lnTo>
                    <a:pt x="160415" y="75528"/>
                  </a:lnTo>
                  <a:lnTo>
                    <a:pt x="160415" y="78326"/>
                  </a:lnTo>
                  <a:lnTo>
                    <a:pt x="0" y="78326"/>
                  </a:lnTo>
                  <a:lnTo>
                    <a:pt x="0" y="75528"/>
                  </a:lnTo>
                  <a:lnTo>
                    <a:pt x="160415" y="75528"/>
                  </a:lnTo>
                  <a:lnTo>
                    <a:pt x="160415" y="78326"/>
                  </a:lnTo>
                  <a:lnTo>
                    <a:pt x="321577" y="78326"/>
                  </a:lnTo>
                  <a:lnTo>
                    <a:pt x="328292" y="783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5656921" y="4747386"/>
              <a:ext cx="7620" cy="78740"/>
            </a:xfrm>
            <a:custGeom>
              <a:avLst/>
              <a:gdLst/>
              <a:ahLst/>
              <a:cxnLst/>
              <a:rect l="l" t="t" r="r" b="b"/>
              <a:pathLst>
                <a:path w="7620" h="78739">
                  <a:moveTo>
                    <a:pt x="7461" y="78326"/>
                  </a:moveTo>
                  <a:lnTo>
                    <a:pt x="0" y="78326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7832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5656920" y="4894948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9790"/>
                  </a:moveTo>
                  <a:lnTo>
                    <a:pt x="0" y="97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3306645" y="4747387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1613"/>
                  </a:lnTo>
                  <a:lnTo>
                    <a:pt x="0" y="9441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3211888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3252178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3158167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3198458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2997006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3077586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3292469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3023866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3238749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3117876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3144737" y="48285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3064156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3091017" y="484110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2970891" y="48411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46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3034312" y="481802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3052965" y="482291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3155928" y="483970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38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3239495" y="482361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3258147" y="482851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492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2986560" y="481592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492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3070871" y="48278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3108177" y="483690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3190996" y="48208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3276054" y="48327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3004467" y="48201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3029835" y="48355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3126085" y="484110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746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3112653" y="481942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3209649" y="4825015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3234272" y="4841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1492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3217111" y="483970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492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3144738" y="4830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3078332" y="483760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3073856" y="482081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1492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3006704" y="48285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3283515" y="483270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3211887" y="482291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3186520" y="483830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3140260" y="48159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3114892" y="48285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3043265" y="481872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3253671" y="4830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3182044" y="482151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3096985" y="483340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3025357" y="482361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3306645" y="48390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2970891" y="4839003"/>
              <a:ext cx="335915" cy="3810"/>
            </a:xfrm>
            <a:custGeom>
              <a:avLst/>
              <a:gdLst/>
              <a:ahLst/>
              <a:cxnLst/>
              <a:rect l="l" t="t" r="r" b="b"/>
              <a:pathLst>
                <a:path w="335914" h="3810">
                  <a:moveTo>
                    <a:pt x="335753" y="3496"/>
                  </a:moveTo>
                  <a:lnTo>
                    <a:pt x="0" y="349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2970893" y="4747386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0"/>
                  </a:moveTo>
                  <a:lnTo>
                    <a:pt x="0" y="0"/>
                  </a:ln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2970891" y="481592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2970891" y="4748787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3768494" y="5316651"/>
              <a:ext cx="2518410" cy="1080770"/>
            </a:xfrm>
            <a:custGeom>
              <a:avLst/>
              <a:gdLst/>
              <a:ahLst/>
              <a:cxnLst/>
              <a:rect l="l" t="t" r="r" b="b"/>
              <a:pathLst>
                <a:path w="2518410" h="1080770">
                  <a:moveTo>
                    <a:pt x="6715" y="6993"/>
                  </a:moveTo>
                  <a:lnTo>
                    <a:pt x="412603" y="6993"/>
                  </a:lnTo>
                  <a:lnTo>
                    <a:pt x="412603" y="216096"/>
                  </a:lnTo>
                  <a:lnTo>
                    <a:pt x="6715" y="216096"/>
                  </a:lnTo>
                  <a:lnTo>
                    <a:pt x="6715" y="6993"/>
                  </a:lnTo>
                  <a:close/>
                </a:path>
                <a:path w="2518410" h="1080770">
                  <a:moveTo>
                    <a:pt x="419318" y="0"/>
                  </a:moveTo>
                  <a:lnTo>
                    <a:pt x="0" y="0"/>
                  </a:lnTo>
                  <a:lnTo>
                    <a:pt x="0" y="223090"/>
                  </a:lnTo>
                  <a:lnTo>
                    <a:pt x="419318" y="223090"/>
                  </a:lnTo>
                  <a:lnTo>
                    <a:pt x="419318" y="0"/>
                  </a:lnTo>
                  <a:close/>
                </a:path>
                <a:path w="2518410" h="1080770">
                  <a:moveTo>
                    <a:pt x="846099" y="6993"/>
                  </a:moveTo>
                  <a:lnTo>
                    <a:pt x="1251987" y="6993"/>
                  </a:lnTo>
                  <a:lnTo>
                    <a:pt x="1251987" y="216096"/>
                  </a:lnTo>
                  <a:lnTo>
                    <a:pt x="846099" y="216096"/>
                  </a:lnTo>
                  <a:lnTo>
                    <a:pt x="846099" y="6993"/>
                  </a:lnTo>
                  <a:close/>
                </a:path>
                <a:path w="2518410" h="1080770">
                  <a:moveTo>
                    <a:pt x="1258703" y="0"/>
                  </a:moveTo>
                  <a:lnTo>
                    <a:pt x="839384" y="0"/>
                  </a:lnTo>
                  <a:lnTo>
                    <a:pt x="839384" y="223090"/>
                  </a:lnTo>
                  <a:lnTo>
                    <a:pt x="1258703" y="223090"/>
                  </a:lnTo>
                  <a:lnTo>
                    <a:pt x="1258703" y="0"/>
                  </a:lnTo>
                  <a:close/>
                </a:path>
                <a:path w="2518410" h="1080770">
                  <a:moveTo>
                    <a:pt x="2265963" y="1080483"/>
                  </a:moveTo>
                  <a:lnTo>
                    <a:pt x="2014521" y="1080483"/>
                  </a:lnTo>
                  <a:lnTo>
                    <a:pt x="2014521" y="923131"/>
                  </a:lnTo>
                  <a:lnTo>
                    <a:pt x="2265963" y="923131"/>
                  </a:lnTo>
                  <a:lnTo>
                    <a:pt x="2265963" y="1080483"/>
                  </a:lnTo>
                  <a:close/>
                </a:path>
                <a:path w="2518410" h="1080770">
                  <a:moveTo>
                    <a:pt x="2265963" y="923131"/>
                  </a:moveTo>
                  <a:lnTo>
                    <a:pt x="2265963" y="1080483"/>
                  </a:lnTo>
                  <a:lnTo>
                    <a:pt x="2518152" y="1080483"/>
                  </a:lnTo>
                  <a:lnTo>
                    <a:pt x="2518152" y="923131"/>
                  </a:lnTo>
                </a:path>
                <a:path w="2518410" h="1080770">
                  <a:moveTo>
                    <a:pt x="1762333" y="1080483"/>
                  </a:moveTo>
                  <a:lnTo>
                    <a:pt x="2014521" y="1080483"/>
                  </a:lnTo>
                  <a:lnTo>
                    <a:pt x="2014521" y="883968"/>
                  </a:lnTo>
                  <a:lnTo>
                    <a:pt x="1762333" y="883968"/>
                  </a:lnTo>
                  <a:lnTo>
                    <a:pt x="1762333" y="108048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5027196" y="6239784"/>
              <a:ext cx="252729" cy="157480"/>
            </a:xfrm>
            <a:custGeom>
              <a:avLst/>
              <a:gdLst/>
              <a:ahLst/>
              <a:cxnLst/>
              <a:rect l="l" t="t" r="r" b="b"/>
              <a:pathLst>
                <a:path w="252729" h="157479">
                  <a:moveTo>
                    <a:pt x="0" y="0"/>
                  </a:moveTo>
                  <a:lnTo>
                    <a:pt x="0" y="157352"/>
                  </a:lnTo>
                  <a:lnTo>
                    <a:pt x="252188" y="157352"/>
                  </a:lnTo>
                  <a:lnTo>
                    <a:pt x="2521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5055548" y="6289438"/>
              <a:ext cx="94615" cy="7620"/>
            </a:xfrm>
            <a:custGeom>
              <a:avLst/>
              <a:gdLst/>
              <a:ahLst/>
              <a:cxnLst/>
              <a:rect l="l" t="t" r="r" b="b"/>
              <a:pathLst>
                <a:path w="94614" h="7620">
                  <a:moveTo>
                    <a:pt x="0" y="699"/>
                  </a:moveTo>
                  <a:lnTo>
                    <a:pt x="0" y="6993"/>
                  </a:lnTo>
                  <a:lnTo>
                    <a:pt x="94011" y="6993"/>
                  </a:lnTo>
                  <a:lnTo>
                    <a:pt x="94011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5045849" y="6296432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3710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5078678" y="6274053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3"/>
                  </a:lnTo>
                  <a:lnTo>
                    <a:pt x="40122" y="6451"/>
                  </a:lnTo>
                  <a:lnTo>
                    <a:pt x="32652" y="1730"/>
                  </a:lnTo>
                  <a:lnTo>
                    <a:pt x="23502" y="0"/>
                  </a:lnTo>
                  <a:lnTo>
                    <a:pt x="14353" y="1730"/>
                  </a:lnTo>
                  <a:lnTo>
                    <a:pt x="6882" y="6451"/>
                  </a:lnTo>
                  <a:lnTo>
                    <a:pt x="1846" y="13453"/>
                  </a:lnTo>
                  <a:lnTo>
                    <a:pt x="0" y="22029"/>
                  </a:lnTo>
                  <a:lnTo>
                    <a:pt x="1846" y="30602"/>
                  </a:lnTo>
                  <a:lnTo>
                    <a:pt x="6882" y="37604"/>
                  </a:lnTo>
                  <a:lnTo>
                    <a:pt x="14353" y="42326"/>
                  </a:lnTo>
                  <a:lnTo>
                    <a:pt x="23502" y="44058"/>
                  </a:lnTo>
                  <a:lnTo>
                    <a:pt x="32652" y="42326"/>
                  </a:lnTo>
                  <a:lnTo>
                    <a:pt x="40122" y="37604"/>
                  </a:lnTo>
                  <a:lnTo>
                    <a:pt x="45158" y="30602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5306990" y="6289438"/>
              <a:ext cx="94615" cy="7620"/>
            </a:xfrm>
            <a:custGeom>
              <a:avLst/>
              <a:gdLst/>
              <a:ahLst/>
              <a:cxnLst/>
              <a:rect l="l" t="t" r="r" b="b"/>
              <a:pathLst>
                <a:path w="94614" h="7620">
                  <a:moveTo>
                    <a:pt x="0" y="699"/>
                  </a:moveTo>
                  <a:lnTo>
                    <a:pt x="0" y="6993"/>
                  </a:lnTo>
                  <a:lnTo>
                    <a:pt x="94011" y="6993"/>
                  </a:lnTo>
                  <a:lnTo>
                    <a:pt x="94011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5298037" y="6296432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2964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5330120" y="6274053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3"/>
                  </a:lnTo>
                  <a:lnTo>
                    <a:pt x="40122" y="6451"/>
                  </a:lnTo>
                  <a:lnTo>
                    <a:pt x="32652" y="1730"/>
                  </a:lnTo>
                  <a:lnTo>
                    <a:pt x="23502" y="0"/>
                  </a:lnTo>
                  <a:lnTo>
                    <a:pt x="14353" y="1730"/>
                  </a:lnTo>
                  <a:lnTo>
                    <a:pt x="6882" y="6451"/>
                  </a:lnTo>
                  <a:lnTo>
                    <a:pt x="1846" y="13453"/>
                  </a:lnTo>
                  <a:lnTo>
                    <a:pt x="0" y="22029"/>
                  </a:lnTo>
                  <a:lnTo>
                    <a:pt x="1846" y="30602"/>
                  </a:lnTo>
                  <a:lnTo>
                    <a:pt x="6882" y="37604"/>
                  </a:lnTo>
                  <a:lnTo>
                    <a:pt x="14353" y="42326"/>
                  </a:lnTo>
                  <a:lnTo>
                    <a:pt x="23502" y="44058"/>
                  </a:lnTo>
                  <a:lnTo>
                    <a:pt x="32652" y="42326"/>
                  </a:lnTo>
                  <a:lnTo>
                    <a:pt x="40122" y="37604"/>
                  </a:lnTo>
                  <a:lnTo>
                    <a:pt x="45158" y="30602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5559179" y="6289438"/>
              <a:ext cx="94615" cy="7620"/>
            </a:xfrm>
            <a:custGeom>
              <a:avLst/>
              <a:gdLst/>
              <a:ahLst/>
              <a:cxnLst/>
              <a:rect l="l" t="t" r="r" b="b"/>
              <a:pathLst>
                <a:path w="94614" h="7620">
                  <a:moveTo>
                    <a:pt x="0" y="699"/>
                  </a:moveTo>
                  <a:lnTo>
                    <a:pt x="0" y="6993"/>
                  </a:lnTo>
                  <a:lnTo>
                    <a:pt x="94011" y="6993"/>
                  </a:lnTo>
                  <a:lnTo>
                    <a:pt x="94011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5549479" y="6296432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3710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5582309" y="6274053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3"/>
                  </a:lnTo>
                  <a:lnTo>
                    <a:pt x="40122" y="6451"/>
                  </a:lnTo>
                  <a:lnTo>
                    <a:pt x="32652" y="1730"/>
                  </a:lnTo>
                  <a:lnTo>
                    <a:pt x="23502" y="0"/>
                  </a:lnTo>
                  <a:lnTo>
                    <a:pt x="14353" y="1730"/>
                  </a:lnTo>
                  <a:lnTo>
                    <a:pt x="6882" y="6451"/>
                  </a:lnTo>
                  <a:lnTo>
                    <a:pt x="1846" y="13453"/>
                  </a:lnTo>
                  <a:lnTo>
                    <a:pt x="0" y="22029"/>
                  </a:lnTo>
                  <a:lnTo>
                    <a:pt x="1846" y="30602"/>
                  </a:lnTo>
                  <a:lnTo>
                    <a:pt x="6882" y="37604"/>
                  </a:lnTo>
                  <a:lnTo>
                    <a:pt x="14353" y="42326"/>
                  </a:lnTo>
                  <a:lnTo>
                    <a:pt x="23502" y="44058"/>
                  </a:lnTo>
                  <a:lnTo>
                    <a:pt x="32652" y="42326"/>
                  </a:lnTo>
                  <a:lnTo>
                    <a:pt x="40122" y="37604"/>
                  </a:lnTo>
                  <a:lnTo>
                    <a:pt x="45158" y="30602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5810621" y="6289438"/>
              <a:ext cx="94615" cy="7620"/>
            </a:xfrm>
            <a:custGeom>
              <a:avLst/>
              <a:gdLst/>
              <a:ahLst/>
              <a:cxnLst/>
              <a:rect l="l" t="t" r="r" b="b"/>
              <a:pathLst>
                <a:path w="94614" h="7620">
                  <a:moveTo>
                    <a:pt x="0" y="699"/>
                  </a:moveTo>
                  <a:lnTo>
                    <a:pt x="0" y="6993"/>
                  </a:lnTo>
                  <a:lnTo>
                    <a:pt x="94011" y="6993"/>
                  </a:lnTo>
                  <a:lnTo>
                    <a:pt x="94011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5801667" y="6296432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2964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5833751" y="6274053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3"/>
                  </a:lnTo>
                  <a:lnTo>
                    <a:pt x="40122" y="6451"/>
                  </a:lnTo>
                  <a:lnTo>
                    <a:pt x="32652" y="1730"/>
                  </a:lnTo>
                  <a:lnTo>
                    <a:pt x="23502" y="0"/>
                  </a:lnTo>
                  <a:lnTo>
                    <a:pt x="14353" y="1730"/>
                  </a:lnTo>
                  <a:lnTo>
                    <a:pt x="6882" y="6451"/>
                  </a:lnTo>
                  <a:lnTo>
                    <a:pt x="1846" y="13453"/>
                  </a:lnTo>
                  <a:lnTo>
                    <a:pt x="0" y="22029"/>
                  </a:lnTo>
                  <a:lnTo>
                    <a:pt x="1846" y="30602"/>
                  </a:lnTo>
                  <a:lnTo>
                    <a:pt x="6882" y="37604"/>
                  </a:lnTo>
                  <a:lnTo>
                    <a:pt x="14353" y="42326"/>
                  </a:lnTo>
                  <a:lnTo>
                    <a:pt x="23502" y="44058"/>
                  </a:lnTo>
                  <a:lnTo>
                    <a:pt x="32652" y="42326"/>
                  </a:lnTo>
                  <a:lnTo>
                    <a:pt x="40122" y="37604"/>
                  </a:lnTo>
                  <a:lnTo>
                    <a:pt x="45158" y="30602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6062809" y="6289438"/>
              <a:ext cx="94615" cy="7620"/>
            </a:xfrm>
            <a:custGeom>
              <a:avLst/>
              <a:gdLst/>
              <a:ahLst/>
              <a:cxnLst/>
              <a:rect l="l" t="t" r="r" b="b"/>
              <a:pathLst>
                <a:path w="94614" h="7620">
                  <a:moveTo>
                    <a:pt x="0" y="699"/>
                  </a:moveTo>
                  <a:lnTo>
                    <a:pt x="0" y="6993"/>
                  </a:lnTo>
                  <a:lnTo>
                    <a:pt x="94011" y="6993"/>
                  </a:lnTo>
                  <a:lnTo>
                    <a:pt x="94011" y="0"/>
                  </a:ln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6053110" y="6296432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3710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196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6085939" y="6274053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3"/>
                  </a:lnTo>
                  <a:lnTo>
                    <a:pt x="40122" y="6451"/>
                  </a:lnTo>
                  <a:lnTo>
                    <a:pt x="32652" y="1730"/>
                  </a:lnTo>
                  <a:lnTo>
                    <a:pt x="23502" y="0"/>
                  </a:lnTo>
                  <a:lnTo>
                    <a:pt x="14353" y="1730"/>
                  </a:lnTo>
                  <a:lnTo>
                    <a:pt x="6882" y="6451"/>
                  </a:lnTo>
                  <a:lnTo>
                    <a:pt x="1846" y="13453"/>
                  </a:lnTo>
                  <a:lnTo>
                    <a:pt x="0" y="22029"/>
                  </a:lnTo>
                  <a:lnTo>
                    <a:pt x="1846" y="30602"/>
                  </a:lnTo>
                  <a:lnTo>
                    <a:pt x="6882" y="37604"/>
                  </a:lnTo>
                  <a:lnTo>
                    <a:pt x="14353" y="42326"/>
                  </a:lnTo>
                  <a:lnTo>
                    <a:pt x="23502" y="44058"/>
                  </a:lnTo>
                  <a:lnTo>
                    <a:pt x="32652" y="42326"/>
                  </a:lnTo>
                  <a:lnTo>
                    <a:pt x="40122" y="37604"/>
                  </a:lnTo>
                  <a:lnTo>
                    <a:pt x="45158" y="30602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5003320" y="6239784"/>
              <a:ext cx="527685" cy="0"/>
            </a:xfrm>
            <a:custGeom>
              <a:avLst/>
              <a:gdLst/>
              <a:ahLst/>
              <a:cxnLst/>
              <a:rect l="l" t="t" r="r" b="b"/>
              <a:pathLst>
                <a:path w="527685">
                  <a:moveTo>
                    <a:pt x="0" y="0"/>
                  </a:moveTo>
                  <a:lnTo>
                    <a:pt x="5275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5783015" y="6239784"/>
              <a:ext cx="528320" cy="0"/>
            </a:xfrm>
            <a:custGeom>
              <a:avLst/>
              <a:gdLst/>
              <a:ahLst/>
              <a:cxnLst/>
              <a:rect l="l" t="t" r="r" b="b"/>
              <a:pathLst>
                <a:path w="528320">
                  <a:moveTo>
                    <a:pt x="0" y="0"/>
                  </a:moveTo>
                  <a:lnTo>
                    <a:pt x="5282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99" name="object 5499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8193746" y="6783802"/>
              <a:ext cx="108149" cy="198762"/>
            </a:xfrm>
            <a:prstGeom prst="rect">
              <a:avLst/>
            </a:prstGeom>
          </p:spPr>
        </p:pic>
        <p:pic>
          <p:nvPicPr>
            <p:cNvPr id="5500" name="object 5500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7774426" y="6783802"/>
              <a:ext cx="107403" cy="198762"/>
            </a:xfrm>
            <a:prstGeom prst="rect">
              <a:avLst/>
            </a:prstGeom>
          </p:spPr>
        </p:pic>
        <p:sp>
          <p:nvSpPr>
            <p:cNvPr id="5501" name="object 5501"/>
            <p:cNvSpPr/>
            <p:nvPr/>
          </p:nvSpPr>
          <p:spPr>
            <a:xfrm>
              <a:off x="8430247" y="6894372"/>
              <a:ext cx="434340" cy="523875"/>
            </a:xfrm>
            <a:custGeom>
              <a:avLst/>
              <a:gdLst/>
              <a:ahLst/>
              <a:cxnLst/>
              <a:rect l="l" t="t" r="r" b="b"/>
              <a:pathLst>
                <a:path w="434340" h="523875">
                  <a:moveTo>
                    <a:pt x="434241" y="523807"/>
                  </a:moveTo>
                  <a:lnTo>
                    <a:pt x="391712" y="523807"/>
                  </a:lnTo>
                  <a:lnTo>
                    <a:pt x="391712" y="0"/>
                  </a:lnTo>
                  <a:lnTo>
                    <a:pt x="434241" y="0"/>
                  </a:lnTo>
                  <a:lnTo>
                    <a:pt x="434241" y="523807"/>
                  </a:lnTo>
                  <a:close/>
                </a:path>
                <a:path w="434340" h="523875">
                  <a:moveTo>
                    <a:pt x="14176" y="104201"/>
                  </a:moveTo>
                  <a:lnTo>
                    <a:pt x="0" y="104201"/>
                  </a:lnTo>
                  <a:lnTo>
                    <a:pt x="0" y="137071"/>
                  </a:lnTo>
                  <a:lnTo>
                    <a:pt x="14176" y="137071"/>
                  </a:lnTo>
                  <a:lnTo>
                    <a:pt x="14176" y="104201"/>
                  </a:lnTo>
                  <a:close/>
                </a:path>
                <a:path w="434340" h="523875">
                  <a:moveTo>
                    <a:pt x="266364" y="104201"/>
                  </a:moveTo>
                  <a:lnTo>
                    <a:pt x="279794" y="104201"/>
                  </a:lnTo>
                  <a:lnTo>
                    <a:pt x="279794" y="137071"/>
                  </a:lnTo>
                  <a:lnTo>
                    <a:pt x="266364" y="137071"/>
                  </a:lnTo>
                  <a:lnTo>
                    <a:pt x="266364" y="104201"/>
                  </a:lnTo>
                  <a:close/>
                </a:path>
                <a:path w="434340" h="523875">
                  <a:moveTo>
                    <a:pt x="14176" y="111189"/>
                  </a:moveTo>
                  <a:lnTo>
                    <a:pt x="21637" y="111189"/>
                  </a:lnTo>
                  <a:lnTo>
                    <a:pt x="21637" y="123777"/>
                  </a:lnTo>
                  <a:lnTo>
                    <a:pt x="14176" y="123777"/>
                  </a:lnTo>
                  <a:lnTo>
                    <a:pt x="14176" y="111189"/>
                  </a:lnTo>
                  <a:close/>
                </a:path>
                <a:path w="434340" h="523875">
                  <a:moveTo>
                    <a:pt x="266364" y="111189"/>
                  </a:moveTo>
                  <a:lnTo>
                    <a:pt x="258903" y="111189"/>
                  </a:lnTo>
                  <a:lnTo>
                    <a:pt x="258903" y="123777"/>
                  </a:lnTo>
                  <a:lnTo>
                    <a:pt x="266364" y="123777"/>
                  </a:lnTo>
                  <a:lnTo>
                    <a:pt x="266364" y="111189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8458195" y="7018164"/>
              <a:ext cx="230504" cy="248920"/>
            </a:xfrm>
            <a:custGeom>
              <a:avLst/>
              <a:gdLst/>
              <a:ahLst/>
              <a:cxnLst/>
              <a:rect l="l" t="t" r="r" b="b"/>
              <a:pathLst>
                <a:path w="230504" h="248920">
                  <a:moveTo>
                    <a:pt x="0" y="248773"/>
                  </a:moveTo>
                  <a:lnTo>
                    <a:pt x="48882" y="242198"/>
                  </a:lnTo>
                  <a:lnTo>
                    <a:pt x="94861" y="226638"/>
                  </a:lnTo>
                  <a:lnTo>
                    <a:pt x="136552" y="202716"/>
                  </a:lnTo>
                  <a:lnTo>
                    <a:pt x="172571" y="171053"/>
                  </a:lnTo>
                  <a:lnTo>
                    <a:pt x="200967" y="133185"/>
                  </a:lnTo>
                  <a:lnTo>
                    <a:pt x="220394" y="91138"/>
                  </a:lnTo>
                  <a:lnTo>
                    <a:pt x="230387" y="46286"/>
                  </a:lnTo>
                  <a:lnTo>
                    <a:pt x="2304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8444423" y="7031438"/>
              <a:ext cx="14604" cy="236220"/>
            </a:xfrm>
            <a:custGeom>
              <a:avLst/>
              <a:gdLst/>
              <a:ahLst/>
              <a:cxnLst/>
              <a:rect l="l" t="t" r="r" b="b"/>
              <a:pathLst>
                <a:path w="14604" h="236220">
                  <a:moveTo>
                    <a:pt x="0" y="0"/>
                  </a:moveTo>
                  <a:lnTo>
                    <a:pt x="14176" y="0"/>
                  </a:lnTo>
                  <a:lnTo>
                    <a:pt x="14176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8821957" y="7336355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h="91440">
                  <a:moveTo>
                    <a:pt x="0" y="909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8821957" y="717900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1049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8745107" y="7034938"/>
              <a:ext cx="77470" cy="92075"/>
            </a:xfrm>
            <a:custGeom>
              <a:avLst/>
              <a:gdLst/>
              <a:ahLst/>
              <a:cxnLst/>
              <a:rect l="l" t="t" r="r" b="b"/>
              <a:pathLst>
                <a:path w="77470" h="92075">
                  <a:moveTo>
                    <a:pt x="76850" y="91613"/>
                  </a:moveTo>
                  <a:lnTo>
                    <a:pt x="7685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8577230" y="7034936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1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8444421" y="7034936"/>
              <a:ext cx="77470" cy="92075"/>
            </a:xfrm>
            <a:custGeom>
              <a:avLst/>
              <a:gdLst/>
              <a:ahLst/>
              <a:cxnLst/>
              <a:rect l="l" t="t" r="r" b="b"/>
              <a:pathLst>
                <a:path w="77470" h="92075">
                  <a:moveTo>
                    <a:pt x="76850" y="0"/>
                  </a:moveTo>
                  <a:lnTo>
                    <a:pt x="0" y="0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8444422" y="717900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8444422" y="7336354"/>
              <a:ext cx="77470" cy="91440"/>
            </a:xfrm>
            <a:custGeom>
              <a:avLst/>
              <a:gdLst/>
              <a:ahLst/>
              <a:cxnLst/>
              <a:rect l="l" t="t" r="r" b="b"/>
              <a:pathLst>
                <a:path w="77470" h="91440">
                  <a:moveTo>
                    <a:pt x="0" y="0"/>
                  </a:moveTo>
                  <a:lnTo>
                    <a:pt x="0" y="90914"/>
                  </a:lnTo>
                  <a:lnTo>
                    <a:pt x="76850" y="909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8577230" y="7427269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19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8745107" y="7427269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68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8444422" y="6681070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h="132079">
                  <a:moveTo>
                    <a:pt x="0" y="0"/>
                  </a:moveTo>
                  <a:lnTo>
                    <a:pt x="0" y="131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8444422" y="6864998"/>
              <a:ext cx="140335" cy="130810"/>
            </a:xfrm>
            <a:custGeom>
              <a:avLst/>
              <a:gdLst/>
              <a:ahLst/>
              <a:cxnLst/>
              <a:rect l="l" t="t" r="r" b="b"/>
              <a:pathLst>
                <a:path w="140334" h="130809">
                  <a:moveTo>
                    <a:pt x="0" y="0"/>
                  </a:moveTo>
                  <a:lnTo>
                    <a:pt x="0" y="130777"/>
                  </a:lnTo>
                  <a:lnTo>
                    <a:pt x="140270" y="1307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8640651" y="6864997"/>
              <a:ext cx="139700" cy="130810"/>
            </a:xfrm>
            <a:custGeom>
              <a:avLst/>
              <a:gdLst/>
              <a:ahLst/>
              <a:cxnLst/>
              <a:rect l="l" t="t" r="r" b="b"/>
              <a:pathLst>
                <a:path w="139700" h="130809">
                  <a:moveTo>
                    <a:pt x="0" y="130777"/>
                  </a:moveTo>
                  <a:lnTo>
                    <a:pt x="139524" y="130777"/>
                  </a:lnTo>
                  <a:lnTo>
                    <a:pt x="13952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8640651" y="6681071"/>
              <a:ext cx="139700" cy="132080"/>
            </a:xfrm>
            <a:custGeom>
              <a:avLst/>
              <a:gdLst/>
              <a:ahLst/>
              <a:cxnLst/>
              <a:rect l="l" t="t" r="r" b="b"/>
              <a:pathLst>
                <a:path w="139700" h="132079">
                  <a:moveTo>
                    <a:pt x="139524" y="131476"/>
                  </a:moveTo>
                  <a:lnTo>
                    <a:pt x="13952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8444422" y="6681070"/>
              <a:ext cx="140335" cy="0"/>
            </a:xfrm>
            <a:custGeom>
              <a:avLst/>
              <a:gdLst/>
              <a:ahLst/>
              <a:cxnLst/>
              <a:rect l="l" t="t" r="r" b="b"/>
              <a:pathLst>
                <a:path w="140334">
                  <a:moveTo>
                    <a:pt x="1402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8392194" y="6995771"/>
              <a:ext cx="429895" cy="815340"/>
            </a:xfrm>
            <a:custGeom>
              <a:avLst/>
              <a:gdLst/>
              <a:ahLst/>
              <a:cxnLst/>
              <a:rect l="l" t="t" r="r" b="b"/>
              <a:pathLst>
                <a:path w="429895" h="815340">
                  <a:moveTo>
                    <a:pt x="429764" y="39163"/>
                  </a:moveTo>
                  <a:lnTo>
                    <a:pt x="317846" y="39163"/>
                  </a:lnTo>
                  <a:lnTo>
                    <a:pt x="317846" y="0"/>
                  </a:lnTo>
                  <a:lnTo>
                    <a:pt x="429764" y="0"/>
                  </a:lnTo>
                  <a:lnTo>
                    <a:pt x="429764" y="39163"/>
                  </a:lnTo>
                  <a:close/>
                </a:path>
                <a:path w="429895" h="815340">
                  <a:moveTo>
                    <a:pt x="0" y="814733"/>
                  </a:moveTo>
                  <a:lnTo>
                    <a:pt x="35067" y="814733"/>
                  </a:lnTo>
                  <a:lnTo>
                    <a:pt x="35067" y="802145"/>
                  </a:lnTo>
                  <a:lnTo>
                    <a:pt x="0" y="802145"/>
                  </a:lnTo>
                  <a:lnTo>
                    <a:pt x="0" y="814733"/>
                  </a:lnTo>
                  <a:close/>
                </a:path>
                <a:path w="429895" h="815340">
                  <a:moveTo>
                    <a:pt x="0" y="553179"/>
                  </a:moveTo>
                  <a:lnTo>
                    <a:pt x="35067" y="553179"/>
                  </a:lnTo>
                  <a:lnTo>
                    <a:pt x="35067" y="566467"/>
                  </a:lnTo>
                  <a:lnTo>
                    <a:pt x="0" y="566467"/>
                  </a:lnTo>
                  <a:lnTo>
                    <a:pt x="0" y="553179"/>
                  </a:lnTo>
                  <a:close/>
                </a:path>
                <a:path w="429895" h="815340">
                  <a:moveTo>
                    <a:pt x="6715" y="795152"/>
                  </a:moveTo>
                  <a:lnTo>
                    <a:pt x="20891" y="795152"/>
                  </a:lnTo>
                  <a:lnTo>
                    <a:pt x="20891" y="802145"/>
                  </a:lnTo>
                  <a:lnTo>
                    <a:pt x="6715" y="802145"/>
                  </a:lnTo>
                  <a:lnTo>
                    <a:pt x="6715" y="795152"/>
                  </a:lnTo>
                  <a:close/>
                </a:path>
                <a:path w="429895" h="815340">
                  <a:moveTo>
                    <a:pt x="6715" y="572761"/>
                  </a:moveTo>
                  <a:lnTo>
                    <a:pt x="20891" y="572761"/>
                  </a:lnTo>
                  <a:lnTo>
                    <a:pt x="20891" y="566467"/>
                  </a:lnTo>
                  <a:lnTo>
                    <a:pt x="6715" y="566467"/>
                  </a:lnTo>
                  <a:lnTo>
                    <a:pt x="6715" y="57276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8413103" y="7568277"/>
              <a:ext cx="265430" cy="216535"/>
            </a:xfrm>
            <a:custGeom>
              <a:avLst/>
              <a:gdLst/>
              <a:ahLst/>
              <a:cxnLst/>
              <a:rect l="l" t="t" r="r" b="b"/>
              <a:pathLst>
                <a:path w="265429" h="216534">
                  <a:moveTo>
                    <a:pt x="265407" y="216032"/>
                  </a:moveTo>
                  <a:lnTo>
                    <a:pt x="258392" y="170214"/>
                  </a:lnTo>
                  <a:lnTo>
                    <a:pt x="241791" y="127117"/>
                  </a:lnTo>
                  <a:lnTo>
                    <a:pt x="216268" y="88039"/>
                  </a:lnTo>
                  <a:lnTo>
                    <a:pt x="182488" y="54274"/>
                  </a:lnTo>
                  <a:lnTo>
                    <a:pt x="142088" y="27661"/>
                  </a:lnTo>
                  <a:lnTo>
                    <a:pt x="97231" y="9452"/>
                  </a:lnTo>
                  <a:lnTo>
                    <a:pt x="49381" y="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8427262" y="7784629"/>
              <a:ext cx="251460" cy="13335"/>
            </a:xfrm>
            <a:custGeom>
              <a:avLst/>
              <a:gdLst/>
              <a:ahLst/>
              <a:cxnLst/>
              <a:rect l="l" t="t" r="r" b="b"/>
              <a:pathLst>
                <a:path w="251459" h="13334">
                  <a:moveTo>
                    <a:pt x="0" y="0"/>
                  </a:moveTo>
                  <a:lnTo>
                    <a:pt x="251442" y="0"/>
                  </a:lnTo>
                  <a:lnTo>
                    <a:pt x="25144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8748838" y="7444052"/>
              <a:ext cx="97790" cy="0"/>
            </a:xfrm>
            <a:custGeom>
              <a:avLst/>
              <a:gdLst/>
              <a:ahLst/>
              <a:cxnLst/>
              <a:rect l="l" t="t" r="r" b="b"/>
              <a:pathLst>
                <a:path w="97790">
                  <a:moveTo>
                    <a:pt x="977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8580961" y="7444052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1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8427260" y="7444052"/>
              <a:ext cx="97790" cy="72390"/>
            </a:xfrm>
            <a:custGeom>
              <a:avLst/>
              <a:gdLst/>
              <a:ahLst/>
              <a:cxnLst/>
              <a:rect l="l" t="t" r="r" b="b"/>
              <a:pathLst>
                <a:path w="97790" h="72390">
                  <a:moveTo>
                    <a:pt x="97741" y="0"/>
                  </a:moveTo>
                  <a:lnTo>
                    <a:pt x="0" y="0"/>
                  </a:lnTo>
                  <a:lnTo>
                    <a:pt x="0" y="7203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8427261" y="756853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8427261" y="7725887"/>
              <a:ext cx="97790" cy="72390"/>
            </a:xfrm>
            <a:custGeom>
              <a:avLst/>
              <a:gdLst/>
              <a:ahLst/>
              <a:cxnLst/>
              <a:rect l="l" t="t" r="r" b="b"/>
              <a:pathLst>
                <a:path w="97790" h="72390">
                  <a:moveTo>
                    <a:pt x="0" y="0"/>
                  </a:moveTo>
                  <a:lnTo>
                    <a:pt x="0" y="72032"/>
                  </a:lnTo>
                  <a:lnTo>
                    <a:pt x="97741" y="7203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8580961" y="7797918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19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8748837" y="7725886"/>
              <a:ext cx="97790" cy="72390"/>
            </a:xfrm>
            <a:custGeom>
              <a:avLst/>
              <a:gdLst/>
              <a:ahLst/>
              <a:cxnLst/>
              <a:rect l="l" t="t" r="r" b="b"/>
              <a:pathLst>
                <a:path w="97790" h="72390">
                  <a:moveTo>
                    <a:pt x="0" y="72032"/>
                  </a:moveTo>
                  <a:lnTo>
                    <a:pt x="97741" y="72032"/>
                  </a:lnTo>
                  <a:lnTo>
                    <a:pt x="977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8846579" y="756853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1049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8846579" y="7444052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20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8056439" y="7797918"/>
              <a:ext cx="139700" cy="0"/>
            </a:xfrm>
            <a:custGeom>
              <a:avLst/>
              <a:gdLst/>
              <a:ahLst/>
              <a:cxnLst/>
              <a:rect l="l" t="t" r="r" b="b"/>
              <a:pathLst>
                <a:path w="139700">
                  <a:moveTo>
                    <a:pt x="0" y="0"/>
                  </a:moveTo>
                  <a:lnTo>
                    <a:pt x="13952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8251923" y="7667141"/>
              <a:ext cx="140335" cy="130810"/>
            </a:xfrm>
            <a:custGeom>
              <a:avLst/>
              <a:gdLst/>
              <a:ahLst/>
              <a:cxnLst/>
              <a:rect l="l" t="t" r="r" b="b"/>
              <a:pathLst>
                <a:path w="140334" h="130809">
                  <a:moveTo>
                    <a:pt x="0" y="130777"/>
                  </a:moveTo>
                  <a:lnTo>
                    <a:pt x="140270" y="130777"/>
                  </a:lnTo>
                  <a:lnTo>
                    <a:pt x="1402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8251922" y="7483214"/>
              <a:ext cx="140335" cy="132080"/>
            </a:xfrm>
            <a:custGeom>
              <a:avLst/>
              <a:gdLst/>
              <a:ahLst/>
              <a:cxnLst/>
              <a:rect l="l" t="t" r="r" b="b"/>
              <a:pathLst>
                <a:path w="140334" h="132079">
                  <a:moveTo>
                    <a:pt x="140270" y="131476"/>
                  </a:moveTo>
                  <a:lnTo>
                    <a:pt x="14027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8056439" y="7483214"/>
              <a:ext cx="139700" cy="132080"/>
            </a:xfrm>
            <a:custGeom>
              <a:avLst/>
              <a:gdLst/>
              <a:ahLst/>
              <a:cxnLst/>
              <a:rect l="l" t="t" r="r" b="b"/>
              <a:pathLst>
                <a:path w="139700" h="132079">
                  <a:moveTo>
                    <a:pt x="139524" y="0"/>
                  </a:moveTo>
                  <a:lnTo>
                    <a:pt x="0" y="0"/>
                  </a:lnTo>
                  <a:lnTo>
                    <a:pt x="0" y="131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8056439" y="7667141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8857025" y="6449587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8829419" y="6449587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9113690" y="7445450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6715" y="0"/>
                  </a:moveTo>
                  <a:lnTo>
                    <a:pt x="1492" y="23777"/>
                  </a:lnTo>
                  <a:lnTo>
                    <a:pt x="0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9077876" y="7500000"/>
              <a:ext cx="26670" cy="46355"/>
            </a:xfrm>
            <a:custGeom>
              <a:avLst/>
              <a:gdLst/>
              <a:ahLst/>
              <a:cxnLst/>
              <a:rect l="l" t="t" r="r" b="b"/>
              <a:pathLst>
                <a:path w="26670" h="46354">
                  <a:moveTo>
                    <a:pt x="26114" y="0"/>
                  </a:moveTo>
                  <a:lnTo>
                    <a:pt x="19399" y="14686"/>
                  </a:lnTo>
                  <a:lnTo>
                    <a:pt x="6715" y="36365"/>
                  </a:ln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9018933" y="7566437"/>
              <a:ext cx="41910" cy="36195"/>
            </a:xfrm>
            <a:custGeom>
              <a:avLst/>
              <a:gdLst/>
              <a:ahLst/>
              <a:cxnLst/>
              <a:rect l="l" t="t" r="r" b="b"/>
              <a:pathLst>
                <a:path w="41909" h="36195">
                  <a:moveTo>
                    <a:pt x="41782" y="0"/>
                  </a:moveTo>
                  <a:lnTo>
                    <a:pt x="34321" y="8392"/>
                  </a:lnTo>
                  <a:lnTo>
                    <a:pt x="14922" y="25176"/>
                  </a:lnTo>
                  <a:lnTo>
                    <a:pt x="0" y="35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8944322" y="7616091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90">
                  <a:moveTo>
                    <a:pt x="51482" y="0"/>
                  </a:moveTo>
                  <a:lnTo>
                    <a:pt x="47005" y="2797"/>
                  </a:lnTo>
                  <a:lnTo>
                    <a:pt x="23129" y="13287"/>
                  </a:lnTo>
                  <a:lnTo>
                    <a:pt x="0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8871201" y="7404188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4" h="174625">
                  <a:moveTo>
                    <a:pt x="7461" y="0"/>
                  </a:moveTo>
                  <a:lnTo>
                    <a:pt x="0" y="6993"/>
                  </a:lnTo>
                  <a:lnTo>
                    <a:pt x="178322" y="174136"/>
                  </a:lnTo>
                  <a:lnTo>
                    <a:pt x="185783" y="167142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8864487" y="7385307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70" h="26034">
                  <a:moveTo>
                    <a:pt x="0" y="25875"/>
                  </a:moveTo>
                  <a:lnTo>
                    <a:pt x="0" y="0"/>
                  </a:lnTo>
                  <a:lnTo>
                    <a:pt x="13430" y="0"/>
                  </a:lnTo>
                  <a:lnTo>
                    <a:pt x="13430" y="13287"/>
                  </a:lnTo>
                  <a:lnTo>
                    <a:pt x="6715" y="13287"/>
                  </a:lnTo>
                  <a:lnTo>
                    <a:pt x="6715" y="25875"/>
                  </a:ln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9115929" y="7385307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258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25875"/>
                  </a:lnTo>
                  <a:lnTo>
                    <a:pt x="14176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8717501" y="5166293"/>
              <a:ext cx="2344420" cy="1072515"/>
            </a:xfrm>
            <a:custGeom>
              <a:avLst/>
              <a:gdLst/>
              <a:ahLst/>
              <a:cxnLst/>
              <a:rect l="l" t="t" r="r" b="b"/>
              <a:pathLst>
                <a:path w="2344420" h="1072514">
                  <a:moveTo>
                    <a:pt x="2344306" y="104901"/>
                  </a:moveTo>
                  <a:lnTo>
                    <a:pt x="2344306" y="0"/>
                  </a:lnTo>
                  <a:lnTo>
                    <a:pt x="0" y="0"/>
                  </a:lnTo>
                  <a:lnTo>
                    <a:pt x="0" y="1072091"/>
                  </a:lnTo>
                  <a:lnTo>
                    <a:pt x="111917" y="107209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5405478" y="6868493"/>
              <a:ext cx="504190" cy="39370"/>
            </a:xfrm>
            <a:custGeom>
              <a:avLst/>
              <a:gdLst/>
              <a:ahLst/>
              <a:cxnLst/>
              <a:rect l="l" t="t" r="r" b="b"/>
              <a:pathLst>
                <a:path w="504189" h="39370">
                  <a:moveTo>
                    <a:pt x="0" y="39163"/>
                  </a:moveTo>
                  <a:lnTo>
                    <a:pt x="5036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5405478" y="6868493"/>
              <a:ext cx="504190" cy="39370"/>
            </a:xfrm>
            <a:custGeom>
              <a:avLst/>
              <a:gdLst/>
              <a:ahLst/>
              <a:cxnLst/>
              <a:rect l="l" t="t" r="r" b="b"/>
              <a:pathLst>
                <a:path w="504189" h="39370">
                  <a:moveTo>
                    <a:pt x="50363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4792914" y="6841917"/>
              <a:ext cx="1284605" cy="222885"/>
            </a:xfrm>
            <a:custGeom>
              <a:avLst/>
              <a:gdLst/>
              <a:ahLst/>
              <a:cxnLst/>
              <a:rect l="l" t="t" r="r" b="b"/>
              <a:pathLst>
                <a:path w="1284604" h="222884">
                  <a:moveTo>
                    <a:pt x="612563" y="0"/>
                  </a:moveTo>
                  <a:lnTo>
                    <a:pt x="612563" y="65738"/>
                  </a:lnTo>
                  <a:lnTo>
                    <a:pt x="0" y="65738"/>
                  </a:lnTo>
                  <a:lnTo>
                    <a:pt x="0" y="222390"/>
                  </a:lnTo>
                  <a:lnTo>
                    <a:pt x="1284071" y="222390"/>
                  </a:lnTo>
                  <a:lnTo>
                    <a:pt x="1284071" y="65738"/>
                  </a:lnTo>
                  <a:lnTo>
                    <a:pt x="1116194" y="65738"/>
                  </a:lnTo>
                  <a:lnTo>
                    <a:pt x="1116194" y="0"/>
                  </a:lnTo>
                  <a:lnTo>
                    <a:pt x="61256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2890311" y="6684566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0" y="18182"/>
                  </a:moveTo>
                  <a:lnTo>
                    <a:pt x="193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2890311" y="6684566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30" h="45720">
                  <a:moveTo>
                    <a:pt x="0" y="45457"/>
                  </a:move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2890311" y="6684565"/>
              <a:ext cx="78740" cy="73660"/>
            </a:xfrm>
            <a:custGeom>
              <a:avLst/>
              <a:gdLst/>
              <a:ahLst/>
              <a:cxnLst/>
              <a:rect l="l" t="t" r="r" b="b"/>
              <a:pathLst>
                <a:path w="78739" h="73659">
                  <a:moveTo>
                    <a:pt x="0" y="73430"/>
                  </a:moveTo>
                  <a:lnTo>
                    <a:pt x="783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2890311" y="67468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2957462" y="6684566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2908964" y="6774781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90">
                  <a:moveTo>
                    <a:pt x="0" y="20980"/>
                  </a:moveTo>
                  <a:lnTo>
                    <a:pt x="23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2986560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3016405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3046249" y="6684566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3076094" y="6684566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3105193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3135037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3164882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3194727" y="6684566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2890311" y="70321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496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3224572" y="6684566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2890311" y="705172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0" y="11888"/>
                  </a:moveTo>
                  <a:lnTo>
                    <a:pt x="126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3253670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2904487" y="7031440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0" y="18882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2890311" y="707829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3283515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2904487" y="705241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2890311" y="7106269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3313361" y="6684566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2904487" y="708039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2890311" y="713354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3343204" y="6684566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2904487" y="7108367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39" h="25400">
                  <a:moveTo>
                    <a:pt x="0" y="25176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2890311" y="716151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3372304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2904487" y="713564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2890311" y="7189492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340214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2904487" y="716361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2890311" y="721676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3431992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2904487" y="7191590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39" h="25400">
                  <a:moveTo>
                    <a:pt x="0" y="25176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2890311" y="724474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3461838" y="6684566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2904487" y="721886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2890311" y="7272713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3487951" y="6684566"/>
              <a:ext cx="45085" cy="42545"/>
            </a:xfrm>
            <a:custGeom>
              <a:avLst/>
              <a:gdLst/>
              <a:ahLst/>
              <a:cxnLst/>
              <a:rect l="l" t="t" r="r" b="b"/>
              <a:pathLst>
                <a:path w="45085" h="42545">
                  <a:moveTo>
                    <a:pt x="0" y="41960"/>
                  </a:moveTo>
                  <a:lnTo>
                    <a:pt x="447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2904487" y="724683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2904487" y="7274810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39" h="25400">
                  <a:moveTo>
                    <a:pt x="0" y="25176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3487951" y="6684565"/>
              <a:ext cx="74930" cy="70485"/>
            </a:xfrm>
            <a:custGeom>
              <a:avLst/>
              <a:gdLst/>
              <a:ahLst/>
              <a:cxnLst/>
              <a:rect l="l" t="t" r="r" b="b"/>
              <a:pathLst>
                <a:path w="74929" h="70484">
                  <a:moveTo>
                    <a:pt x="0" y="69934"/>
                  </a:moveTo>
                  <a:lnTo>
                    <a:pt x="746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3487951" y="674261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3550626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3487951" y="677058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3579724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3487951" y="679855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3609569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3487951" y="682583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3639414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3487951" y="685380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3669259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3487951" y="688178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3698357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3487951" y="690975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3728203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3487951" y="693702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375804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3487951" y="696500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3787891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3487951" y="699297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3817737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3487951" y="702025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3846835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3487951" y="704822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3876679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3487951" y="707619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3906525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3487951" y="710347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3936369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3487951" y="713144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396546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3487951" y="715941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3995313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3487951" y="71873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402515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3487951" y="721466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4025903" y="6684566"/>
              <a:ext cx="71120" cy="66040"/>
            </a:xfrm>
            <a:custGeom>
              <a:avLst/>
              <a:gdLst/>
              <a:ahLst/>
              <a:cxnLst/>
              <a:rect l="l" t="t" r="r" b="b"/>
              <a:pathLst>
                <a:path w="71120" h="66040">
                  <a:moveTo>
                    <a:pt x="0" y="65738"/>
                  </a:moveTo>
                  <a:lnTo>
                    <a:pt x="7088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3487951" y="7221660"/>
              <a:ext cx="65405" cy="60325"/>
            </a:xfrm>
            <a:custGeom>
              <a:avLst/>
              <a:gdLst/>
              <a:ahLst/>
              <a:cxnLst/>
              <a:rect l="l" t="t" r="r" b="b"/>
              <a:pathLst>
                <a:path w="65404" h="60325">
                  <a:moveTo>
                    <a:pt x="0" y="60143"/>
                  </a:moveTo>
                  <a:lnTo>
                    <a:pt x="649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4084100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4025903" y="67391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3487951" y="727061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4113946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3540181" y="7244041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0" y="16784"/>
                  </a:move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4025903" y="676709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3506604" y="7297891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5" h="22225">
                  <a:moveTo>
                    <a:pt x="0" y="21679"/>
                  </a:moveTo>
                  <a:lnTo>
                    <a:pt x="23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4143791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4025903" y="6794363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3508843" y="7325864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4173635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4025903" y="682233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3508843" y="7353836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4202734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4025903" y="685031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3508843" y="7381809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423257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4025903" y="687828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3508843" y="7409084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4751132" y="623978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4025903" y="690555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4262424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3508843" y="7437057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4751132" y="6239784"/>
              <a:ext cx="58419" cy="54610"/>
            </a:xfrm>
            <a:custGeom>
              <a:avLst/>
              <a:gdLst/>
              <a:ahLst/>
              <a:cxnLst/>
              <a:rect l="l" t="t" r="r" b="b"/>
              <a:pathLst>
                <a:path w="58420" h="54610">
                  <a:moveTo>
                    <a:pt x="0" y="54548"/>
                  </a:moveTo>
                  <a:lnTo>
                    <a:pt x="581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4025903" y="693353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429226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3508843" y="7465032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4751132" y="6239785"/>
              <a:ext cx="88265" cy="82550"/>
            </a:xfrm>
            <a:custGeom>
              <a:avLst/>
              <a:gdLst/>
              <a:ahLst/>
              <a:cxnLst/>
              <a:rect l="l" t="t" r="r" b="b"/>
              <a:pathLst>
                <a:path w="88264" h="82550">
                  <a:moveTo>
                    <a:pt x="0" y="82522"/>
                  </a:moveTo>
                  <a:lnTo>
                    <a:pt x="880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4025903" y="6961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4322113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3508843" y="7492306"/>
              <a:ext cx="20955" cy="20320"/>
            </a:xfrm>
            <a:custGeom>
              <a:avLst/>
              <a:gdLst/>
              <a:ahLst/>
              <a:cxnLst/>
              <a:rect l="l" t="t" r="r" b="b"/>
              <a:pathLst>
                <a:path w="20954" h="20320">
                  <a:moveTo>
                    <a:pt x="0" y="2028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4751132" y="6239784"/>
              <a:ext cx="118110" cy="109855"/>
            </a:xfrm>
            <a:custGeom>
              <a:avLst/>
              <a:gdLst/>
              <a:ahLst/>
              <a:cxnLst/>
              <a:rect l="l" t="t" r="r" b="b"/>
              <a:pathLst>
                <a:path w="118110" h="109854">
                  <a:moveTo>
                    <a:pt x="0" y="109796"/>
                  </a:moveTo>
                  <a:lnTo>
                    <a:pt x="11788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4025903" y="698877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4351212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3508843" y="7520281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4793661" y="6260064"/>
              <a:ext cx="83820" cy="78105"/>
            </a:xfrm>
            <a:custGeom>
              <a:avLst/>
              <a:gdLst/>
              <a:ahLst/>
              <a:cxnLst/>
              <a:rect l="l" t="t" r="r" b="b"/>
              <a:pathLst>
                <a:path w="83820" h="78104">
                  <a:moveTo>
                    <a:pt x="0" y="77626"/>
                  </a:moveTo>
                  <a:lnTo>
                    <a:pt x="835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3823705" y="7221661"/>
              <a:ext cx="26670" cy="24130"/>
            </a:xfrm>
            <a:custGeom>
              <a:avLst/>
              <a:gdLst/>
              <a:ahLst/>
              <a:cxnLst/>
              <a:rect l="l" t="t" r="r" b="b"/>
              <a:pathLst>
                <a:path w="26670" h="24129">
                  <a:moveTo>
                    <a:pt x="0" y="23777"/>
                  </a:moveTo>
                  <a:lnTo>
                    <a:pt x="261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4751132" y="63383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4025903" y="701675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4381056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3508843" y="7548253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4823505" y="6287338"/>
              <a:ext cx="53975" cy="50800"/>
            </a:xfrm>
            <a:custGeom>
              <a:avLst/>
              <a:gdLst/>
              <a:ahLst/>
              <a:cxnLst/>
              <a:rect l="l" t="t" r="r" b="b"/>
              <a:pathLst>
                <a:path w="53975" h="50800">
                  <a:moveTo>
                    <a:pt x="0" y="50352"/>
                  </a:moveTo>
                  <a:lnTo>
                    <a:pt x="5372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3837136" y="722166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4751132" y="636636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4025903" y="704472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4410901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3508843" y="7576229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4853350" y="6315312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60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3866980" y="722166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4751132" y="639364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4025903" y="707270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4440746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3508843" y="7603501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4751132" y="642161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3896825" y="722166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4469845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4025903" y="709997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3508843" y="7631477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4751132" y="644958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3925924" y="722166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4499690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4025903" y="712794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3508843" y="7659449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4751132" y="647756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3955768" y="722166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4529534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4025903" y="715592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3508843" y="7686724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4751132" y="650483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3985613" y="7183198"/>
              <a:ext cx="83185" cy="78105"/>
            </a:xfrm>
            <a:custGeom>
              <a:avLst/>
              <a:gdLst/>
              <a:ahLst/>
              <a:cxnLst/>
              <a:rect l="l" t="t" r="r" b="b"/>
              <a:pathLst>
                <a:path w="83185" h="78104">
                  <a:moveTo>
                    <a:pt x="0" y="77626"/>
                  </a:moveTo>
                  <a:lnTo>
                    <a:pt x="8281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4559379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3508843" y="7714697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4751132" y="65328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4015458" y="7211172"/>
              <a:ext cx="53340" cy="50165"/>
            </a:xfrm>
            <a:custGeom>
              <a:avLst/>
              <a:gdLst/>
              <a:ahLst/>
              <a:cxnLst/>
              <a:rect l="l" t="t" r="r" b="b"/>
              <a:pathLst>
                <a:path w="53339" h="50165">
                  <a:moveTo>
                    <a:pt x="0" y="49653"/>
                  </a:moveTo>
                  <a:lnTo>
                    <a:pt x="5297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4588478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3508843" y="7742672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4751132" y="656078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4045302" y="7239145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5" h="22225">
                  <a:moveTo>
                    <a:pt x="0" y="21679"/>
                  </a:moveTo>
                  <a:lnTo>
                    <a:pt x="23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4618322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3508843" y="7770645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4751132" y="658805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4648167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3516304" y="779791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4751132" y="661603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4678012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4707857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4751132" y="664400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4736955" y="6671978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4" h="52070">
                  <a:moveTo>
                    <a:pt x="0" y="51751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4751132" y="669925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4751132" y="672722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4751132" y="675520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4751132" y="678247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4751132" y="68104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4751132" y="683842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4751132" y="686569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4751132" y="6868492"/>
              <a:ext cx="69850" cy="64769"/>
            </a:xfrm>
            <a:custGeom>
              <a:avLst/>
              <a:gdLst/>
              <a:ahLst/>
              <a:cxnLst/>
              <a:rect l="l" t="t" r="r" b="b"/>
              <a:pathLst>
                <a:path w="69850" h="64770">
                  <a:moveTo>
                    <a:pt x="0" y="64339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4751132" y="692164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4808583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4751132" y="69496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4837682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4751132" y="69768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4867526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4751132" y="700486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4897371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4751132" y="703283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4927216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4751132" y="706011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4956314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4751132" y="708808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4986159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4751132" y="711606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5016003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4751132" y="714403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5045849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4751132" y="71713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5075693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4751132" y="719928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5104792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4751132" y="722725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5134637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4751132" y="725453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5164481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4751132" y="728250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5194326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4751132" y="731047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5223425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4751132" y="733845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5253270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4751132" y="736572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5283114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4751132" y="73937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5312959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4751132" y="74216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5342804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4751132" y="744894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5371902" y="6876186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0" y="31470"/>
                  </a:move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4751132" y="747692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5401747" y="69041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496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4760085" y="7504894"/>
              <a:ext cx="33020" cy="31115"/>
            </a:xfrm>
            <a:custGeom>
              <a:avLst/>
              <a:gdLst/>
              <a:ahLst/>
              <a:cxnLst/>
              <a:rect l="l" t="t" r="r" b="b"/>
              <a:pathLst>
                <a:path w="33020" h="31115">
                  <a:moveTo>
                    <a:pt x="0" y="30771"/>
                  </a:move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4789930" y="753286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797"/>
                  </a:moveTo>
                  <a:lnTo>
                    <a:pt x="29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4751132" y="7784632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091"/>
                  </a:moveTo>
                  <a:lnTo>
                    <a:pt x="1044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4763070" y="778463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6437361" y="623978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196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4792166" y="78098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4792168" y="78098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6437361" y="6239784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5">
                  <a:moveTo>
                    <a:pt x="0" y="32169"/>
                  </a:move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6437361" y="6239783"/>
              <a:ext cx="63500" cy="60325"/>
            </a:xfrm>
            <a:custGeom>
              <a:avLst/>
              <a:gdLst/>
              <a:ahLst/>
              <a:cxnLst/>
              <a:rect l="l" t="t" r="r" b="b"/>
              <a:pathLst>
                <a:path w="63500" h="60325">
                  <a:moveTo>
                    <a:pt x="0" y="60143"/>
                  </a:moveTo>
                  <a:lnTo>
                    <a:pt x="6342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6437361" y="6239784"/>
              <a:ext cx="93345" cy="87630"/>
            </a:xfrm>
            <a:custGeom>
              <a:avLst/>
              <a:gdLst/>
              <a:ahLst/>
              <a:cxnLst/>
              <a:rect l="l" t="t" r="r" b="b"/>
              <a:pathLst>
                <a:path w="93345" h="87629">
                  <a:moveTo>
                    <a:pt x="0" y="87417"/>
                  </a:moveTo>
                  <a:lnTo>
                    <a:pt x="932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6455268" y="6239783"/>
              <a:ext cx="105410" cy="98425"/>
            </a:xfrm>
            <a:custGeom>
              <a:avLst/>
              <a:gdLst/>
              <a:ahLst/>
              <a:cxnLst/>
              <a:rect l="l" t="t" r="r" b="b"/>
              <a:pathLst>
                <a:path w="105409" h="98425">
                  <a:moveTo>
                    <a:pt x="0" y="97907"/>
                  </a:moveTo>
                  <a:lnTo>
                    <a:pt x="10520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6485112" y="6252371"/>
              <a:ext cx="92075" cy="85725"/>
            </a:xfrm>
            <a:custGeom>
              <a:avLst/>
              <a:gdLst/>
              <a:ahLst/>
              <a:cxnLst/>
              <a:rect l="l" t="t" r="r" b="b"/>
              <a:pathLst>
                <a:path w="92075" h="85725">
                  <a:moveTo>
                    <a:pt x="0" y="85319"/>
                  </a:moveTo>
                  <a:lnTo>
                    <a:pt x="9177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6514957" y="6279646"/>
              <a:ext cx="62230" cy="58419"/>
            </a:xfrm>
            <a:custGeom>
              <a:avLst/>
              <a:gdLst/>
              <a:ahLst/>
              <a:cxnLst/>
              <a:rect l="l" t="t" r="r" b="b"/>
              <a:pathLst>
                <a:path w="62229" h="58420">
                  <a:moveTo>
                    <a:pt x="0" y="58045"/>
                  </a:moveTo>
                  <a:lnTo>
                    <a:pt x="6192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6535103" y="630762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6535103" y="63355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6535103" y="636356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6535103" y="639084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6544801" y="6418815"/>
              <a:ext cx="32384" cy="30480"/>
            </a:xfrm>
            <a:custGeom>
              <a:avLst/>
              <a:gdLst/>
              <a:ahLst/>
              <a:cxnLst/>
              <a:rect l="l" t="t" r="r" b="b"/>
              <a:pathLst>
                <a:path w="32384" h="30479">
                  <a:moveTo>
                    <a:pt x="0" y="30071"/>
                  </a:moveTo>
                  <a:lnTo>
                    <a:pt x="320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6573901" y="64467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98"/>
                  </a:moveTo>
                  <a:lnTo>
                    <a:pt x="29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6535103" y="668456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0" y="23777"/>
                  </a:moveTo>
                  <a:lnTo>
                    <a:pt x="246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6535103" y="6684566"/>
              <a:ext cx="54610" cy="51435"/>
            </a:xfrm>
            <a:custGeom>
              <a:avLst/>
              <a:gdLst/>
              <a:ahLst/>
              <a:cxnLst/>
              <a:rect l="l" t="t" r="r" b="b"/>
              <a:pathLst>
                <a:path w="54609" h="51434">
                  <a:moveTo>
                    <a:pt x="0" y="51051"/>
                  </a:moveTo>
                  <a:lnTo>
                    <a:pt x="544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6535103" y="672442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6576885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6535103" y="675240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6606730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6535103" y="677967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6636575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6493320" y="6868492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17483"/>
                  </a:moveTo>
                  <a:lnTo>
                    <a:pt x="186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6666420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6535103" y="680765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6500035" y="6835625"/>
              <a:ext cx="77470" cy="72390"/>
            </a:xfrm>
            <a:custGeom>
              <a:avLst/>
              <a:gdLst/>
              <a:ahLst/>
              <a:cxnLst/>
              <a:rect l="l" t="t" r="r" b="b"/>
              <a:pathLst>
                <a:path w="77470" h="72390">
                  <a:moveTo>
                    <a:pt x="0" y="72032"/>
                  </a:moveTo>
                  <a:lnTo>
                    <a:pt x="768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6696264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6529880" y="6862899"/>
              <a:ext cx="47625" cy="45085"/>
            </a:xfrm>
            <a:custGeom>
              <a:avLst/>
              <a:gdLst/>
              <a:ahLst/>
              <a:cxnLst/>
              <a:rect l="l" t="t" r="r" b="b"/>
              <a:pathLst>
                <a:path w="47625" h="45084">
                  <a:moveTo>
                    <a:pt x="0" y="44757"/>
                  </a:moveTo>
                  <a:lnTo>
                    <a:pt x="470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6725363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6558978" y="6890872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5" h="17145">
                  <a:moveTo>
                    <a:pt x="0" y="16784"/>
                  </a:move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675520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6785053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6814897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6843995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6873841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6903685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6933530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6962629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6992473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702231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7052163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708200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7111107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7140951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7170796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7185718" y="6684566"/>
              <a:ext cx="57150" cy="53340"/>
            </a:xfrm>
            <a:custGeom>
              <a:avLst/>
              <a:gdLst/>
              <a:ahLst/>
              <a:cxnLst/>
              <a:rect l="l" t="t" r="r" b="b"/>
              <a:pathLst>
                <a:path w="57150" h="53340">
                  <a:moveTo>
                    <a:pt x="0" y="53150"/>
                  </a:moveTo>
                  <a:lnTo>
                    <a:pt x="14922" y="39163"/>
                  </a:lnTo>
                  <a:lnTo>
                    <a:pt x="567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7185718" y="672652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7229739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7185718" y="675450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7259584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7185718" y="678177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7289429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7185718" y="68097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7319274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7185718" y="683772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7349118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7185718" y="686569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7378217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7185718" y="689296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7408062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7185718" y="692094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7437907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7185718" y="69489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7467752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7185718" y="697619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7496849" y="66845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7185718" y="700416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7526695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7185718" y="703214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7556540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7185718" y="705941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7586384" y="6684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7185718" y="708738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7605037" y="669505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7185718" y="711536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7605037" y="672233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7185718" y="714333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7605037" y="675030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7185718" y="71706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7605037" y="677827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7185718" y="719858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7608767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7185718" y="722655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7638613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7185718" y="725383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7667712" y="680275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7185718" y="728180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7697556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7185718" y="730977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7727401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7185718" y="733775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7757245" y="6824433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17483"/>
                  </a:moveTo>
                  <a:lnTo>
                    <a:pt x="186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7185718" y="736502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7186465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7216309" y="7394398"/>
              <a:ext cx="39370" cy="37465"/>
            </a:xfrm>
            <a:custGeom>
              <a:avLst/>
              <a:gdLst/>
              <a:ahLst/>
              <a:cxnLst/>
              <a:rect l="l" t="t" r="r" b="b"/>
              <a:pathLst>
                <a:path w="39370" h="37465">
                  <a:moveTo>
                    <a:pt x="0" y="37065"/>
                  </a:moveTo>
                  <a:lnTo>
                    <a:pt x="387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7880356" y="6802754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6993"/>
                  </a:move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7246154" y="742237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0" y="9091"/>
                  </a:move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7880356" y="6802755"/>
              <a:ext cx="37465" cy="34290"/>
            </a:xfrm>
            <a:custGeom>
              <a:avLst/>
              <a:gdLst/>
              <a:ahLst/>
              <a:cxnLst/>
              <a:rect l="l" t="t" r="r" b="b"/>
              <a:pathLst>
                <a:path w="37465" h="34290">
                  <a:moveTo>
                    <a:pt x="0" y="34267"/>
                  </a:move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7905723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7934822" y="680275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7964666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7994512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8024356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8054201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8083300" y="680275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8113144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8142989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8172834" y="6820237"/>
              <a:ext cx="22860" cy="22225"/>
            </a:xfrm>
            <a:custGeom>
              <a:avLst/>
              <a:gdLst/>
              <a:ahLst/>
              <a:cxnLst/>
              <a:rect l="l" t="t" r="r" b="b"/>
              <a:pathLst>
                <a:path w="22859" h="22225">
                  <a:moveTo>
                    <a:pt x="0" y="21679"/>
                  </a:moveTo>
                  <a:lnTo>
                    <a:pt x="223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8300420" y="68027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797"/>
                  </a:moveTo>
                  <a:lnTo>
                    <a:pt x="29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8300420" y="6802754"/>
              <a:ext cx="33020" cy="31115"/>
            </a:xfrm>
            <a:custGeom>
              <a:avLst/>
              <a:gdLst/>
              <a:ahLst/>
              <a:cxnLst/>
              <a:rect l="l" t="t" r="r" b="b"/>
              <a:pathLst>
                <a:path w="33020" h="31115">
                  <a:moveTo>
                    <a:pt x="0" y="30771"/>
                  </a:move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8320565" y="680275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8350411" y="680275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8380255" y="6802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8388462" y="682233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8388462" y="685031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8388462" y="68782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8388462" y="6905559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8388462" y="693353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8388462" y="6961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8388462" y="698947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8388462" y="70167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8388462" y="704472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8388462" y="707270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8388462" y="7099975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8388462" y="712794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8388462" y="71559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8388462" y="71838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8388462" y="721117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8388462" y="723914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8388462" y="726711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8821957" y="6894368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0" y="6294"/>
                  </a:moveTo>
                  <a:lnTo>
                    <a:pt x="67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8710039" y="699577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091"/>
                  </a:moveTo>
                  <a:lnTo>
                    <a:pt x="1044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8388462" y="729439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8821957" y="6894369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29" h="33654">
                  <a:moveTo>
                    <a:pt x="0" y="33568"/>
                  </a:moveTo>
                  <a:lnTo>
                    <a:pt x="365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8710039" y="6995774"/>
              <a:ext cx="40640" cy="37465"/>
            </a:xfrm>
            <a:custGeom>
              <a:avLst/>
              <a:gdLst/>
              <a:ahLst/>
              <a:cxnLst/>
              <a:rect l="l" t="t" r="r" b="b"/>
              <a:pathLst>
                <a:path w="40640" h="37465">
                  <a:moveTo>
                    <a:pt x="0" y="37065"/>
                  </a:moveTo>
                  <a:lnTo>
                    <a:pt x="4029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8388462" y="73223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8821957" y="691674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8737647" y="699577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8388462" y="735034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8821957" y="694472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8767491" y="6995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8388462" y="73783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8797336" y="6971996"/>
              <a:ext cx="67310" cy="63500"/>
            </a:xfrm>
            <a:custGeom>
              <a:avLst/>
              <a:gdLst/>
              <a:ahLst/>
              <a:cxnLst/>
              <a:rect l="l" t="t" r="r" b="b"/>
              <a:pathLst>
                <a:path w="67309" h="63500">
                  <a:moveTo>
                    <a:pt x="67150" y="0"/>
                  </a:moveTo>
                  <a:lnTo>
                    <a:pt x="24621" y="39163"/>
                  </a:lnTo>
                  <a:lnTo>
                    <a:pt x="0" y="629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8388462" y="740559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8821957" y="699997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8388462" y="743356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8821957" y="702794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8392192" y="7464334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59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8821957" y="705521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8392192" y="7492307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59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8821957" y="708319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8395924" y="7520281"/>
              <a:ext cx="31750" cy="29209"/>
            </a:xfrm>
            <a:custGeom>
              <a:avLst/>
              <a:gdLst/>
              <a:ahLst/>
              <a:cxnLst/>
              <a:rect l="l" t="t" r="r" b="b"/>
              <a:pathLst>
                <a:path w="31750" h="29209">
                  <a:moveTo>
                    <a:pt x="0" y="28673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11382639" y="474738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6993"/>
                  </a:move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8821957" y="711116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8425769" y="75475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8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11382639" y="4747387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4967"/>
                  </a:move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8821957" y="71384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8821957" y="71664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11382639" y="4747389"/>
              <a:ext cx="67310" cy="63500"/>
            </a:xfrm>
            <a:custGeom>
              <a:avLst/>
              <a:gdLst/>
              <a:ahLst/>
              <a:cxnLst/>
              <a:rect l="l" t="t" r="r" b="b"/>
              <a:pathLst>
                <a:path w="67309" h="63500">
                  <a:moveTo>
                    <a:pt x="0" y="6294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8821957" y="719438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11451281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11382639" y="479843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8821957" y="722235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1481126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11382639" y="482641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8821957" y="724963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1510225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11382639" y="48543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8821957" y="727760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11540070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1382639" y="488166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8821957" y="730558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11569915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11382639" y="490963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8821957" y="7332856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1599759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11382639" y="493761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8821957" y="736083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11628858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11382639" y="496488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8833149" y="7388805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372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11658703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11382639" y="499285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8862248" y="741677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1398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11688548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11382639" y="502083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11382639" y="504880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11718393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11382639" y="507607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11748236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11382639" y="510405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11777335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11382639" y="513202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11807180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11382639" y="515930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11837026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11382639" y="518727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11866870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11382639" y="521524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11895969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9130105" y="7379012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5" h="11429">
                  <a:moveTo>
                    <a:pt x="0" y="11189"/>
                  </a:moveTo>
                  <a:lnTo>
                    <a:pt x="119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11925813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11382639" y="524322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9130105" y="7379013"/>
              <a:ext cx="41910" cy="38735"/>
            </a:xfrm>
            <a:custGeom>
              <a:avLst/>
              <a:gdLst/>
              <a:ahLst/>
              <a:cxnLst/>
              <a:rect l="l" t="t" r="r" b="b"/>
              <a:pathLst>
                <a:path w="41909" h="38734">
                  <a:moveTo>
                    <a:pt x="0" y="384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11955658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11382639" y="52704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9159203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11985503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11382639" y="529847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9189048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12015348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11382639" y="532644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9218893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12044446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11382639" y="535371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9248737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12074291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11382639" y="538169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9277837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12104136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11382639" y="540966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9307681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12133980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11382639" y="543763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9337526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12163079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11382639" y="546491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9367371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12192924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11382639" y="54928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9396469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12222769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11382639" y="55208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9426315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12252613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11382639" y="554813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9456159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12282458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11382639" y="557610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9486004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12311557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11382639" y="5585200"/>
              <a:ext cx="62230" cy="58419"/>
            </a:xfrm>
            <a:custGeom>
              <a:avLst/>
              <a:gdLst/>
              <a:ahLst/>
              <a:cxnLst/>
              <a:rect l="l" t="t" r="r" b="b"/>
              <a:pathLst>
                <a:path w="62229" h="58420">
                  <a:moveTo>
                    <a:pt x="0" y="58045"/>
                  </a:moveTo>
                  <a:lnTo>
                    <a:pt x="6192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9515849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12341402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11382639" y="563205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11446059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9544947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12371247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11382639" y="565933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11475903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9574792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12401090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11382639" y="568730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11505747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9604636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12430189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11382639" y="571527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11534846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9634482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12460035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11382639" y="574255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11564692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9663579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12489880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11382639" y="577052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11594537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9693425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12519724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11382639" y="579849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11624381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9723269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12548823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11382639" y="582577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11653480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9753114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12578667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11382639" y="585374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11683324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9782960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12608512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11382639" y="588172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11713170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9812057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12638357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11382639" y="59096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11743014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9841902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12668202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11382639" y="593696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11772859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9871747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12697301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11382639" y="596494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11801958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9901592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12727146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11382639" y="599291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11831803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9930691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12756990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11382639" y="602019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11861647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9960535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12786835" y="474738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11382639" y="604816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11891492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9990380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12815933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11382639" y="607613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11920590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10020225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12845778" y="47473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11382639" y="610411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11950436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10049324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12865178" y="475717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11382639" y="61313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11980280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10079169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12865178" y="478445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11382639" y="6134882"/>
              <a:ext cx="67945" cy="64135"/>
            </a:xfrm>
            <a:custGeom>
              <a:avLst/>
              <a:gdLst/>
              <a:ahLst/>
              <a:cxnLst/>
              <a:rect l="l" t="t" r="r" b="b"/>
              <a:pathLst>
                <a:path w="67945" h="64135">
                  <a:moveTo>
                    <a:pt x="0" y="63640"/>
                  </a:move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12010124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10109012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12865178" y="481242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11382639" y="618733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12039970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11452027" y="613488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10138858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2865178" y="484039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1382639" y="621460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2069068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1481873" y="613488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0168703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2865178" y="486837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1382639" y="624258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2098913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1507987" y="613488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372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0197802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2865178" y="489564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1382639" y="627055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2128758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1507987" y="6134882"/>
              <a:ext cx="61594" cy="57785"/>
            </a:xfrm>
            <a:custGeom>
              <a:avLst/>
              <a:gdLst/>
              <a:ahLst/>
              <a:cxnLst/>
              <a:rect l="l" t="t" r="r" b="b"/>
              <a:pathLst>
                <a:path w="61595" h="57785">
                  <a:moveTo>
                    <a:pt x="0" y="57346"/>
                  </a:moveTo>
                  <a:lnTo>
                    <a:pt x="6118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0227646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2865178" y="492362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1382639" y="629852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12158602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11528878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10257490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12865178" y="495159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11382639" y="632580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12187700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11558722" y="6134885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10287336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12865178" y="497887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1382639" y="635377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12217546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11587821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10316434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12865178" y="500684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11382639" y="638175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12247390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11617665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10346279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12865178" y="503481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11382639" y="6409025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12277236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11647511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10376124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12865178" y="506279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11382639" y="643699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12307081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11677356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10405968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12865178" y="509006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11382639" y="646497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12336178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11707200" y="6134885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10435813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12865178" y="511803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11382639" y="649294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12366023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11736299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10464912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12865178" y="514601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11382639" y="652022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12395868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11766144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10494757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12865178" y="517328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11382639" y="65481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12417506" y="5585200"/>
              <a:ext cx="36195" cy="33655"/>
            </a:xfrm>
            <a:custGeom>
              <a:avLst/>
              <a:gdLst/>
              <a:ahLst/>
              <a:cxnLst/>
              <a:rect l="l" t="t" r="r" b="b"/>
              <a:pathLst>
                <a:path w="36195" h="33654">
                  <a:moveTo>
                    <a:pt x="0" y="33568"/>
                  </a:moveTo>
                  <a:lnTo>
                    <a:pt x="358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11795988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10524602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12865178" y="520126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11382639" y="657616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12454812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11825833" y="6134885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12417506" y="562016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10554446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12865178" y="522923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11382639" y="660344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12484657" y="55852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11854932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12417506" y="564814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10583545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12865178" y="525720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11382639" y="663141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12514501" y="558520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11884777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12417506" y="5676116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10613390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12865178" y="528448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11382639" y="665939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12544346" y="5585900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176"/>
                  </a:move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11914622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12417506" y="570338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10643235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12865178" y="531245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11382639" y="668736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12417506" y="573136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11944466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10673080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12865178" y="534043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11382639" y="671463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2417506" y="5759336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1974311" y="6134885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0702924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2865178" y="536770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11382639" y="674261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12423475" y="5786610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89">
                  <a:moveTo>
                    <a:pt x="0" y="20980"/>
                  </a:moveTo>
                  <a:lnTo>
                    <a:pt x="223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12003410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10732023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12865178" y="539567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11382639" y="677058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12033255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11424421" y="676359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6993"/>
                  </a:move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10761867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12865178" y="542365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11382639" y="679786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12063099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11424421" y="6763593"/>
              <a:ext cx="37465" cy="34290"/>
            </a:xfrm>
            <a:custGeom>
              <a:avLst/>
              <a:gdLst/>
              <a:ahLst/>
              <a:cxnLst/>
              <a:rect l="l" t="t" r="r" b="b"/>
              <a:pathLst>
                <a:path w="37465" h="34290">
                  <a:moveTo>
                    <a:pt x="0" y="34267"/>
                  </a:move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10791713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12865178" y="545162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11382639" y="682583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12092944" y="6134885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11424421" y="6763592"/>
              <a:ext cx="66675" cy="62865"/>
            </a:xfrm>
            <a:custGeom>
              <a:avLst/>
              <a:gdLst/>
              <a:ahLst/>
              <a:cxnLst/>
              <a:rect l="l" t="t" r="r" b="b"/>
              <a:pathLst>
                <a:path w="66675" h="62865">
                  <a:moveTo>
                    <a:pt x="0" y="62241"/>
                  </a:moveTo>
                  <a:lnTo>
                    <a:pt x="6640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10821557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12865178" y="547890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11382639" y="685380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12122042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11424421" y="682723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11478888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10850656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12865178" y="550687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11382639" y="688108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12151888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11424421" y="685520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11508732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10880500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12865178" y="553484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11382639" y="690905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12837571" y="558520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098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11424421" y="688317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12181732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11537831" y="676359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10910345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12840555" y="5562122"/>
              <a:ext cx="53340" cy="49530"/>
            </a:xfrm>
            <a:custGeom>
              <a:avLst/>
              <a:gdLst/>
              <a:ahLst/>
              <a:cxnLst/>
              <a:rect l="l" t="t" r="r" b="b"/>
              <a:pathLst>
                <a:path w="53340" h="49529">
                  <a:moveTo>
                    <a:pt x="0" y="48953"/>
                  </a:moveTo>
                  <a:lnTo>
                    <a:pt x="5297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11382639" y="693702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12211577" y="6134885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11424421" y="691045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11567676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10940190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12870401" y="5590096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5" h="21589">
                  <a:moveTo>
                    <a:pt x="0" y="20980"/>
                  </a:moveTo>
                  <a:lnTo>
                    <a:pt x="23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11382639" y="696500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12241422" y="6134885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11424421" y="693842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11597521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10970035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12417506" y="605655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6294"/>
                  </a:move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11382639" y="699227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12270520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11424421" y="696640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11627366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10999133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12417506" y="606494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11382639" y="702025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12300365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11424421" y="699437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11657210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11028978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12417506" y="609222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11382639" y="704822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12330210" y="6134885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11424421" y="702165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11686309" y="676359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11058823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12360055" y="6120199"/>
              <a:ext cx="86360" cy="80645"/>
            </a:xfrm>
            <a:custGeom>
              <a:avLst/>
              <a:gdLst/>
              <a:ahLst/>
              <a:cxnLst/>
              <a:rect l="l" t="t" r="r" b="b"/>
              <a:pathLst>
                <a:path w="86359" h="80645">
                  <a:moveTo>
                    <a:pt x="0" y="80424"/>
                  </a:moveTo>
                  <a:lnTo>
                    <a:pt x="85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11382639" y="7075499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11716154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11424421" y="704962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11088667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12389153" y="6148172"/>
              <a:ext cx="57150" cy="52705"/>
            </a:xfrm>
            <a:custGeom>
              <a:avLst/>
              <a:gdLst/>
              <a:ahLst/>
              <a:cxnLst/>
              <a:rect l="l" t="t" r="r" b="b"/>
              <a:pathLst>
                <a:path w="57150" h="52704">
                  <a:moveTo>
                    <a:pt x="0" y="52450"/>
                  </a:moveTo>
                  <a:lnTo>
                    <a:pt x="567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11382639" y="710347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11745999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11424421" y="707759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11117766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12417506" y="617544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11382639" y="713144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11775843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11424421" y="710487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11147611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12417506" y="620341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11382639" y="715941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11804942" y="676359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11424421" y="713284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11177456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12417506" y="623139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11382639" y="71866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11834787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11424421" y="716081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11207300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12417506" y="625866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11382639" y="721466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11864632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11424421" y="718879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11236399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12417506" y="628664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11382639" y="724264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11894476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11424421" y="721606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11266244" y="737901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12417506" y="6314616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11382639" y="726991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11924321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11424421" y="7244041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11296089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12417506" y="634258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11382639" y="729789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11953419" y="676359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11424421" y="727201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11325934" y="73790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12445113" y="63698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99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11382639" y="732586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11983264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11424421" y="7299287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11355778" y="7353838"/>
              <a:ext cx="69215" cy="64769"/>
            </a:xfrm>
            <a:custGeom>
              <a:avLst/>
              <a:gdLst/>
              <a:ahLst/>
              <a:cxnLst/>
              <a:rect l="l" t="t" r="r" b="b"/>
              <a:pathLst>
                <a:path w="69215" h="64770">
                  <a:moveTo>
                    <a:pt x="0" y="64339"/>
                  </a:moveTo>
                  <a:lnTo>
                    <a:pt x="686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12013109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11424421" y="732726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11384876" y="7381112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5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12042954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11424421" y="735523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11414722" y="7409086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0" y="9091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12072053" y="676359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11424421" y="738320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11444567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12081753" y="6763591"/>
              <a:ext cx="62230" cy="58419"/>
            </a:xfrm>
            <a:custGeom>
              <a:avLst/>
              <a:gdLst/>
              <a:ahLst/>
              <a:cxnLst/>
              <a:rect l="l" t="t" r="r" b="b"/>
              <a:pathLst>
                <a:path w="62229" h="58420">
                  <a:moveTo>
                    <a:pt x="0" y="58045"/>
                  </a:moveTo>
                  <a:lnTo>
                    <a:pt x="6192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11474411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12131742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12081753" y="682303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11503510" y="739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12161587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12081753" y="685100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11533355" y="739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12190685" y="676359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12081753" y="687898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11563199" y="739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12220531" y="676359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12081753" y="690625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11593044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12250376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12081753" y="693423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11622889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12280220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12081753" y="696220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11651988" y="739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12310065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12081753" y="698948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11681833" y="739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12339163" y="676359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12081753" y="701745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11711677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12369008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12081753" y="704542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11741522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12398853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12081753" y="70734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11770620" y="7402092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0" y="16084"/>
                  </a:move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12428698" y="676359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12081753" y="710067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12081753" y="712864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12445858" y="6788069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12081753" y="715662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12460035" y="6816043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70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12081753" y="718389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12081753" y="721186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12081753" y="723984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12081753" y="72678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12081753" y="729509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12081753" y="732306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12054146" y="7391602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0" y="11888"/>
                  </a:moveTo>
                  <a:lnTo>
                    <a:pt x="119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12081753" y="735104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12067576" y="7378315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12097421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12445858" y="7077598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0" y="146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12127265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12445858" y="709368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12157111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12445858" y="712165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12186209" y="739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12445858" y="714893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12216053" y="739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12445858" y="71769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12245898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12445858" y="720487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12275743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12445858" y="723285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12304842" y="739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12445858" y="726012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12334687" y="73916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12445858" y="7288097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12364531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12445858" y="731607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12394376" y="7391602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12445858" y="7343346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12423475" y="7371321"/>
              <a:ext cx="50165" cy="46990"/>
            </a:xfrm>
            <a:custGeom>
              <a:avLst/>
              <a:gdLst/>
              <a:ahLst/>
              <a:cxnLst/>
              <a:rect l="l" t="t" r="r" b="b"/>
              <a:pathLst>
                <a:path w="50165" h="46990">
                  <a:moveTo>
                    <a:pt x="0" y="46855"/>
                  </a:moveTo>
                  <a:lnTo>
                    <a:pt x="499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12453320" y="7399295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0" y="18882"/>
                  </a:moveTo>
                  <a:lnTo>
                    <a:pt x="2014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7636376" y="7653852"/>
              <a:ext cx="420370" cy="156845"/>
            </a:xfrm>
            <a:custGeom>
              <a:avLst/>
              <a:gdLst/>
              <a:ahLst/>
              <a:cxnLst/>
              <a:rect l="l" t="t" r="r" b="b"/>
              <a:pathLst>
                <a:path w="420370" h="156845">
                  <a:moveTo>
                    <a:pt x="0" y="156652"/>
                  </a:moveTo>
                  <a:lnTo>
                    <a:pt x="420065" y="156652"/>
                  </a:lnTo>
                  <a:lnTo>
                    <a:pt x="420065" y="0"/>
                  </a:lnTo>
                  <a:lnTo>
                    <a:pt x="0" y="0"/>
                  </a:lnTo>
                  <a:lnTo>
                    <a:pt x="0" y="156652"/>
                  </a:lnTo>
                  <a:close/>
                </a:path>
                <a:path w="420370" h="156845">
                  <a:moveTo>
                    <a:pt x="41036" y="100705"/>
                  </a:moveTo>
                  <a:lnTo>
                    <a:pt x="134301" y="100705"/>
                  </a:lnTo>
                  <a:lnTo>
                    <a:pt x="134301" y="106999"/>
                  </a:lnTo>
                  <a:lnTo>
                    <a:pt x="41036" y="106999"/>
                  </a:lnTo>
                  <a:lnTo>
                    <a:pt x="41036" y="10070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7667712" y="7750363"/>
              <a:ext cx="113030" cy="4445"/>
            </a:xfrm>
            <a:custGeom>
              <a:avLst/>
              <a:gdLst/>
              <a:ahLst/>
              <a:cxnLst/>
              <a:rect l="l" t="t" r="r" b="b"/>
              <a:pathLst>
                <a:path w="113029" h="4445">
                  <a:moveTo>
                    <a:pt x="102964" y="4196"/>
                  </a:moveTo>
                  <a:lnTo>
                    <a:pt x="112663" y="4196"/>
                  </a:lnTo>
                  <a:lnTo>
                    <a:pt x="112663" y="0"/>
                  </a:lnTo>
                  <a:lnTo>
                    <a:pt x="0" y="0"/>
                  </a:lnTo>
                  <a:lnTo>
                    <a:pt x="0" y="4196"/>
                  </a:lnTo>
                  <a:lnTo>
                    <a:pt x="9699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7700541" y="7732180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2843305" y="6250974"/>
              <a:ext cx="386080" cy="361950"/>
            </a:xfrm>
            <a:custGeom>
              <a:avLst/>
              <a:gdLst/>
              <a:ahLst/>
              <a:cxnLst/>
              <a:rect l="l" t="t" r="r" b="b"/>
              <a:pathLst>
                <a:path w="386080" h="361950">
                  <a:moveTo>
                    <a:pt x="147731" y="361559"/>
                  </a:moveTo>
                  <a:lnTo>
                    <a:pt x="385743" y="139169"/>
                  </a:lnTo>
                  <a:lnTo>
                    <a:pt x="237265" y="0"/>
                  </a:lnTo>
                  <a:lnTo>
                    <a:pt x="0" y="222390"/>
                  </a:lnTo>
                  <a:lnTo>
                    <a:pt x="147731" y="3615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2902248" y="6306922"/>
              <a:ext cx="297180" cy="278130"/>
            </a:xfrm>
            <a:custGeom>
              <a:avLst/>
              <a:gdLst/>
              <a:ahLst/>
              <a:cxnLst/>
              <a:rect l="l" t="t" r="r" b="b"/>
              <a:pathLst>
                <a:path w="297180" h="278129">
                  <a:moveTo>
                    <a:pt x="296955" y="111195"/>
                  </a:moveTo>
                  <a:lnTo>
                    <a:pt x="178322" y="0"/>
                  </a:lnTo>
                  <a:lnTo>
                    <a:pt x="0" y="166443"/>
                  </a:lnTo>
                  <a:lnTo>
                    <a:pt x="118632" y="2776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04" name="object 6404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3031374" y="6374711"/>
              <a:ext cx="85710" cy="80517"/>
            </a:xfrm>
            <a:prstGeom prst="rect">
              <a:avLst/>
            </a:prstGeom>
          </p:spPr>
        </p:pic>
        <p:sp>
          <p:nvSpPr>
            <p:cNvPr id="6405" name="object 6405"/>
            <p:cNvSpPr/>
            <p:nvPr/>
          </p:nvSpPr>
          <p:spPr>
            <a:xfrm>
              <a:off x="5909110" y="6723733"/>
              <a:ext cx="1244600" cy="194310"/>
            </a:xfrm>
            <a:custGeom>
              <a:avLst/>
              <a:gdLst/>
              <a:ahLst/>
              <a:cxnLst/>
              <a:rect l="l" t="t" r="r" b="b"/>
              <a:pathLst>
                <a:path w="1244600" h="194309">
                  <a:moveTo>
                    <a:pt x="0" y="144758"/>
                  </a:moveTo>
                  <a:lnTo>
                    <a:pt x="317846" y="144758"/>
                  </a:lnTo>
                  <a:lnTo>
                    <a:pt x="317846" y="183921"/>
                  </a:lnTo>
                  <a:lnTo>
                    <a:pt x="0" y="183921"/>
                  </a:lnTo>
                  <a:lnTo>
                    <a:pt x="0" y="144758"/>
                  </a:lnTo>
                  <a:close/>
                </a:path>
                <a:path w="1244600" h="194309">
                  <a:moveTo>
                    <a:pt x="698367" y="193717"/>
                  </a:moveTo>
                  <a:lnTo>
                    <a:pt x="1244526" y="193717"/>
                  </a:lnTo>
                  <a:lnTo>
                    <a:pt x="1244526" y="0"/>
                  </a:lnTo>
                  <a:lnTo>
                    <a:pt x="698367" y="0"/>
                  </a:lnTo>
                  <a:lnTo>
                    <a:pt x="698367" y="19371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6758190" y="6841921"/>
              <a:ext cx="200025" cy="13335"/>
            </a:xfrm>
            <a:custGeom>
              <a:avLst/>
              <a:gdLst/>
              <a:ahLst/>
              <a:cxnLst/>
              <a:rect l="l" t="t" r="r" b="b"/>
              <a:pathLst>
                <a:path w="200025" h="13334">
                  <a:moveTo>
                    <a:pt x="1498" y="12"/>
                  </a:moveTo>
                  <a:lnTo>
                    <a:pt x="0" y="12"/>
                  </a:lnTo>
                  <a:lnTo>
                    <a:pt x="0" y="13284"/>
                  </a:lnTo>
                  <a:lnTo>
                    <a:pt x="1498" y="13284"/>
                  </a:lnTo>
                  <a:lnTo>
                    <a:pt x="1498" y="12"/>
                  </a:lnTo>
                  <a:close/>
                </a:path>
                <a:path w="200025" h="13334">
                  <a:moveTo>
                    <a:pt x="15659" y="0"/>
                  </a:moveTo>
                  <a:lnTo>
                    <a:pt x="14173" y="0"/>
                  </a:lnTo>
                  <a:lnTo>
                    <a:pt x="14173" y="10490"/>
                  </a:lnTo>
                  <a:lnTo>
                    <a:pt x="6705" y="0"/>
                  </a:lnTo>
                  <a:lnTo>
                    <a:pt x="5219" y="0"/>
                  </a:lnTo>
                  <a:lnTo>
                    <a:pt x="5219" y="13284"/>
                  </a:lnTo>
                  <a:lnTo>
                    <a:pt x="6705" y="13284"/>
                  </a:lnTo>
                  <a:lnTo>
                    <a:pt x="6705" y="2794"/>
                  </a:lnTo>
                  <a:lnTo>
                    <a:pt x="14173" y="13284"/>
                  </a:lnTo>
                  <a:lnTo>
                    <a:pt x="15659" y="13284"/>
                  </a:lnTo>
                  <a:lnTo>
                    <a:pt x="15659" y="0"/>
                  </a:lnTo>
                  <a:close/>
                </a:path>
                <a:path w="200025" h="13334">
                  <a:moveTo>
                    <a:pt x="30594" y="0"/>
                  </a:moveTo>
                  <a:lnTo>
                    <a:pt x="28346" y="0"/>
                  </a:lnTo>
                  <a:lnTo>
                    <a:pt x="24612" y="9791"/>
                  </a:lnTo>
                  <a:lnTo>
                    <a:pt x="24612" y="11188"/>
                  </a:lnTo>
                  <a:lnTo>
                    <a:pt x="23863" y="11188"/>
                  </a:lnTo>
                  <a:lnTo>
                    <a:pt x="23863" y="9791"/>
                  </a:lnTo>
                  <a:lnTo>
                    <a:pt x="23126" y="9791"/>
                  </a:lnTo>
                  <a:lnTo>
                    <a:pt x="19392" y="0"/>
                  </a:lnTo>
                  <a:lnTo>
                    <a:pt x="17907" y="0"/>
                  </a:lnTo>
                  <a:lnTo>
                    <a:pt x="23126" y="13284"/>
                  </a:lnTo>
                  <a:lnTo>
                    <a:pt x="25361" y="13284"/>
                  </a:lnTo>
                  <a:lnTo>
                    <a:pt x="25920" y="11887"/>
                  </a:lnTo>
                  <a:lnTo>
                    <a:pt x="30594" y="0"/>
                  </a:lnTo>
                  <a:close/>
                </a:path>
                <a:path w="200025" h="13334">
                  <a:moveTo>
                    <a:pt x="42519" y="0"/>
                  </a:moveTo>
                  <a:lnTo>
                    <a:pt x="32080" y="0"/>
                  </a:lnTo>
                  <a:lnTo>
                    <a:pt x="32080" y="13284"/>
                  </a:lnTo>
                  <a:lnTo>
                    <a:pt x="42519" y="13284"/>
                  </a:lnTo>
                  <a:lnTo>
                    <a:pt x="42519" y="11188"/>
                  </a:lnTo>
                  <a:lnTo>
                    <a:pt x="34315" y="11188"/>
                  </a:lnTo>
                  <a:lnTo>
                    <a:pt x="34315" y="6997"/>
                  </a:lnTo>
                  <a:lnTo>
                    <a:pt x="41783" y="6997"/>
                  </a:lnTo>
                  <a:lnTo>
                    <a:pt x="41783" y="5600"/>
                  </a:lnTo>
                  <a:lnTo>
                    <a:pt x="34315" y="5600"/>
                  </a:lnTo>
                  <a:lnTo>
                    <a:pt x="34315" y="1397"/>
                  </a:lnTo>
                  <a:lnTo>
                    <a:pt x="42519" y="1397"/>
                  </a:lnTo>
                  <a:lnTo>
                    <a:pt x="42519" y="0"/>
                  </a:lnTo>
                  <a:close/>
                </a:path>
                <a:path w="200025" h="13334">
                  <a:moveTo>
                    <a:pt x="55956" y="0"/>
                  </a:moveTo>
                  <a:lnTo>
                    <a:pt x="54470" y="0"/>
                  </a:lnTo>
                  <a:lnTo>
                    <a:pt x="54470" y="10490"/>
                  </a:lnTo>
                  <a:lnTo>
                    <a:pt x="47002" y="0"/>
                  </a:lnTo>
                  <a:lnTo>
                    <a:pt x="45516" y="0"/>
                  </a:lnTo>
                  <a:lnTo>
                    <a:pt x="45516" y="13284"/>
                  </a:lnTo>
                  <a:lnTo>
                    <a:pt x="47002" y="13284"/>
                  </a:lnTo>
                  <a:lnTo>
                    <a:pt x="47002" y="2794"/>
                  </a:lnTo>
                  <a:lnTo>
                    <a:pt x="54470" y="13284"/>
                  </a:lnTo>
                  <a:lnTo>
                    <a:pt x="55956" y="13284"/>
                  </a:lnTo>
                  <a:lnTo>
                    <a:pt x="55956" y="0"/>
                  </a:lnTo>
                  <a:close/>
                </a:path>
                <a:path w="200025" h="13334">
                  <a:moveTo>
                    <a:pt x="69380" y="0"/>
                  </a:moveTo>
                  <a:lnTo>
                    <a:pt x="58191" y="0"/>
                  </a:lnTo>
                  <a:lnTo>
                    <a:pt x="58191" y="1397"/>
                  </a:lnTo>
                  <a:lnTo>
                    <a:pt x="62674" y="1397"/>
                  </a:lnTo>
                  <a:lnTo>
                    <a:pt x="62674" y="13284"/>
                  </a:lnTo>
                  <a:lnTo>
                    <a:pt x="64909" y="13284"/>
                  </a:lnTo>
                  <a:lnTo>
                    <a:pt x="64909" y="1397"/>
                  </a:lnTo>
                  <a:lnTo>
                    <a:pt x="69380" y="1397"/>
                  </a:lnTo>
                  <a:lnTo>
                    <a:pt x="69380" y="0"/>
                  </a:lnTo>
                  <a:close/>
                </a:path>
                <a:path w="200025" h="13334">
                  <a:moveTo>
                    <a:pt x="84315" y="4902"/>
                  </a:moveTo>
                  <a:lnTo>
                    <a:pt x="83566" y="4902"/>
                  </a:lnTo>
                  <a:lnTo>
                    <a:pt x="83566" y="2794"/>
                  </a:lnTo>
                  <a:lnTo>
                    <a:pt x="82816" y="2794"/>
                  </a:lnTo>
                  <a:lnTo>
                    <a:pt x="82816" y="2095"/>
                  </a:lnTo>
                  <a:lnTo>
                    <a:pt x="82067" y="1397"/>
                  </a:lnTo>
                  <a:lnTo>
                    <a:pt x="82067" y="4191"/>
                  </a:lnTo>
                  <a:lnTo>
                    <a:pt x="82067" y="9093"/>
                  </a:lnTo>
                  <a:lnTo>
                    <a:pt x="81330" y="9093"/>
                  </a:lnTo>
                  <a:lnTo>
                    <a:pt x="81330" y="10490"/>
                  </a:lnTo>
                  <a:lnTo>
                    <a:pt x="80568" y="10490"/>
                  </a:lnTo>
                  <a:lnTo>
                    <a:pt x="80568" y="11188"/>
                  </a:lnTo>
                  <a:lnTo>
                    <a:pt x="79082" y="11188"/>
                  </a:lnTo>
                  <a:lnTo>
                    <a:pt x="79082" y="11887"/>
                  </a:lnTo>
                  <a:lnTo>
                    <a:pt x="76098" y="11887"/>
                  </a:lnTo>
                  <a:lnTo>
                    <a:pt x="75361" y="11188"/>
                  </a:lnTo>
                  <a:lnTo>
                    <a:pt x="74599" y="11188"/>
                  </a:lnTo>
                  <a:lnTo>
                    <a:pt x="74599" y="10490"/>
                  </a:lnTo>
                  <a:lnTo>
                    <a:pt x="73863" y="10490"/>
                  </a:lnTo>
                  <a:lnTo>
                    <a:pt x="73863" y="9791"/>
                  </a:lnTo>
                  <a:lnTo>
                    <a:pt x="73113" y="9791"/>
                  </a:lnTo>
                  <a:lnTo>
                    <a:pt x="73113" y="8407"/>
                  </a:lnTo>
                  <a:lnTo>
                    <a:pt x="72364" y="8407"/>
                  </a:lnTo>
                  <a:lnTo>
                    <a:pt x="72364" y="4902"/>
                  </a:lnTo>
                  <a:lnTo>
                    <a:pt x="73113" y="4902"/>
                  </a:lnTo>
                  <a:lnTo>
                    <a:pt x="73113" y="3492"/>
                  </a:lnTo>
                  <a:lnTo>
                    <a:pt x="73863" y="2794"/>
                  </a:lnTo>
                  <a:lnTo>
                    <a:pt x="73863" y="2095"/>
                  </a:lnTo>
                  <a:lnTo>
                    <a:pt x="75361" y="2095"/>
                  </a:lnTo>
                  <a:lnTo>
                    <a:pt x="75361" y="1397"/>
                  </a:lnTo>
                  <a:lnTo>
                    <a:pt x="79832" y="1397"/>
                  </a:lnTo>
                  <a:lnTo>
                    <a:pt x="79832" y="2095"/>
                  </a:lnTo>
                  <a:lnTo>
                    <a:pt x="80568" y="2095"/>
                  </a:lnTo>
                  <a:lnTo>
                    <a:pt x="80568" y="2794"/>
                  </a:lnTo>
                  <a:lnTo>
                    <a:pt x="81330" y="2794"/>
                  </a:lnTo>
                  <a:lnTo>
                    <a:pt x="81330" y="3492"/>
                  </a:lnTo>
                  <a:lnTo>
                    <a:pt x="82067" y="4191"/>
                  </a:lnTo>
                  <a:lnTo>
                    <a:pt x="82067" y="1397"/>
                  </a:lnTo>
                  <a:lnTo>
                    <a:pt x="81330" y="1397"/>
                  </a:lnTo>
                  <a:lnTo>
                    <a:pt x="81330" y="698"/>
                  </a:lnTo>
                  <a:lnTo>
                    <a:pt x="80568" y="698"/>
                  </a:lnTo>
                  <a:lnTo>
                    <a:pt x="80568" y="0"/>
                  </a:lnTo>
                  <a:lnTo>
                    <a:pt x="74599" y="0"/>
                  </a:lnTo>
                  <a:lnTo>
                    <a:pt x="73863" y="698"/>
                  </a:lnTo>
                  <a:lnTo>
                    <a:pt x="73113" y="698"/>
                  </a:lnTo>
                  <a:lnTo>
                    <a:pt x="73113" y="1397"/>
                  </a:lnTo>
                  <a:lnTo>
                    <a:pt x="72364" y="1397"/>
                  </a:lnTo>
                  <a:lnTo>
                    <a:pt x="72364" y="2095"/>
                  </a:lnTo>
                  <a:lnTo>
                    <a:pt x="71615" y="2095"/>
                  </a:lnTo>
                  <a:lnTo>
                    <a:pt x="71615" y="3492"/>
                  </a:lnTo>
                  <a:lnTo>
                    <a:pt x="70878" y="3492"/>
                  </a:lnTo>
                  <a:lnTo>
                    <a:pt x="70878" y="9093"/>
                  </a:lnTo>
                  <a:lnTo>
                    <a:pt x="71615" y="9093"/>
                  </a:lnTo>
                  <a:lnTo>
                    <a:pt x="71615" y="10490"/>
                  </a:lnTo>
                  <a:lnTo>
                    <a:pt x="72364" y="10490"/>
                  </a:lnTo>
                  <a:lnTo>
                    <a:pt x="72364" y="11188"/>
                  </a:lnTo>
                  <a:lnTo>
                    <a:pt x="73113" y="11887"/>
                  </a:lnTo>
                  <a:lnTo>
                    <a:pt x="73863" y="11887"/>
                  </a:lnTo>
                  <a:lnTo>
                    <a:pt x="73863" y="12585"/>
                  </a:lnTo>
                  <a:lnTo>
                    <a:pt x="75361" y="12585"/>
                  </a:lnTo>
                  <a:lnTo>
                    <a:pt x="75361" y="13284"/>
                  </a:lnTo>
                  <a:lnTo>
                    <a:pt x="79832" y="13284"/>
                  </a:lnTo>
                  <a:lnTo>
                    <a:pt x="79832" y="12585"/>
                  </a:lnTo>
                  <a:lnTo>
                    <a:pt x="81330" y="12585"/>
                  </a:lnTo>
                  <a:lnTo>
                    <a:pt x="81330" y="11887"/>
                  </a:lnTo>
                  <a:lnTo>
                    <a:pt x="82067" y="11887"/>
                  </a:lnTo>
                  <a:lnTo>
                    <a:pt x="82067" y="11188"/>
                  </a:lnTo>
                  <a:lnTo>
                    <a:pt x="82816" y="11188"/>
                  </a:lnTo>
                  <a:lnTo>
                    <a:pt x="82816" y="10490"/>
                  </a:lnTo>
                  <a:lnTo>
                    <a:pt x="83566" y="9791"/>
                  </a:lnTo>
                  <a:lnTo>
                    <a:pt x="83566" y="8407"/>
                  </a:lnTo>
                  <a:lnTo>
                    <a:pt x="84315" y="7696"/>
                  </a:lnTo>
                  <a:lnTo>
                    <a:pt x="84315" y="4902"/>
                  </a:lnTo>
                  <a:close/>
                </a:path>
                <a:path w="200025" h="13334">
                  <a:moveTo>
                    <a:pt x="98488" y="13284"/>
                  </a:moveTo>
                  <a:lnTo>
                    <a:pt x="96240" y="9791"/>
                  </a:lnTo>
                  <a:lnTo>
                    <a:pt x="96240" y="9093"/>
                  </a:lnTo>
                  <a:lnTo>
                    <a:pt x="95504" y="9093"/>
                  </a:lnTo>
                  <a:lnTo>
                    <a:pt x="95504" y="8407"/>
                  </a:lnTo>
                  <a:lnTo>
                    <a:pt x="94754" y="7696"/>
                  </a:lnTo>
                  <a:lnTo>
                    <a:pt x="94005" y="7696"/>
                  </a:lnTo>
                  <a:lnTo>
                    <a:pt x="94005" y="6997"/>
                  </a:lnTo>
                  <a:lnTo>
                    <a:pt x="95504" y="6997"/>
                  </a:lnTo>
                  <a:lnTo>
                    <a:pt x="95504" y="6286"/>
                  </a:lnTo>
                  <a:lnTo>
                    <a:pt x="96240" y="6286"/>
                  </a:lnTo>
                  <a:lnTo>
                    <a:pt x="96989" y="5600"/>
                  </a:lnTo>
                  <a:lnTo>
                    <a:pt x="96989" y="4902"/>
                  </a:lnTo>
                  <a:lnTo>
                    <a:pt x="97739" y="4902"/>
                  </a:lnTo>
                  <a:lnTo>
                    <a:pt x="97739" y="2095"/>
                  </a:lnTo>
                  <a:lnTo>
                    <a:pt x="96989" y="2095"/>
                  </a:lnTo>
                  <a:lnTo>
                    <a:pt x="96989" y="1397"/>
                  </a:lnTo>
                  <a:lnTo>
                    <a:pt x="96989" y="698"/>
                  </a:lnTo>
                  <a:lnTo>
                    <a:pt x="95504" y="698"/>
                  </a:lnTo>
                  <a:lnTo>
                    <a:pt x="95504" y="2095"/>
                  </a:lnTo>
                  <a:lnTo>
                    <a:pt x="95504" y="4902"/>
                  </a:lnTo>
                  <a:lnTo>
                    <a:pt x="94754" y="4902"/>
                  </a:lnTo>
                  <a:lnTo>
                    <a:pt x="94754" y="5600"/>
                  </a:lnTo>
                  <a:lnTo>
                    <a:pt x="88036" y="5600"/>
                  </a:lnTo>
                  <a:lnTo>
                    <a:pt x="88036" y="1397"/>
                  </a:lnTo>
                  <a:lnTo>
                    <a:pt x="94754" y="1397"/>
                  </a:lnTo>
                  <a:lnTo>
                    <a:pt x="94754" y="2095"/>
                  </a:lnTo>
                  <a:lnTo>
                    <a:pt x="95504" y="2095"/>
                  </a:lnTo>
                  <a:lnTo>
                    <a:pt x="95504" y="698"/>
                  </a:lnTo>
                  <a:lnTo>
                    <a:pt x="95504" y="0"/>
                  </a:lnTo>
                  <a:lnTo>
                    <a:pt x="86550" y="0"/>
                  </a:lnTo>
                  <a:lnTo>
                    <a:pt x="86550" y="13284"/>
                  </a:lnTo>
                  <a:lnTo>
                    <a:pt x="88036" y="13284"/>
                  </a:lnTo>
                  <a:lnTo>
                    <a:pt x="88036" y="6997"/>
                  </a:lnTo>
                  <a:lnTo>
                    <a:pt x="91770" y="6997"/>
                  </a:lnTo>
                  <a:lnTo>
                    <a:pt x="91770" y="7696"/>
                  </a:lnTo>
                  <a:lnTo>
                    <a:pt x="92519" y="7696"/>
                  </a:lnTo>
                  <a:lnTo>
                    <a:pt x="93256" y="8407"/>
                  </a:lnTo>
                  <a:lnTo>
                    <a:pt x="93256" y="9093"/>
                  </a:lnTo>
                  <a:lnTo>
                    <a:pt x="94005" y="9093"/>
                  </a:lnTo>
                  <a:lnTo>
                    <a:pt x="94005" y="9791"/>
                  </a:lnTo>
                  <a:lnTo>
                    <a:pt x="94754" y="9791"/>
                  </a:lnTo>
                  <a:lnTo>
                    <a:pt x="94754" y="10490"/>
                  </a:lnTo>
                  <a:lnTo>
                    <a:pt x="96240" y="13284"/>
                  </a:lnTo>
                  <a:lnTo>
                    <a:pt x="98488" y="13284"/>
                  </a:lnTo>
                  <a:close/>
                </a:path>
                <a:path w="200025" h="13334">
                  <a:moveTo>
                    <a:pt x="111912" y="0"/>
                  </a:moveTo>
                  <a:lnTo>
                    <a:pt x="109677" y="0"/>
                  </a:lnTo>
                  <a:lnTo>
                    <a:pt x="107442" y="3492"/>
                  </a:lnTo>
                  <a:lnTo>
                    <a:pt x="106692" y="4191"/>
                  </a:lnTo>
                  <a:lnTo>
                    <a:pt x="106692" y="4902"/>
                  </a:lnTo>
                  <a:lnTo>
                    <a:pt x="105943" y="4902"/>
                  </a:lnTo>
                  <a:lnTo>
                    <a:pt x="105943" y="6286"/>
                  </a:lnTo>
                  <a:lnTo>
                    <a:pt x="105194" y="6286"/>
                  </a:lnTo>
                  <a:lnTo>
                    <a:pt x="105194" y="4902"/>
                  </a:lnTo>
                  <a:lnTo>
                    <a:pt x="104457" y="4902"/>
                  </a:lnTo>
                  <a:lnTo>
                    <a:pt x="104457" y="4191"/>
                  </a:lnTo>
                  <a:lnTo>
                    <a:pt x="101473" y="0"/>
                  </a:lnTo>
                  <a:lnTo>
                    <a:pt x="99225" y="0"/>
                  </a:lnTo>
                  <a:lnTo>
                    <a:pt x="104457" y="7696"/>
                  </a:lnTo>
                  <a:lnTo>
                    <a:pt x="104457" y="13284"/>
                  </a:lnTo>
                  <a:lnTo>
                    <a:pt x="106692" y="13284"/>
                  </a:lnTo>
                  <a:lnTo>
                    <a:pt x="106692" y="7696"/>
                  </a:lnTo>
                  <a:lnTo>
                    <a:pt x="111912" y="0"/>
                  </a:lnTo>
                  <a:close/>
                </a:path>
                <a:path w="200025" h="13334">
                  <a:moveTo>
                    <a:pt x="130568" y="2794"/>
                  </a:moveTo>
                  <a:lnTo>
                    <a:pt x="129819" y="2095"/>
                  </a:lnTo>
                  <a:lnTo>
                    <a:pt x="129819" y="1397"/>
                  </a:lnTo>
                  <a:lnTo>
                    <a:pt x="129070" y="1397"/>
                  </a:lnTo>
                  <a:lnTo>
                    <a:pt x="129070" y="698"/>
                  </a:lnTo>
                  <a:lnTo>
                    <a:pt x="128333" y="698"/>
                  </a:lnTo>
                  <a:lnTo>
                    <a:pt x="128333" y="0"/>
                  </a:lnTo>
                  <a:lnTo>
                    <a:pt x="122364" y="0"/>
                  </a:lnTo>
                  <a:lnTo>
                    <a:pt x="121615" y="698"/>
                  </a:lnTo>
                  <a:lnTo>
                    <a:pt x="120865" y="698"/>
                  </a:lnTo>
                  <a:lnTo>
                    <a:pt x="120865" y="1397"/>
                  </a:lnTo>
                  <a:lnTo>
                    <a:pt x="120116" y="1397"/>
                  </a:lnTo>
                  <a:lnTo>
                    <a:pt x="120116" y="2095"/>
                  </a:lnTo>
                  <a:lnTo>
                    <a:pt x="119367" y="2095"/>
                  </a:lnTo>
                  <a:lnTo>
                    <a:pt x="119367" y="3492"/>
                  </a:lnTo>
                  <a:lnTo>
                    <a:pt x="118630" y="3492"/>
                  </a:lnTo>
                  <a:lnTo>
                    <a:pt x="118630" y="9093"/>
                  </a:lnTo>
                  <a:lnTo>
                    <a:pt x="119367" y="9093"/>
                  </a:lnTo>
                  <a:lnTo>
                    <a:pt x="119367" y="10490"/>
                  </a:lnTo>
                  <a:lnTo>
                    <a:pt x="120116" y="11188"/>
                  </a:lnTo>
                  <a:lnTo>
                    <a:pt x="120116" y="11887"/>
                  </a:lnTo>
                  <a:lnTo>
                    <a:pt x="120865" y="11887"/>
                  </a:lnTo>
                  <a:lnTo>
                    <a:pt x="121615" y="12585"/>
                  </a:lnTo>
                  <a:lnTo>
                    <a:pt x="122364" y="12585"/>
                  </a:lnTo>
                  <a:lnTo>
                    <a:pt x="122364" y="13284"/>
                  </a:lnTo>
                  <a:lnTo>
                    <a:pt x="126085" y="13284"/>
                  </a:lnTo>
                  <a:lnTo>
                    <a:pt x="126834" y="13284"/>
                  </a:lnTo>
                  <a:lnTo>
                    <a:pt x="127571" y="12585"/>
                  </a:lnTo>
                  <a:lnTo>
                    <a:pt x="128333" y="12585"/>
                  </a:lnTo>
                  <a:lnTo>
                    <a:pt x="129819" y="11188"/>
                  </a:lnTo>
                  <a:lnTo>
                    <a:pt x="129819" y="10490"/>
                  </a:lnTo>
                  <a:lnTo>
                    <a:pt x="130568" y="10490"/>
                  </a:lnTo>
                  <a:lnTo>
                    <a:pt x="130568" y="9093"/>
                  </a:lnTo>
                  <a:lnTo>
                    <a:pt x="129070" y="8407"/>
                  </a:lnTo>
                  <a:lnTo>
                    <a:pt x="129070" y="9093"/>
                  </a:lnTo>
                  <a:lnTo>
                    <a:pt x="128333" y="9791"/>
                  </a:lnTo>
                  <a:lnTo>
                    <a:pt x="128333" y="10490"/>
                  </a:lnTo>
                  <a:lnTo>
                    <a:pt x="127571" y="10490"/>
                  </a:lnTo>
                  <a:lnTo>
                    <a:pt x="127571" y="11188"/>
                  </a:lnTo>
                  <a:lnTo>
                    <a:pt x="126834" y="11188"/>
                  </a:lnTo>
                  <a:lnTo>
                    <a:pt x="126085" y="11887"/>
                  </a:lnTo>
                  <a:lnTo>
                    <a:pt x="123101" y="11887"/>
                  </a:lnTo>
                  <a:lnTo>
                    <a:pt x="123101" y="11188"/>
                  </a:lnTo>
                  <a:lnTo>
                    <a:pt x="122364" y="11188"/>
                  </a:lnTo>
                  <a:lnTo>
                    <a:pt x="122364" y="10490"/>
                  </a:lnTo>
                  <a:lnTo>
                    <a:pt x="121615" y="10490"/>
                  </a:lnTo>
                  <a:lnTo>
                    <a:pt x="121615" y="9791"/>
                  </a:lnTo>
                  <a:lnTo>
                    <a:pt x="120865" y="9791"/>
                  </a:lnTo>
                  <a:lnTo>
                    <a:pt x="120865" y="7696"/>
                  </a:lnTo>
                  <a:lnTo>
                    <a:pt x="120116" y="7696"/>
                  </a:lnTo>
                  <a:lnTo>
                    <a:pt x="120116" y="5600"/>
                  </a:lnTo>
                  <a:lnTo>
                    <a:pt x="120865" y="5600"/>
                  </a:lnTo>
                  <a:lnTo>
                    <a:pt x="120865" y="2794"/>
                  </a:lnTo>
                  <a:lnTo>
                    <a:pt x="121615" y="2794"/>
                  </a:lnTo>
                  <a:lnTo>
                    <a:pt x="121615" y="2095"/>
                  </a:lnTo>
                  <a:lnTo>
                    <a:pt x="122364" y="2095"/>
                  </a:lnTo>
                  <a:lnTo>
                    <a:pt x="123101" y="1397"/>
                  </a:lnTo>
                  <a:lnTo>
                    <a:pt x="126834" y="1397"/>
                  </a:lnTo>
                  <a:lnTo>
                    <a:pt x="127571" y="2095"/>
                  </a:lnTo>
                  <a:lnTo>
                    <a:pt x="128333" y="2095"/>
                  </a:lnTo>
                  <a:lnTo>
                    <a:pt x="128333" y="3492"/>
                  </a:lnTo>
                  <a:lnTo>
                    <a:pt x="129070" y="3492"/>
                  </a:lnTo>
                  <a:lnTo>
                    <a:pt x="129070" y="4191"/>
                  </a:lnTo>
                  <a:lnTo>
                    <a:pt x="130568" y="3492"/>
                  </a:lnTo>
                  <a:lnTo>
                    <a:pt x="130568" y="2794"/>
                  </a:lnTo>
                  <a:close/>
                </a:path>
                <a:path w="200025" h="13334">
                  <a:moveTo>
                    <a:pt x="146227" y="4902"/>
                  </a:moveTo>
                  <a:lnTo>
                    <a:pt x="145491" y="4902"/>
                  </a:lnTo>
                  <a:lnTo>
                    <a:pt x="145491" y="2794"/>
                  </a:lnTo>
                  <a:lnTo>
                    <a:pt x="144741" y="2794"/>
                  </a:lnTo>
                  <a:lnTo>
                    <a:pt x="144741" y="2095"/>
                  </a:lnTo>
                  <a:lnTo>
                    <a:pt x="143992" y="1397"/>
                  </a:lnTo>
                  <a:lnTo>
                    <a:pt x="143992" y="4191"/>
                  </a:lnTo>
                  <a:lnTo>
                    <a:pt x="143992" y="9093"/>
                  </a:lnTo>
                  <a:lnTo>
                    <a:pt x="143243" y="9093"/>
                  </a:lnTo>
                  <a:lnTo>
                    <a:pt x="143243" y="10490"/>
                  </a:lnTo>
                  <a:lnTo>
                    <a:pt x="142506" y="10490"/>
                  </a:lnTo>
                  <a:lnTo>
                    <a:pt x="141757" y="11188"/>
                  </a:lnTo>
                  <a:lnTo>
                    <a:pt x="141008" y="11188"/>
                  </a:lnTo>
                  <a:lnTo>
                    <a:pt x="141008" y="11887"/>
                  </a:lnTo>
                  <a:lnTo>
                    <a:pt x="138023" y="11887"/>
                  </a:lnTo>
                  <a:lnTo>
                    <a:pt x="137287" y="11188"/>
                  </a:lnTo>
                  <a:lnTo>
                    <a:pt x="136537" y="11188"/>
                  </a:lnTo>
                  <a:lnTo>
                    <a:pt x="136537" y="10490"/>
                  </a:lnTo>
                  <a:lnTo>
                    <a:pt x="135788" y="10490"/>
                  </a:lnTo>
                  <a:lnTo>
                    <a:pt x="135788" y="9791"/>
                  </a:lnTo>
                  <a:lnTo>
                    <a:pt x="135051" y="9791"/>
                  </a:lnTo>
                  <a:lnTo>
                    <a:pt x="135051" y="8407"/>
                  </a:lnTo>
                  <a:lnTo>
                    <a:pt x="134302" y="8407"/>
                  </a:lnTo>
                  <a:lnTo>
                    <a:pt x="134302" y="4902"/>
                  </a:lnTo>
                  <a:lnTo>
                    <a:pt x="135051" y="4902"/>
                  </a:lnTo>
                  <a:lnTo>
                    <a:pt x="135051" y="3492"/>
                  </a:lnTo>
                  <a:lnTo>
                    <a:pt x="135788" y="2794"/>
                  </a:lnTo>
                  <a:lnTo>
                    <a:pt x="135788" y="2095"/>
                  </a:lnTo>
                  <a:lnTo>
                    <a:pt x="137287" y="2095"/>
                  </a:lnTo>
                  <a:lnTo>
                    <a:pt x="137287" y="1397"/>
                  </a:lnTo>
                  <a:lnTo>
                    <a:pt x="141757" y="1397"/>
                  </a:lnTo>
                  <a:lnTo>
                    <a:pt x="141757" y="2095"/>
                  </a:lnTo>
                  <a:lnTo>
                    <a:pt x="142506" y="2095"/>
                  </a:lnTo>
                  <a:lnTo>
                    <a:pt x="142506" y="2794"/>
                  </a:lnTo>
                  <a:lnTo>
                    <a:pt x="143243" y="2794"/>
                  </a:lnTo>
                  <a:lnTo>
                    <a:pt x="143243" y="4191"/>
                  </a:lnTo>
                  <a:lnTo>
                    <a:pt x="143992" y="4191"/>
                  </a:lnTo>
                  <a:lnTo>
                    <a:pt x="143992" y="1397"/>
                  </a:lnTo>
                  <a:lnTo>
                    <a:pt x="143243" y="1397"/>
                  </a:lnTo>
                  <a:lnTo>
                    <a:pt x="143243" y="698"/>
                  </a:lnTo>
                  <a:lnTo>
                    <a:pt x="142506" y="698"/>
                  </a:lnTo>
                  <a:lnTo>
                    <a:pt x="142506" y="0"/>
                  </a:lnTo>
                  <a:lnTo>
                    <a:pt x="136537" y="0"/>
                  </a:lnTo>
                  <a:lnTo>
                    <a:pt x="135788" y="698"/>
                  </a:lnTo>
                  <a:lnTo>
                    <a:pt x="135051" y="698"/>
                  </a:lnTo>
                  <a:lnTo>
                    <a:pt x="135051" y="1397"/>
                  </a:lnTo>
                  <a:lnTo>
                    <a:pt x="134302" y="1397"/>
                  </a:lnTo>
                  <a:lnTo>
                    <a:pt x="134302" y="2095"/>
                  </a:lnTo>
                  <a:lnTo>
                    <a:pt x="133553" y="2095"/>
                  </a:lnTo>
                  <a:lnTo>
                    <a:pt x="133553" y="3492"/>
                  </a:lnTo>
                  <a:lnTo>
                    <a:pt x="132803" y="3492"/>
                  </a:lnTo>
                  <a:lnTo>
                    <a:pt x="132803" y="9093"/>
                  </a:lnTo>
                  <a:lnTo>
                    <a:pt x="133553" y="9791"/>
                  </a:lnTo>
                  <a:lnTo>
                    <a:pt x="133553" y="10490"/>
                  </a:lnTo>
                  <a:lnTo>
                    <a:pt x="134302" y="10490"/>
                  </a:lnTo>
                  <a:lnTo>
                    <a:pt x="134302" y="11188"/>
                  </a:lnTo>
                  <a:lnTo>
                    <a:pt x="135051" y="11887"/>
                  </a:lnTo>
                  <a:lnTo>
                    <a:pt x="135788" y="11887"/>
                  </a:lnTo>
                  <a:lnTo>
                    <a:pt x="135788" y="12585"/>
                  </a:lnTo>
                  <a:lnTo>
                    <a:pt x="137287" y="12585"/>
                  </a:lnTo>
                  <a:lnTo>
                    <a:pt x="137287" y="13284"/>
                  </a:lnTo>
                  <a:lnTo>
                    <a:pt x="141757" y="13284"/>
                  </a:lnTo>
                  <a:lnTo>
                    <a:pt x="141757" y="12585"/>
                  </a:lnTo>
                  <a:lnTo>
                    <a:pt x="143243" y="12585"/>
                  </a:lnTo>
                  <a:lnTo>
                    <a:pt x="143243" y="11887"/>
                  </a:lnTo>
                  <a:lnTo>
                    <a:pt x="143992" y="11887"/>
                  </a:lnTo>
                  <a:lnTo>
                    <a:pt x="143992" y="11188"/>
                  </a:lnTo>
                  <a:lnTo>
                    <a:pt x="144741" y="11188"/>
                  </a:lnTo>
                  <a:lnTo>
                    <a:pt x="144741" y="9791"/>
                  </a:lnTo>
                  <a:lnTo>
                    <a:pt x="145491" y="9791"/>
                  </a:lnTo>
                  <a:lnTo>
                    <a:pt x="145491" y="7696"/>
                  </a:lnTo>
                  <a:lnTo>
                    <a:pt x="146227" y="7696"/>
                  </a:lnTo>
                  <a:lnTo>
                    <a:pt x="146227" y="4902"/>
                  </a:lnTo>
                  <a:close/>
                </a:path>
                <a:path w="200025" h="13334">
                  <a:moveTo>
                    <a:pt x="161163" y="4191"/>
                  </a:moveTo>
                  <a:lnTo>
                    <a:pt x="160413" y="4191"/>
                  </a:lnTo>
                  <a:lnTo>
                    <a:pt x="160413" y="2794"/>
                  </a:lnTo>
                  <a:lnTo>
                    <a:pt x="159664" y="2095"/>
                  </a:lnTo>
                  <a:lnTo>
                    <a:pt x="159664" y="1397"/>
                  </a:lnTo>
                  <a:lnTo>
                    <a:pt x="158915" y="1397"/>
                  </a:lnTo>
                  <a:lnTo>
                    <a:pt x="158915" y="3492"/>
                  </a:lnTo>
                  <a:lnTo>
                    <a:pt x="158915" y="9791"/>
                  </a:lnTo>
                  <a:lnTo>
                    <a:pt x="158178" y="9791"/>
                  </a:lnTo>
                  <a:lnTo>
                    <a:pt x="158178" y="10490"/>
                  </a:lnTo>
                  <a:lnTo>
                    <a:pt x="157416" y="10490"/>
                  </a:lnTo>
                  <a:lnTo>
                    <a:pt x="157416" y="11188"/>
                  </a:lnTo>
                  <a:lnTo>
                    <a:pt x="155930" y="11188"/>
                  </a:lnTo>
                  <a:lnTo>
                    <a:pt x="155930" y="11887"/>
                  </a:lnTo>
                  <a:lnTo>
                    <a:pt x="152946" y="11887"/>
                  </a:lnTo>
                  <a:lnTo>
                    <a:pt x="152946" y="11188"/>
                  </a:lnTo>
                  <a:lnTo>
                    <a:pt x="151447" y="11188"/>
                  </a:lnTo>
                  <a:lnTo>
                    <a:pt x="151447" y="10490"/>
                  </a:lnTo>
                  <a:lnTo>
                    <a:pt x="150710" y="10490"/>
                  </a:lnTo>
                  <a:lnTo>
                    <a:pt x="150710" y="9791"/>
                  </a:lnTo>
                  <a:lnTo>
                    <a:pt x="149961" y="9093"/>
                  </a:lnTo>
                  <a:lnTo>
                    <a:pt x="149961" y="3492"/>
                  </a:lnTo>
                  <a:lnTo>
                    <a:pt x="150710" y="3492"/>
                  </a:lnTo>
                  <a:lnTo>
                    <a:pt x="150710" y="2794"/>
                  </a:lnTo>
                  <a:lnTo>
                    <a:pt x="151447" y="2794"/>
                  </a:lnTo>
                  <a:lnTo>
                    <a:pt x="151447" y="2095"/>
                  </a:lnTo>
                  <a:lnTo>
                    <a:pt x="152209" y="2095"/>
                  </a:lnTo>
                  <a:lnTo>
                    <a:pt x="152209" y="1397"/>
                  </a:lnTo>
                  <a:lnTo>
                    <a:pt x="156679" y="1397"/>
                  </a:lnTo>
                  <a:lnTo>
                    <a:pt x="156679" y="2095"/>
                  </a:lnTo>
                  <a:lnTo>
                    <a:pt x="157416" y="2095"/>
                  </a:lnTo>
                  <a:lnTo>
                    <a:pt x="158178" y="2794"/>
                  </a:lnTo>
                  <a:lnTo>
                    <a:pt x="158178" y="3492"/>
                  </a:lnTo>
                  <a:lnTo>
                    <a:pt x="158915" y="3492"/>
                  </a:lnTo>
                  <a:lnTo>
                    <a:pt x="158915" y="1397"/>
                  </a:lnTo>
                  <a:lnTo>
                    <a:pt x="158915" y="698"/>
                  </a:lnTo>
                  <a:lnTo>
                    <a:pt x="157416" y="698"/>
                  </a:lnTo>
                  <a:lnTo>
                    <a:pt x="157416" y="0"/>
                  </a:lnTo>
                  <a:lnTo>
                    <a:pt x="151447" y="0"/>
                  </a:lnTo>
                  <a:lnTo>
                    <a:pt x="151447" y="698"/>
                  </a:lnTo>
                  <a:lnTo>
                    <a:pt x="150710" y="698"/>
                  </a:lnTo>
                  <a:lnTo>
                    <a:pt x="149961" y="1397"/>
                  </a:lnTo>
                  <a:lnTo>
                    <a:pt x="149212" y="1397"/>
                  </a:lnTo>
                  <a:lnTo>
                    <a:pt x="149212" y="2095"/>
                  </a:lnTo>
                  <a:lnTo>
                    <a:pt x="148475" y="2794"/>
                  </a:lnTo>
                  <a:lnTo>
                    <a:pt x="148475" y="4191"/>
                  </a:lnTo>
                  <a:lnTo>
                    <a:pt x="147726" y="4191"/>
                  </a:lnTo>
                  <a:lnTo>
                    <a:pt x="147726" y="8407"/>
                  </a:lnTo>
                  <a:lnTo>
                    <a:pt x="148475" y="8407"/>
                  </a:lnTo>
                  <a:lnTo>
                    <a:pt x="148475" y="10490"/>
                  </a:lnTo>
                  <a:lnTo>
                    <a:pt x="149212" y="10490"/>
                  </a:lnTo>
                  <a:lnTo>
                    <a:pt x="149212" y="11188"/>
                  </a:lnTo>
                  <a:lnTo>
                    <a:pt x="149961" y="11188"/>
                  </a:lnTo>
                  <a:lnTo>
                    <a:pt x="149961" y="11887"/>
                  </a:lnTo>
                  <a:lnTo>
                    <a:pt x="150710" y="11887"/>
                  </a:lnTo>
                  <a:lnTo>
                    <a:pt x="150710" y="12585"/>
                  </a:lnTo>
                  <a:lnTo>
                    <a:pt x="152209" y="12585"/>
                  </a:lnTo>
                  <a:lnTo>
                    <a:pt x="152209" y="13284"/>
                  </a:lnTo>
                  <a:lnTo>
                    <a:pt x="156679" y="13284"/>
                  </a:lnTo>
                  <a:lnTo>
                    <a:pt x="156679" y="12585"/>
                  </a:lnTo>
                  <a:lnTo>
                    <a:pt x="158178" y="12585"/>
                  </a:lnTo>
                  <a:lnTo>
                    <a:pt x="158178" y="11887"/>
                  </a:lnTo>
                  <a:lnTo>
                    <a:pt x="158915" y="11887"/>
                  </a:lnTo>
                  <a:lnTo>
                    <a:pt x="159664" y="11188"/>
                  </a:lnTo>
                  <a:lnTo>
                    <a:pt x="159664" y="10490"/>
                  </a:lnTo>
                  <a:lnTo>
                    <a:pt x="160413" y="10490"/>
                  </a:lnTo>
                  <a:lnTo>
                    <a:pt x="160413" y="9093"/>
                  </a:lnTo>
                  <a:lnTo>
                    <a:pt x="161163" y="9093"/>
                  </a:lnTo>
                  <a:lnTo>
                    <a:pt x="161163" y="4191"/>
                  </a:lnTo>
                  <a:close/>
                </a:path>
                <a:path w="200025" h="13334">
                  <a:moveTo>
                    <a:pt x="172351" y="11188"/>
                  </a:moveTo>
                  <a:lnTo>
                    <a:pt x="165633" y="11188"/>
                  </a:lnTo>
                  <a:lnTo>
                    <a:pt x="165633" y="0"/>
                  </a:lnTo>
                  <a:lnTo>
                    <a:pt x="163398" y="0"/>
                  </a:lnTo>
                  <a:lnTo>
                    <a:pt x="163398" y="13284"/>
                  </a:lnTo>
                  <a:lnTo>
                    <a:pt x="172351" y="13284"/>
                  </a:lnTo>
                  <a:lnTo>
                    <a:pt x="172351" y="11188"/>
                  </a:lnTo>
                  <a:close/>
                </a:path>
                <a:path w="200025" h="13334">
                  <a:moveTo>
                    <a:pt x="185039" y="11188"/>
                  </a:moveTo>
                  <a:lnTo>
                    <a:pt x="176072" y="11188"/>
                  </a:lnTo>
                  <a:lnTo>
                    <a:pt x="176072" y="6997"/>
                  </a:lnTo>
                  <a:lnTo>
                    <a:pt x="184289" y="6997"/>
                  </a:lnTo>
                  <a:lnTo>
                    <a:pt x="184289" y="5600"/>
                  </a:lnTo>
                  <a:lnTo>
                    <a:pt x="176072" y="5600"/>
                  </a:lnTo>
                  <a:lnTo>
                    <a:pt x="176072" y="1397"/>
                  </a:lnTo>
                  <a:lnTo>
                    <a:pt x="184289" y="1397"/>
                  </a:lnTo>
                  <a:lnTo>
                    <a:pt x="184289" y="0"/>
                  </a:lnTo>
                  <a:lnTo>
                    <a:pt x="174586" y="0"/>
                  </a:lnTo>
                  <a:lnTo>
                    <a:pt x="174586" y="13284"/>
                  </a:lnTo>
                  <a:lnTo>
                    <a:pt x="185039" y="13284"/>
                  </a:lnTo>
                  <a:lnTo>
                    <a:pt x="185039" y="11188"/>
                  </a:lnTo>
                  <a:close/>
                </a:path>
                <a:path w="200025" h="13334">
                  <a:moveTo>
                    <a:pt x="199948" y="13284"/>
                  </a:moveTo>
                  <a:lnTo>
                    <a:pt x="197713" y="9791"/>
                  </a:lnTo>
                  <a:lnTo>
                    <a:pt x="197713" y="9093"/>
                  </a:lnTo>
                  <a:lnTo>
                    <a:pt x="196964" y="9093"/>
                  </a:lnTo>
                  <a:lnTo>
                    <a:pt x="196964" y="8407"/>
                  </a:lnTo>
                  <a:lnTo>
                    <a:pt x="196227" y="8407"/>
                  </a:lnTo>
                  <a:lnTo>
                    <a:pt x="196227" y="7696"/>
                  </a:lnTo>
                  <a:lnTo>
                    <a:pt x="195478" y="7696"/>
                  </a:lnTo>
                  <a:lnTo>
                    <a:pt x="195478" y="6997"/>
                  </a:lnTo>
                  <a:lnTo>
                    <a:pt x="196227" y="6997"/>
                  </a:lnTo>
                  <a:lnTo>
                    <a:pt x="196227" y="6286"/>
                  </a:lnTo>
                  <a:lnTo>
                    <a:pt x="197713" y="6286"/>
                  </a:lnTo>
                  <a:lnTo>
                    <a:pt x="197713" y="5600"/>
                  </a:lnTo>
                  <a:lnTo>
                    <a:pt x="198462" y="5600"/>
                  </a:lnTo>
                  <a:lnTo>
                    <a:pt x="198462" y="1397"/>
                  </a:lnTo>
                  <a:lnTo>
                    <a:pt x="197713" y="1397"/>
                  </a:lnTo>
                  <a:lnTo>
                    <a:pt x="197713" y="698"/>
                  </a:lnTo>
                  <a:lnTo>
                    <a:pt x="196964" y="698"/>
                  </a:lnTo>
                  <a:lnTo>
                    <a:pt x="196964" y="2794"/>
                  </a:lnTo>
                  <a:lnTo>
                    <a:pt x="196964" y="4191"/>
                  </a:lnTo>
                  <a:lnTo>
                    <a:pt x="196227" y="4191"/>
                  </a:lnTo>
                  <a:lnTo>
                    <a:pt x="196227" y="4902"/>
                  </a:lnTo>
                  <a:lnTo>
                    <a:pt x="195478" y="4902"/>
                  </a:lnTo>
                  <a:lnTo>
                    <a:pt x="195478" y="5600"/>
                  </a:lnTo>
                  <a:lnTo>
                    <a:pt x="189509" y="5600"/>
                  </a:lnTo>
                  <a:lnTo>
                    <a:pt x="189509" y="1397"/>
                  </a:lnTo>
                  <a:lnTo>
                    <a:pt x="195478" y="1397"/>
                  </a:lnTo>
                  <a:lnTo>
                    <a:pt x="195478" y="2095"/>
                  </a:lnTo>
                  <a:lnTo>
                    <a:pt x="196227" y="2095"/>
                  </a:lnTo>
                  <a:lnTo>
                    <a:pt x="196227" y="2794"/>
                  </a:lnTo>
                  <a:lnTo>
                    <a:pt x="196964" y="2794"/>
                  </a:lnTo>
                  <a:lnTo>
                    <a:pt x="196964" y="698"/>
                  </a:lnTo>
                  <a:lnTo>
                    <a:pt x="196227" y="0"/>
                  </a:lnTo>
                  <a:lnTo>
                    <a:pt x="187274" y="0"/>
                  </a:lnTo>
                  <a:lnTo>
                    <a:pt x="187274" y="13284"/>
                  </a:lnTo>
                  <a:lnTo>
                    <a:pt x="189509" y="13284"/>
                  </a:lnTo>
                  <a:lnTo>
                    <a:pt x="189509" y="6997"/>
                  </a:lnTo>
                  <a:lnTo>
                    <a:pt x="192493" y="6997"/>
                  </a:lnTo>
                  <a:lnTo>
                    <a:pt x="192493" y="7696"/>
                  </a:lnTo>
                  <a:lnTo>
                    <a:pt x="193979" y="7696"/>
                  </a:lnTo>
                  <a:lnTo>
                    <a:pt x="193979" y="8407"/>
                  </a:lnTo>
                  <a:lnTo>
                    <a:pt x="194729" y="8407"/>
                  </a:lnTo>
                  <a:lnTo>
                    <a:pt x="194729" y="9093"/>
                  </a:lnTo>
                  <a:lnTo>
                    <a:pt x="195478" y="9791"/>
                  </a:lnTo>
                  <a:lnTo>
                    <a:pt x="195478" y="10490"/>
                  </a:lnTo>
                  <a:lnTo>
                    <a:pt x="197713" y="13284"/>
                  </a:lnTo>
                  <a:lnTo>
                    <a:pt x="199948" y="13284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7646819" y="6684566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118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7605037" y="6723730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0"/>
                  </a:moveTo>
                  <a:lnTo>
                    <a:pt x="0" y="1181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5768838" y="6907657"/>
              <a:ext cx="140335" cy="52705"/>
            </a:xfrm>
            <a:custGeom>
              <a:avLst/>
              <a:gdLst/>
              <a:ahLst/>
              <a:cxnLst/>
              <a:rect l="l" t="t" r="r" b="b"/>
              <a:pathLst>
                <a:path w="140335" h="52704">
                  <a:moveTo>
                    <a:pt x="140270" y="52450"/>
                  </a:moveTo>
                  <a:lnTo>
                    <a:pt x="14027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5600961" y="6907657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1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5405478" y="6907657"/>
              <a:ext cx="139700" cy="52705"/>
            </a:xfrm>
            <a:custGeom>
              <a:avLst/>
              <a:gdLst/>
              <a:ahLst/>
              <a:cxnLst/>
              <a:rect l="l" t="t" r="r" b="b"/>
              <a:pathLst>
                <a:path w="139700" h="52704">
                  <a:moveTo>
                    <a:pt x="139524" y="0"/>
                  </a:moveTo>
                  <a:lnTo>
                    <a:pt x="0" y="0"/>
                  </a:lnTo>
                  <a:lnTo>
                    <a:pt x="0" y="52450"/>
                  </a:lnTo>
                  <a:lnTo>
                    <a:pt x="139524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5600961" y="6960107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19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5768838" y="6960107"/>
              <a:ext cx="140335" cy="0"/>
            </a:xfrm>
            <a:custGeom>
              <a:avLst/>
              <a:gdLst/>
              <a:ahLst/>
              <a:cxnLst/>
              <a:rect l="l" t="t" r="r" b="b"/>
              <a:pathLst>
                <a:path w="140335">
                  <a:moveTo>
                    <a:pt x="0" y="0"/>
                  </a:moveTo>
                  <a:lnTo>
                    <a:pt x="1402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5558433" y="6907657"/>
              <a:ext cx="99060" cy="20320"/>
            </a:xfrm>
            <a:custGeom>
              <a:avLst/>
              <a:gdLst/>
              <a:ahLst/>
              <a:cxnLst/>
              <a:rect l="l" t="t" r="r" b="b"/>
              <a:pathLst>
                <a:path w="99060" h="20320">
                  <a:moveTo>
                    <a:pt x="98487" y="0"/>
                  </a:moveTo>
                  <a:lnTo>
                    <a:pt x="0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5405478" y="6939127"/>
              <a:ext cx="99060" cy="21590"/>
            </a:xfrm>
            <a:custGeom>
              <a:avLst/>
              <a:gdLst/>
              <a:ahLst/>
              <a:cxnLst/>
              <a:rect l="l" t="t" r="r" b="b"/>
              <a:pathLst>
                <a:path w="99060" h="21590">
                  <a:moveTo>
                    <a:pt x="98487" y="0"/>
                  </a:moveTo>
                  <a:lnTo>
                    <a:pt x="0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5656920" y="6907657"/>
              <a:ext cx="99060" cy="20320"/>
            </a:xfrm>
            <a:custGeom>
              <a:avLst/>
              <a:gdLst/>
              <a:ahLst/>
              <a:cxnLst/>
              <a:rect l="l" t="t" r="r" b="b"/>
              <a:pathLst>
                <a:path w="99060" h="20320">
                  <a:moveTo>
                    <a:pt x="0" y="0"/>
                  </a:moveTo>
                  <a:lnTo>
                    <a:pt x="98487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5810621" y="6939127"/>
              <a:ext cx="99060" cy="21590"/>
            </a:xfrm>
            <a:custGeom>
              <a:avLst/>
              <a:gdLst/>
              <a:ahLst/>
              <a:cxnLst/>
              <a:rect l="l" t="t" r="r" b="b"/>
              <a:pathLst>
                <a:path w="99060" h="21590">
                  <a:moveTo>
                    <a:pt x="0" y="0"/>
                  </a:moveTo>
                  <a:lnTo>
                    <a:pt x="98487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2365790" y="5199161"/>
              <a:ext cx="4925695" cy="1485900"/>
            </a:xfrm>
            <a:custGeom>
              <a:avLst/>
              <a:gdLst/>
              <a:ahLst/>
              <a:cxnLst/>
              <a:rect l="l" t="t" r="r" b="b"/>
              <a:pathLst>
                <a:path w="4925695" h="1485900">
                  <a:moveTo>
                    <a:pt x="1575057" y="1472814"/>
                  </a:moveTo>
                  <a:lnTo>
                    <a:pt x="1974977" y="1472814"/>
                  </a:lnTo>
                  <a:lnTo>
                    <a:pt x="1974977" y="1485402"/>
                  </a:lnTo>
                  <a:lnTo>
                    <a:pt x="1575057" y="1485402"/>
                  </a:lnTo>
                  <a:lnTo>
                    <a:pt x="1575057" y="1472814"/>
                  </a:lnTo>
                  <a:close/>
                </a:path>
                <a:path w="4925695" h="1485900">
                  <a:moveTo>
                    <a:pt x="4525212" y="1472814"/>
                  </a:moveTo>
                  <a:lnTo>
                    <a:pt x="4925132" y="1472814"/>
                  </a:lnTo>
                  <a:lnTo>
                    <a:pt x="4925132" y="1485402"/>
                  </a:lnTo>
                  <a:lnTo>
                    <a:pt x="4525212" y="1485402"/>
                  </a:lnTo>
                  <a:lnTo>
                    <a:pt x="4525212" y="1472814"/>
                  </a:lnTo>
                  <a:close/>
                </a:path>
                <a:path w="4925695" h="1485900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2394141" y="5199163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2365790" y="542155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2379965" y="521245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2106886" y="4915929"/>
              <a:ext cx="29845" cy="28575"/>
            </a:xfrm>
            <a:custGeom>
              <a:avLst/>
              <a:gdLst/>
              <a:ahLst/>
              <a:cxnLst/>
              <a:rect l="l" t="t" r="r" b="b"/>
              <a:pathLst>
                <a:path w="29844" h="28575">
                  <a:moveTo>
                    <a:pt x="0" y="18182"/>
                  </a:moveTo>
                  <a:lnTo>
                    <a:pt x="20145" y="0"/>
                  </a:lnTo>
                  <a:lnTo>
                    <a:pt x="29844" y="9091"/>
                  </a:lnTo>
                  <a:lnTo>
                    <a:pt x="9699" y="27973"/>
                  </a:lnTo>
                  <a:lnTo>
                    <a:pt x="0" y="181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2127031" y="4915929"/>
              <a:ext cx="177800" cy="167005"/>
            </a:xfrm>
            <a:custGeom>
              <a:avLst/>
              <a:gdLst/>
              <a:ahLst/>
              <a:cxnLst/>
              <a:rect l="l" t="t" r="r" b="b"/>
              <a:pathLst>
                <a:path w="177800" h="167004">
                  <a:moveTo>
                    <a:pt x="0" y="0"/>
                  </a:moveTo>
                  <a:lnTo>
                    <a:pt x="177576" y="1664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2106885" y="4934113"/>
              <a:ext cx="198120" cy="167640"/>
            </a:xfrm>
            <a:custGeom>
              <a:avLst/>
              <a:gdLst/>
              <a:ahLst/>
              <a:cxnLst/>
              <a:rect l="l" t="t" r="r" b="b"/>
              <a:pathLst>
                <a:path w="198119" h="167639">
                  <a:moveTo>
                    <a:pt x="178322" y="167142"/>
                  </a:moveTo>
                  <a:lnTo>
                    <a:pt x="197721" y="148260"/>
                  </a:lnTo>
                  <a:lnTo>
                    <a:pt x="188022" y="139169"/>
                  </a:lnTo>
                  <a:lnTo>
                    <a:pt x="167876" y="157352"/>
                  </a:lnTo>
                  <a:lnTo>
                    <a:pt x="178322" y="16714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2127031" y="4934112"/>
              <a:ext cx="158750" cy="148590"/>
            </a:xfrm>
            <a:custGeom>
              <a:avLst/>
              <a:gdLst/>
              <a:ahLst/>
              <a:cxnLst/>
              <a:rect l="l" t="t" r="r" b="b"/>
              <a:pathLst>
                <a:path w="158750" h="148589">
                  <a:moveTo>
                    <a:pt x="0" y="0"/>
                  </a:moveTo>
                  <a:lnTo>
                    <a:pt x="158177" y="1482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2365790" y="5434839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2394141" y="543484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2365790" y="565723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2379965" y="544743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2365790" y="619362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2394141" y="619362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2365790" y="641671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2379965" y="6206915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2359075" y="6429304"/>
              <a:ext cx="41910" cy="79375"/>
            </a:xfrm>
            <a:custGeom>
              <a:avLst/>
              <a:gdLst/>
              <a:ahLst/>
              <a:cxnLst/>
              <a:rect l="l" t="t" r="r" b="b"/>
              <a:pathLst>
                <a:path w="41910" h="79375">
                  <a:moveTo>
                    <a:pt x="0" y="0"/>
                  </a:moveTo>
                  <a:lnTo>
                    <a:pt x="41782" y="0"/>
                  </a:ln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  <a:path w="41910" h="79375">
                  <a:moveTo>
                    <a:pt x="6715" y="65738"/>
                  </a:moveTo>
                  <a:lnTo>
                    <a:pt x="35067" y="65738"/>
                  </a:lnTo>
                  <a:lnTo>
                    <a:pt x="35067" y="79025"/>
                  </a:lnTo>
                  <a:lnTo>
                    <a:pt x="6715" y="79025"/>
                  </a:lnTo>
                  <a:lnTo>
                    <a:pt x="6715" y="6573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2394141" y="6495043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2365790" y="6717439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2379965" y="650833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2365790" y="673072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2394141" y="673072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2365790" y="695311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2379965" y="674401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2365790" y="703213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2394141" y="703213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2365790" y="725452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2379965" y="7044728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2359075" y="6966399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0" y="0"/>
                  </a:moveTo>
                  <a:lnTo>
                    <a:pt x="41782" y="0"/>
                  </a:ln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2023321" y="496348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2023318" y="5670517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8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41788" y="65038"/>
                  </a:lnTo>
                  <a:close/>
                </a:path>
                <a:path w="41910" h="65404">
                  <a:moveTo>
                    <a:pt x="41788" y="650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2023321" y="5670518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0" y="0"/>
                  </a:lnTo>
                  <a:lnTo>
                    <a:pt x="41782" y="65038"/>
                  </a:lnTo>
                  <a:lnTo>
                    <a:pt x="41782" y="0"/>
                  </a:lnTo>
                  <a:close/>
                </a:path>
                <a:path w="41910" h="65404">
                  <a:moveTo>
                    <a:pt x="0" y="0"/>
                  </a:moveTo>
                  <a:lnTo>
                    <a:pt x="41782" y="65038"/>
                  </a:lnTo>
                  <a:lnTo>
                    <a:pt x="0" y="650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2023318" y="6442591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8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1788" y="65738"/>
                  </a:lnTo>
                  <a:close/>
                </a:path>
                <a:path w="41910" h="66040">
                  <a:moveTo>
                    <a:pt x="41788" y="657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7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2023321" y="6442592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40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2023321" y="567051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2030036" y="496348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2058388" y="496348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2030036" y="518587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2044211" y="4976774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2030036" y="5434839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2058388" y="543484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2030036" y="565723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2044211" y="544743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2030036" y="519916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2058388" y="5199163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2030036" y="542155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2044211" y="521245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2023321" y="5670518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41782" y="65038"/>
                  </a:lnTo>
                  <a:lnTo>
                    <a:pt x="0" y="650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2030036" y="642930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2058388" y="620691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2030036" y="620691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2044211" y="6220203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2030036" y="595864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2058388" y="573555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2030036" y="5735557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2044211" y="5748845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2030036" y="619362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2058388" y="597123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2030036" y="597123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2044211" y="598452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2023321" y="6442592"/>
              <a:ext cx="41910" cy="772795"/>
            </a:xfrm>
            <a:custGeom>
              <a:avLst/>
              <a:gdLst/>
              <a:ahLst/>
              <a:cxnLst/>
              <a:rect l="l" t="t" r="r" b="b"/>
              <a:pathLst>
                <a:path w="41910" h="772795">
                  <a:moveTo>
                    <a:pt x="0" y="65738"/>
                  </a:moveTo>
                  <a:lnTo>
                    <a:pt x="41782" y="65738"/>
                  </a:lnTo>
                  <a:lnTo>
                    <a:pt x="41782" y="0"/>
                  </a:lnTo>
                  <a:lnTo>
                    <a:pt x="0" y="0"/>
                  </a:lnTo>
                  <a:lnTo>
                    <a:pt x="0" y="65738"/>
                  </a:lnTo>
                  <a:close/>
                </a:path>
                <a:path w="41910" h="772795">
                  <a:moveTo>
                    <a:pt x="6715" y="772773"/>
                  </a:moveTo>
                  <a:lnTo>
                    <a:pt x="35067" y="772773"/>
                  </a:lnTo>
                  <a:lnTo>
                    <a:pt x="35067" y="759485"/>
                  </a:lnTo>
                  <a:lnTo>
                    <a:pt x="6715" y="759485"/>
                  </a:lnTo>
                  <a:lnTo>
                    <a:pt x="6715" y="77277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2058388" y="697968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2030036" y="697968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2044211" y="6992277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2030036" y="673072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2058388" y="6508332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2030036" y="6508330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2044211" y="6520921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2030036" y="6966399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2058388" y="674401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2030036" y="6744008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2044211" y="6756599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2023318" y="486488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41788" y="39850"/>
                  </a:moveTo>
                  <a:lnTo>
                    <a:pt x="0" y="39850"/>
                  </a:lnTo>
                  <a:lnTo>
                    <a:pt x="0" y="0"/>
                  </a:lnTo>
                  <a:lnTo>
                    <a:pt x="41788" y="3985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2023321" y="486487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0"/>
                  </a:moveTo>
                  <a:lnTo>
                    <a:pt x="41782" y="39862"/>
                  </a:lnTo>
                  <a:lnTo>
                    <a:pt x="0" y="3986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2023318" y="4904731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4">
                  <a:moveTo>
                    <a:pt x="41788" y="58750"/>
                  </a:moveTo>
                  <a:lnTo>
                    <a:pt x="0" y="58750"/>
                  </a:lnTo>
                  <a:lnTo>
                    <a:pt x="0" y="0"/>
                  </a:lnTo>
                  <a:lnTo>
                    <a:pt x="41788" y="58750"/>
                  </a:lnTo>
                  <a:close/>
                </a:path>
                <a:path w="41910" h="59054">
                  <a:moveTo>
                    <a:pt x="41788" y="5875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5875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2023321" y="4904739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4">
                  <a:moveTo>
                    <a:pt x="41782" y="0"/>
                  </a:moveTo>
                  <a:lnTo>
                    <a:pt x="0" y="0"/>
                  </a:lnTo>
                  <a:lnTo>
                    <a:pt x="41782" y="58744"/>
                  </a:lnTo>
                  <a:lnTo>
                    <a:pt x="41782" y="0"/>
                  </a:lnTo>
                  <a:close/>
                </a:path>
                <a:path w="41910" h="59054">
                  <a:moveTo>
                    <a:pt x="0" y="0"/>
                  </a:moveTo>
                  <a:lnTo>
                    <a:pt x="41782" y="58744"/>
                  </a:lnTo>
                  <a:lnTo>
                    <a:pt x="0" y="5874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2279985" y="5078173"/>
              <a:ext cx="59690" cy="27305"/>
            </a:xfrm>
            <a:custGeom>
              <a:avLst/>
              <a:gdLst/>
              <a:ahLst/>
              <a:cxnLst/>
              <a:rect l="l" t="t" r="r" b="b"/>
              <a:pathLst>
                <a:path w="59689" h="27304">
                  <a:moveTo>
                    <a:pt x="59689" y="27274"/>
                  </a:moveTo>
                  <a:lnTo>
                    <a:pt x="0" y="27274"/>
                  </a:lnTo>
                  <a:lnTo>
                    <a:pt x="29844" y="0"/>
                  </a:lnTo>
                  <a:lnTo>
                    <a:pt x="59689" y="27274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2279984" y="5078178"/>
              <a:ext cx="59690" cy="27305"/>
            </a:xfrm>
            <a:custGeom>
              <a:avLst/>
              <a:gdLst/>
              <a:ahLst/>
              <a:cxnLst/>
              <a:rect l="l" t="t" r="r" b="b"/>
              <a:pathLst>
                <a:path w="59689" h="27304">
                  <a:moveTo>
                    <a:pt x="29844" y="0"/>
                  </a:moveTo>
                  <a:lnTo>
                    <a:pt x="59689" y="27274"/>
                  </a:lnTo>
                  <a:lnTo>
                    <a:pt x="0" y="27274"/>
                  </a:lnTo>
                  <a:lnTo>
                    <a:pt x="29844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2279984" y="5105446"/>
              <a:ext cx="121285" cy="57785"/>
            </a:xfrm>
            <a:custGeom>
              <a:avLst/>
              <a:gdLst/>
              <a:ahLst/>
              <a:cxnLst/>
              <a:rect l="l" t="t" r="r" b="b"/>
              <a:pathLst>
                <a:path w="121285" h="57785">
                  <a:moveTo>
                    <a:pt x="120871" y="57346"/>
                  </a:moveTo>
                  <a:lnTo>
                    <a:pt x="61181" y="57346"/>
                  </a:lnTo>
                  <a:lnTo>
                    <a:pt x="0" y="0"/>
                  </a:lnTo>
                  <a:lnTo>
                    <a:pt x="120871" y="57346"/>
                  </a:lnTo>
                  <a:close/>
                </a:path>
                <a:path w="121285" h="57785">
                  <a:moveTo>
                    <a:pt x="120871" y="57346"/>
                  </a:moveTo>
                  <a:lnTo>
                    <a:pt x="0" y="0"/>
                  </a:lnTo>
                  <a:lnTo>
                    <a:pt x="59695" y="0"/>
                  </a:lnTo>
                  <a:lnTo>
                    <a:pt x="120871" y="57346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2279985" y="5105451"/>
              <a:ext cx="121285" cy="57785"/>
            </a:xfrm>
            <a:custGeom>
              <a:avLst/>
              <a:gdLst/>
              <a:ahLst/>
              <a:cxnLst/>
              <a:rect l="l" t="t" r="r" b="b"/>
              <a:pathLst>
                <a:path w="121285" h="57785">
                  <a:moveTo>
                    <a:pt x="59689" y="0"/>
                  </a:moveTo>
                  <a:lnTo>
                    <a:pt x="0" y="0"/>
                  </a:lnTo>
                  <a:lnTo>
                    <a:pt x="120871" y="57346"/>
                  </a:lnTo>
                  <a:lnTo>
                    <a:pt x="59689" y="0"/>
                  </a:lnTo>
                  <a:close/>
                </a:path>
                <a:path w="121285" h="57785">
                  <a:moveTo>
                    <a:pt x="0" y="0"/>
                  </a:moveTo>
                  <a:lnTo>
                    <a:pt x="120871" y="57346"/>
                  </a:lnTo>
                  <a:lnTo>
                    <a:pt x="61181" y="57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2341164" y="5162792"/>
              <a:ext cx="59690" cy="17145"/>
            </a:xfrm>
            <a:custGeom>
              <a:avLst/>
              <a:gdLst/>
              <a:ahLst/>
              <a:cxnLst/>
              <a:rect l="l" t="t" r="r" b="b"/>
              <a:pathLst>
                <a:path w="59689" h="17145">
                  <a:moveTo>
                    <a:pt x="59695" y="16790"/>
                  </a:moveTo>
                  <a:lnTo>
                    <a:pt x="17906" y="16790"/>
                  </a:lnTo>
                  <a:lnTo>
                    <a:pt x="0" y="0"/>
                  </a:lnTo>
                  <a:lnTo>
                    <a:pt x="59695" y="16790"/>
                  </a:lnTo>
                  <a:close/>
                </a:path>
                <a:path w="59689" h="17145">
                  <a:moveTo>
                    <a:pt x="59695" y="16790"/>
                  </a:moveTo>
                  <a:lnTo>
                    <a:pt x="0" y="0"/>
                  </a:lnTo>
                  <a:lnTo>
                    <a:pt x="59695" y="0"/>
                  </a:lnTo>
                  <a:lnTo>
                    <a:pt x="59695" y="1679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2341167" y="5162798"/>
              <a:ext cx="59690" cy="17145"/>
            </a:xfrm>
            <a:custGeom>
              <a:avLst/>
              <a:gdLst/>
              <a:ahLst/>
              <a:cxnLst/>
              <a:rect l="l" t="t" r="r" b="b"/>
              <a:pathLst>
                <a:path w="59689" h="17145">
                  <a:moveTo>
                    <a:pt x="59689" y="0"/>
                  </a:moveTo>
                  <a:lnTo>
                    <a:pt x="0" y="0"/>
                  </a:lnTo>
                  <a:lnTo>
                    <a:pt x="59689" y="16784"/>
                  </a:lnTo>
                  <a:lnTo>
                    <a:pt x="59689" y="0"/>
                  </a:lnTo>
                  <a:close/>
                </a:path>
                <a:path w="59689" h="17145">
                  <a:moveTo>
                    <a:pt x="0" y="0"/>
                  </a:moveTo>
                  <a:lnTo>
                    <a:pt x="59689" y="16784"/>
                  </a:lnTo>
                  <a:lnTo>
                    <a:pt x="17906" y="1678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2359071" y="5179581"/>
              <a:ext cx="41910" cy="19685"/>
            </a:xfrm>
            <a:custGeom>
              <a:avLst/>
              <a:gdLst/>
              <a:ahLst/>
              <a:cxnLst/>
              <a:rect l="l" t="t" r="r" b="b"/>
              <a:pathLst>
                <a:path w="41910" h="19685">
                  <a:moveTo>
                    <a:pt x="41788" y="19581"/>
                  </a:moveTo>
                  <a:lnTo>
                    <a:pt x="0" y="19581"/>
                  </a:lnTo>
                  <a:lnTo>
                    <a:pt x="0" y="0"/>
                  </a:lnTo>
                  <a:lnTo>
                    <a:pt x="41788" y="19581"/>
                  </a:lnTo>
                  <a:close/>
                </a:path>
                <a:path w="41910" h="19685">
                  <a:moveTo>
                    <a:pt x="41788" y="19581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19581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2359074" y="5179582"/>
              <a:ext cx="41910" cy="19685"/>
            </a:xfrm>
            <a:custGeom>
              <a:avLst/>
              <a:gdLst/>
              <a:ahLst/>
              <a:cxnLst/>
              <a:rect l="l" t="t" r="r" b="b"/>
              <a:pathLst>
                <a:path w="41910" h="19685">
                  <a:moveTo>
                    <a:pt x="41782" y="0"/>
                  </a:moveTo>
                  <a:lnTo>
                    <a:pt x="0" y="0"/>
                  </a:lnTo>
                  <a:lnTo>
                    <a:pt x="41782" y="19581"/>
                  </a:lnTo>
                  <a:lnTo>
                    <a:pt x="41782" y="0"/>
                  </a:lnTo>
                  <a:close/>
                </a:path>
                <a:path w="41910" h="19685">
                  <a:moveTo>
                    <a:pt x="0" y="0"/>
                  </a:moveTo>
                  <a:lnTo>
                    <a:pt x="41782" y="19581"/>
                  </a:lnTo>
                  <a:lnTo>
                    <a:pt x="0" y="1958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2359071" y="5670517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8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41788" y="65038"/>
                  </a:lnTo>
                  <a:close/>
                </a:path>
                <a:path w="41910" h="65404">
                  <a:moveTo>
                    <a:pt x="41788" y="650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03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2359074" y="5670518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0" y="0"/>
                  </a:lnTo>
                  <a:lnTo>
                    <a:pt x="41782" y="65038"/>
                  </a:lnTo>
                  <a:lnTo>
                    <a:pt x="41782" y="0"/>
                  </a:lnTo>
                  <a:close/>
                </a:path>
                <a:path w="41910" h="65404">
                  <a:moveTo>
                    <a:pt x="0" y="0"/>
                  </a:moveTo>
                  <a:lnTo>
                    <a:pt x="41782" y="65038"/>
                  </a:lnTo>
                  <a:lnTo>
                    <a:pt x="0" y="650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2359071" y="6429308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41788" y="65732"/>
                  </a:moveTo>
                  <a:lnTo>
                    <a:pt x="0" y="65732"/>
                  </a:lnTo>
                  <a:lnTo>
                    <a:pt x="0" y="0"/>
                  </a:lnTo>
                  <a:lnTo>
                    <a:pt x="41788" y="65732"/>
                  </a:lnTo>
                  <a:close/>
                </a:path>
                <a:path w="41910" h="66039">
                  <a:moveTo>
                    <a:pt x="41788" y="65732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73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2359074" y="6429306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39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2359071" y="6966401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8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1788" y="65738"/>
                  </a:lnTo>
                  <a:close/>
                </a:path>
                <a:path w="41910" h="66040">
                  <a:moveTo>
                    <a:pt x="41788" y="657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73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2359074" y="6966402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40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2359071" y="7267812"/>
              <a:ext cx="41910" cy="32384"/>
            </a:xfrm>
            <a:custGeom>
              <a:avLst/>
              <a:gdLst/>
              <a:ahLst/>
              <a:cxnLst/>
              <a:rect l="l" t="t" r="r" b="b"/>
              <a:pathLst>
                <a:path w="41910" h="32384">
                  <a:moveTo>
                    <a:pt x="41788" y="32169"/>
                  </a:moveTo>
                  <a:lnTo>
                    <a:pt x="0" y="32169"/>
                  </a:lnTo>
                  <a:lnTo>
                    <a:pt x="0" y="0"/>
                  </a:lnTo>
                  <a:lnTo>
                    <a:pt x="41788" y="32169"/>
                  </a:lnTo>
                  <a:close/>
                </a:path>
                <a:path w="41910" h="32384">
                  <a:moveTo>
                    <a:pt x="41788" y="32169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216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2359074" y="7267817"/>
              <a:ext cx="41910" cy="32384"/>
            </a:xfrm>
            <a:custGeom>
              <a:avLst/>
              <a:gdLst/>
              <a:ahLst/>
              <a:cxnLst/>
              <a:rect l="l" t="t" r="r" b="b"/>
              <a:pathLst>
                <a:path w="41910" h="32384">
                  <a:moveTo>
                    <a:pt x="41782" y="0"/>
                  </a:moveTo>
                  <a:lnTo>
                    <a:pt x="0" y="0"/>
                  </a:lnTo>
                  <a:lnTo>
                    <a:pt x="41782" y="32169"/>
                  </a:lnTo>
                  <a:lnTo>
                    <a:pt x="41782" y="0"/>
                  </a:lnTo>
                  <a:close/>
                </a:path>
                <a:path w="41910" h="32384">
                  <a:moveTo>
                    <a:pt x="0" y="0"/>
                  </a:moveTo>
                  <a:lnTo>
                    <a:pt x="41782" y="32169"/>
                  </a:lnTo>
                  <a:lnTo>
                    <a:pt x="0" y="3216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2023318" y="7215361"/>
              <a:ext cx="41910" cy="85090"/>
            </a:xfrm>
            <a:custGeom>
              <a:avLst/>
              <a:gdLst/>
              <a:ahLst/>
              <a:cxnLst/>
              <a:rect l="l" t="t" r="r" b="b"/>
              <a:pathLst>
                <a:path w="41910" h="85090">
                  <a:moveTo>
                    <a:pt x="41788" y="84620"/>
                  </a:moveTo>
                  <a:lnTo>
                    <a:pt x="0" y="84620"/>
                  </a:lnTo>
                  <a:lnTo>
                    <a:pt x="0" y="0"/>
                  </a:lnTo>
                  <a:lnTo>
                    <a:pt x="41788" y="84620"/>
                  </a:lnTo>
                  <a:close/>
                </a:path>
                <a:path w="41910" h="85090">
                  <a:moveTo>
                    <a:pt x="41788" y="8462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8462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2023321" y="7215366"/>
              <a:ext cx="41910" cy="85090"/>
            </a:xfrm>
            <a:custGeom>
              <a:avLst/>
              <a:gdLst/>
              <a:ahLst/>
              <a:cxnLst/>
              <a:rect l="l" t="t" r="r" b="b"/>
              <a:pathLst>
                <a:path w="41910" h="85090">
                  <a:moveTo>
                    <a:pt x="41782" y="0"/>
                  </a:moveTo>
                  <a:lnTo>
                    <a:pt x="0" y="0"/>
                  </a:lnTo>
                  <a:lnTo>
                    <a:pt x="41782" y="84620"/>
                  </a:lnTo>
                  <a:lnTo>
                    <a:pt x="41782" y="0"/>
                  </a:lnTo>
                  <a:close/>
                </a:path>
                <a:path w="41910" h="85090">
                  <a:moveTo>
                    <a:pt x="0" y="0"/>
                  </a:moveTo>
                  <a:lnTo>
                    <a:pt x="41782" y="84620"/>
                  </a:lnTo>
                  <a:lnTo>
                    <a:pt x="0" y="846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2023318" y="7299983"/>
              <a:ext cx="881380" cy="19685"/>
            </a:xfrm>
            <a:custGeom>
              <a:avLst/>
              <a:gdLst/>
              <a:ahLst/>
              <a:cxnLst/>
              <a:rect l="l" t="t" r="r" b="b"/>
              <a:pathLst>
                <a:path w="881380" h="19684">
                  <a:moveTo>
                    <a:pt x="881166" y="19587"/>
                  </a:moveTo>
                  <a:lnTo>
                    <a:pt x="0" y="19587"/>
                  </a:lnTo>
                  <a:lnTo>
                    <a:pt x="0" y="0"/>
                  </a:lnTo>
                  <a:lnTo>
                    <a:pt x="881166" y="19587"/>
                  </a:lnTo>
                  <a:close/>
                </a:path>
                <a:path w="881380" h="19684">
                  <a:moveTo>
                    <a:pt x="881166" y="19587"/>
                  </a:moveTo>
                  <a:lnTo>
                    <a:pt x="0" y="0"/>
                  </a:lnTo>
                  <a:lnTo>
                    <a:pt x="881166" y="0"/>
                  </a:lnTo>
                  <a:lnTo>
                    <a:pt x="881166" y="1958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2023321" y="7299986"/>
              <a:ext cx="881380" cy="19685"/>
            </a:xfrm>
            <a:custGeom>
              <a:avLst/>
              <a:gdLst/>
              <a:ahLst/>
              <a:cxnLst/>
              <a:rect l="l" t="t" r="r" b="b"/>
              <a:pathLst>
                <a:path w="881380" h="19684">
                  <a:moveTo>
                    <a:pt x="881166" y="0"/>
                  </a:moveTo>
                  <a:lnTo>
                    <a:pt x="0" y="0"/>
                  </a:lnTo>
                  <a:lnTo>
                    <a:pt x="881166" y="19581"/>
                  </a:lnTo>
                  <a:lnTo>
                    <a:pt x="881166" y="0"/>
                  </a:lnTo>
                  <a:close/>
                </a:path>
                <a:path w="881380" h="19684">
                  <a:moveTo>
                    <a:pt x="0" y="0"/>
                  </a:moveTo>
                  <a:lnTo>
                    <a:pt x="881166" y="19581"/>
                  </a:lnTo>
                  <a:lnTo>
                    <a:pt x="0" y="1958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2023318" y="7319570"/>
              <a:ext cx="20955" cy="52705"/>
            </a:xfrm>
            <a:custGeom>
              <a:avLst/>
              <a:gdLst/>
              <a:ahLst/>
              <a:cxnLst/>
              <a:rect l="l" t="t" r="r" b="b"/>
              <a:pathLst>
                <a:path w="20955" h="52704">
                  <a:moveTo>
                    <a:pt x="20891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20891" y="52450"/>
                  </a:lnTo>
                  <a:close/>
                </a:path>
                <a:path w="20955" h="52704">
                  <a:moveTo>
                    <a:pt x="20891" y="52450"/>
                  </a:moveTo>
                  <a:lnTo>
                    <a:pt x="0" y="0"/>
                  </a:lnTo>
                  <a:lnTo>
                    <a:pt x="20891" y="0"/>
                  </a:lnTo>
                  <a:lnTo>
                    <a:pt x="20891" y="5245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2023320" y="7319570"/>
              <a:ext cx="20955" cy="52705"/>
            </a:xfrm>
            <a:custGeom>
              <a:avLst/>
              <a:gdLst/>
              <a:ahLst/>
              <a:cxnLst/>
              <a:rect l="l" t="t" r="r" b="b"/>
              <a:pathLst>
                <a:path w="20955" h="52704">
                  <a:moveTo>
                    <a:pt x="20891" y="0"/>
                  </a:moveTo>
                  <a:lnTo>
                    <a:pt x="0" y="0"/>
                  </a:lnTo>
                  <a:lnTo>
                    <a:pt x="20891" y="52450"/>
                  </a:lnTo>
                  <a:lnTo>
                    <a:pt x="20891" y="0"/>
                  </a:lnTo>
                  <a:close/>
                </a:path>
                <a:path w="20955" h="52704">
                  <a:moveTo>
                    <a:pt x="0" y="0"/>
                  </a:moveTo>
                  <a:lnTo>
                    <a:pt x="20891" y="52450"/>
                  </a:lnTo>
                  <a:lnTo>
                    <a:pt x="0" y="524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2023321" y="7215366"/>
              <a:ext cx="41910" cy="85090"/>
            </a:xfrm>
            <a:custGeom>
              <a:avLst/>
              <a:gdLst/>
              <a:ahLst/>
              <a:cxnLst/>
              <a:rect l="l" t="t" r="r" b="b"/>
              <a:pathLst>
                <a:path w="41910" h="85090">
                  <a:moveTo>
                    <a:pt x="41782" y="84620"/>
                  </a:moveTo>
                  <a:lnTo>
                    <a:pt x="41782" y="0"/>
                  </a:lnTo>
                  <a:lnTo>
                    <a:pt x="0" y="0"/>
                  </a:lnTo>
                  <a:lnTo>
                    <a:pt x="0" y="8462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2023321" y="4864877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9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2065103" y="490474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1945724" y="7381110"/>
              <a:ext cx="44450" cy="10160"/>
            </a:xfrm>
            <a:custGeom>
              <a:avLst/>
              <a:gdLst/>
              <a:ahLst/>
              <a:cxnLst/>
              <a:rect l="l" t="t" r="r" b="b"/>
              <a:pathLst>
                <a:path w="44450" h="10159">
                  <a:moveTo>
                    <a:pt x="44021" y="0"/>
                  </a:moveTo>
                  <a:lnTo>
                    <a:pt x="15668" y="4895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1870365" y="7399294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30" h="24765">
                  <a:moveTo>
                    <a:pt x="49243" y="0"/>
                  </a:moveTo>
                  <a:lnTo>
                    <a:pt x="38052" y="4196"/>
                  </a:lnTo>
                  <a:lnTo>
                    <a:pt x="12684" y="16784"/>
                  </a:lnTo>
                  <a:lnTo>
                    <a:pt x="0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1806945" y="7438458"/>
              <a:ext cx="40640" cy="36830"/>
            </a:xfrm>
            <a:custGeom>
              <a:avLst/>
              <a:gdLst/>
              <a:ahLst/>
              <a:cxnLst/>
              <a:rect l="l" t="t" r="r" b="b"/>
              <a:pathLst>
                <a:path w="40639" h="36829">
                  <a:moveTo>
                    <a:pt x="40290" y="0"/>
                  </a:moveTo>
                  <a:lnTo>
                    <a:pt x="29844" y="8392"/>
                  </a:lnTo>
                  <a:lnTo>
                    <a:pt x="8953" y="26575"/>
                  </a:lnTo>
                  <a:lnTo>
                    <a:pt x="0" y="363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1762179" y="7495803"/>
              <a:ext cx="27940" cy="45720"/>
            </a:xfrm>
            <a:custGeom>
              <a:avLst/>
              <a:gdLst/>
              <a:ahLst/>
              <a:cxnLst/>
              <a:rect l="l" t="t" r="r" b="b"/>
              <a:pathLst>
                <a:path w="27939" h="45720">
                  <a:moveTo>
                    <a:pt x="27606" y="0"/>
                  </a:moveTo>
                  <a:lnTo>
                    <a:pt x="19399" y="11189"/>
                  </a:lnTo>
                  <a:lnTo>
                    <a:pt x="5222" y="34967"/>
                  </a:lnTo>
                  <a:lnTo>
                    <a:pt x="0" y="454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1740541" y="7565737"/>
              <a:ext cx="12065" cy="40640"/>
            </a:xfrm>
            <a:custGeom>
              <a:avLst/>
              <a:gdLst/>
              <a:ahLst/>
              <a:cxnLst/>
              <a:rect l="l" t="t" r="r" b="b"/>
              <a:pathLst>
                <a:path w="12064" h="40640">
                  <a:moveTo>
                    <a:pt x="11937" y="0"/>
                  </a:moveTo>
                  <a:lnTo>
                    <a:pt x="6715" y="14686"/>
                  </a:lnTo>
                  <a:lnTo>
                    <a:pt x="0" y="405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1822613" y="7452444"/>
              <a:ext cx="215265" cy="201930"/>
            </a:xfrm>
            <a:custGeom>
              <a:avLst/>
              <a:gdLst/>
              <a:ahLst/>
              <a:cxnLst/>
              <a:rect l="l" t="t" r="r" b="b"/>
              <a:pathLst>
                <a:path w="215264" h="201929">
                  <a:moveTo>
                    <a:pt x="214882" y="194417"/>
                  </a:moveTo>
                  <a:lnTo>
                    <a:pt x="207421" y="201410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214882" y="1944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2030034" y="764686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2030034" y="737202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1981539" y="4708223"/>
              <a:ext cx="4892675" cy="3142615"/>
            </a:xfrm>
            <a:custGeom>
              <a:avLst/>
              <a:gdLst/>
              <a:ahLst/>
              <a:cxnLst/>
              <a:rect l="l" t="t" r="r" b="b"/>
              <a:pathLst>
                <a:path w="4892675" h="3142615">
                  <a:moveTo>
                    <a:pt x="0" y="3142144"/>
                  </a:moveTo>
                  <a:lnTo>
                    <a:pt x="41782" y="3142144"/>
                  </a:lnTo>
                  <a:lnTo>
                    <a:pt x="41782" y="3063119"/>
                  </a:lnTo>
                  <a:lnTo>
                    <a:pt x="0" y="3063119"/>
                  </a:lnTo>
                  <a:lnTo>
                    <a:pt x="0" y="3142144"/>
                  </a:lnTo>
                  <a:close/>
                </a:path>
                <a:path w="4892675" h="3142615">
                  <a:moveTo>
                    <a:pt x="0" y="78326"/>
                  </a:moveTo>
                  <a:lnTo>
                    <a:pt x="41782" y="78326"/>
                  </a:lnTo>
                  <a:lnTo>
                    <a:pt x="41782" y="0"/>
                  </a:lnTo>
                  <a:lnTo>
                    <a:pt x="0" y="0"/>
                  </a:lnTo>
                  <a:lnTo>
                    <a:pt x="0" y="78326"/>
                  </a:lnTo>
                  <a:close/>
                </a:path>
                <a:path w="4892675" h="3142615">
                  <a:moveTo>
                    <a:pt x="27606" y="156652"/>
                  </a:moveTo>
                  <a:lnTo>
                    <a:pt x="41782" y="156652"/>
                  </a:lnTo>
                  <a:lnTo>
                    <a:pt x="41782" y="130777"/>
                  </a:lnTo>
                  <a:lnTo>
                    <a:pt x="27606" y="130777"/>
                  </a:lnTo>
                  <a:lnTo>
                    <a:pt x="27606" y="156652"/>
                  </a:lnTo>
                  <a:close/>
                </a:path>
                <a:path w="4892675" h="3142615">
                  <a:moveTo>
                    <a:pt x="27606" y="3037243"/>
                  </a:moveTo>
                  <a:lnTo>
                    <a:pt x="41782" y="3037243"/>
                  </a:lnTo>
                  <a:lnTo>
                    <a:pt x="41782" y="3010668"/>
                  </a:lnTo>
                  <a:lnTo>
                    <a:pt x="27606" y="3010668"/>
                  </a:lnTo>
                  <a:lnTo>
                    <a:pt x="27606" y="3037243"/>
                  </a:lnTo>
                  <a:close/>
                </a:path>
                <a:path w="4892675" h="3142615">
                  <a:moveTo>
                    <a:pt x="3255317" y="2827440"/>
                  </a:moveTo>
                  <a:lnTo>
                    <a:pt x="3381412" y="2827440"/>
                  </a:lnTo>
                  <a:lnTo>
                    <a:pt x="3381412" y="2591762"/>
                  </a:lnTo>
                  <a:lnTo>
                    <a:pt x="3255317" y="2591762"/>
                  </a:lnTo>
                  <a:lnTo>
                    <a:pt x="3255317" y="2827440"/>
                  </a:lnTo>
                  <a:close/>
                </a:path>
                <a:path w="4892675" h="3142615">
                  <a:moveTo>
                    <a:pt x="3632854" y="2827440"/>
                  </a:moveTo>
                  <a:lnTo>
                    <a:pt x="3758948" y="2827440"/>
                  </a:lnTo>
                  <a:lnTo>
                    <a:pt x="3758948" y="2591762"/>
                  </a:lnTo>
                  <a:lnTo>
                    <a:pt x="3632854" y="2591762"/>
                  </a:lnTo>
                  <a:lnTo>
                    <a:pt x="3632854" y="2827440"/>
                  </a:lnTo>
                  <a:close/>
                </a:path>
                <a:path w="4892675" h="3142615">
                  <a:moveTo>
                    <a:pt x="4010390" y="2827440"/>
                  </a:moveTo>
                  <a:lnTo>
                    <a:pt x="4136484" y="2827440"/>
                  </a:lnTo>
                  <a:lnTo>
                    <a:pt x="4136484" y="2591762"/>
                  </a:lnTo>
                  <a:lnTo>
                    <a:pt x="4010390" y="2591762"/>
                  </a:lnTo>
                  <a:lnTo>
                    <a:pt x="4010390" y="2827440"/>
                  </a:lnTo>
                  <a:close/>
                </a:path>
                <a:path w="4892675" h="3142615">
                  <a:moveTo>
                    <a:pt x="4388672" y="2827440"/>
                  </a:moveTo>
                  <a:lnTo>
                    <a:pt x="4514020" y="2827440"/>
                  </a:lnTo>
                  <a:lnTo>
                    <a:pt x="4514020" y="2591762"/>
                  </a:lnTo>
                  <a:lnTo>
                    <a:pt x="4388672" y="2591762"/>
                  </a:lnTo>
                  <a:lnTo>
                    <a:pt x="4388672" y="2827440"/>
                  </a:lnTo>
                  <a:close/>
                </a:path>
                <a:path w="4892675" h="3142615">
                  <a:moveTo>
                    <a:pt x="4766209" y="2827440"/>
                  </a:moveTo>
                  <a:lnTo>
                    <a:pt x="4892303" y="2827440"/>
                  </a:lnTo>
                  <a:lnTo>
                    <a:pt x="4892303" y="2591762"/>
                  </a:lnTo>
                  <a:lnTo>
                    <a:pt x="4766209" y="2591762"/>
                  </a:lnTo>
                  <a:lnTo>
                    <a:pt x="4766209" y="282744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3947561" y="5402671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3953530" y="5387287"/>
              <a:ext cx="42545" cy="78105"/>
            </a:xfrm>
            <a:custGeom>
              <a:avLst/>
              <a:gdLst/>
              <a:ahLst/>
              <a:cxnLst/>
              <a:rect l="l" t="t" r="r" b="b"/>
              <a:pathLst>
                <a:path w="42545" h="78104">
                  <a:moveTo>
                    <a:pt x="42528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3979645" y="5415960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4786945" y="5402671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4792914" y="5387287"/>
              <a:ext cx="42545" cy="78105"/>
            </a:xfrm>
            <a:custGeom>
              <a:avLst/>
              <a:gdLst/>
              <a:ahLst/>
              <a:cxnLst/>
              <a:rect l="l" t="t" r="r" b="b"/>
              <a:pathLst>
                <a:path w="42545" h="78104">
                  <a:moveTo>
                    <a:pt x="42528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4819028" y="5415960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6465714" y="5402671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6471683" y="5387287"/>
              <a:ext cx="42545" cy="78105"/>
            </a:xfrm>
            <a:custGeom>
              <a:avLst/>
              <a:gdLst/>
              <a:ahLst/>
              <a:cxnLst/>
              <a:rect l="l" t="t" r="r" b="b"/>
              <a:pathLst>
                <a:path w="42545" h="78104">
                  <a:moveTo>
                    <a:pt x="42528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6497796" y="5415960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7305098" y="5402671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7311067" y="5387287"/>
              <a:ext cx="42545" cy="78105"/>
            </a:xfrm>
            <a:custGeom>
              <a:avLst/>
              <a:gdLst/>
              <a:ahLst/>
              <a:cxnLst/>
              <a:rect l="l" t="t" r="r" b="b"/>
              <a:pathLst>
                <a:path w="42545" h="78104">
                  <a:moveTo>
                    <a:pt x="42528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7337181" y="5415960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2498599" y="7293692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5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5003321" y="6200619"/>
              <a:ext cx="1308100" cy="196850"/>
            </a:xfrm>
            <a:custGeom>
              <a:avLst/>
              <a:gdLst/>
              <a:ahLst/>
              <a:cxnLst/>
              <a:rect l="l" t="t" r="r" b="b"/>
              <a:pathLst>
                <a:path w="1308100" h="196850">
                  <a:moveTo>
                    <a:pt x="0" y="196515"/>
                  </a:moveTo>
                  <a:lnTo>
                    <a:pt x="1307946" y="196515"/>
                  </a:lnTo>
                  <a:lnTo>
                    <a:pt x="1307946" y="0"/>
                  </a:lnTo>
                  <a:lnTo>
                    <a:pt x="0" y="0"/>
                  </a:lnTo>
                  <a:lnTo>
                    <a:pt x="0" y="1965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4326589" y="7061513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4326589" y="698318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4326589" y="690415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4326589" y="682583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4257200" y="6734219"/>
              <a:ext cx="69850" cy="65405"/>
            </a:xfrm>
            <a:custGeom>
              <a:avLst/>
              <a:gdLst/>
              <a:ahLst/>
              <a:cxnLst/>
              <a:rect l="l" t="t" r="r" b="b"/>
              <a:pathLst>
                <a:path w="69850" h="65404">
                  <a:moveTo>
                    <a:pt x="69389" y="650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4172889" y="6734219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4075148" y="6734219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70135" y="0"/>
                  </a:moveTo>
                  <a:lnTo>
                    <a:pt x="0" y="0"/>
                  </a:lnTo>
                  <a:lnTo>
                    <a:pt x="0" y="65038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4075148" y="682583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4075148" y="690415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4075148" y="698318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4075148" y="7061511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5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4172889" y="712725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4257201" y="7127251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12197401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12284697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12371993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12110105" y="736222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12110105" y="728040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12110105" y="719858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12110105" y="711675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12110104" y="7034936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8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12110104" y="6953113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8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12110104" y="6871290"/>
              <a:ext cx="349250" cy="0"/>
            </a:xfrm>
            <a:custGeom>
              <a:avLst/>
              <a:gdLst/>
              <a:ahLst/>
              <a:cxnLst/>
              <a:rect l="l" t="t" r="r" b="b"/>
              <a:pathLst>
                <a:path w="349250">
                  <a:moveTo>
                    <a:pt x="34918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11484111" y="7143335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4">
                  <a:moveTo>
                    <a:pt x="0" y="24826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11484111" y="6806252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40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11571406" y="6998571"/>
              <a:ext cx="0" cy="393065"/>
            </a:xfrm>
            <a:custGeom>
              <a:avLst/>
              <a:gdLst/>
              <a:ahLst/>
              <a:cxnLst/>
              <a:rect l="l" t="t" r="r" b="b"/>
              <a:pathLst>
                <a:path h="393065">
                  <a:moveTo>
                    <a:pt x="0" y="39303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11571406" y="680275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11658703" y="6832128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h="560070">
                  <a:moveTo>
                    <a:pt x="0" y="55947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11658703" y="680275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08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11745999" y="6819540"/>
              <a:ext cx="0" cy="572135"/>
            </a:xfrm>
            <a:custGeom>
              <a:avLst/>
              <a:gdLst/>
              <a:ahLst/>
              <a:cxnLst/>
              <a:rect l="l" t="t" r="r" b="b"/>
              <a:pathLst>
                <a:path h="572134">
                  <a:moveTo>
                    <a:pt x="0" y="572061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11833294" y="6802754"/>
              <a:ext cx="0" cy="602615"/>
            </a:xfrm>
            <a:custGeom>
              <a:avLst/>
              <a:gdLst/>
              <a:ahLst/>
              <a:cxnLst/>
              <a:rect l="l" t="t" r="r" b="b"/>
              <a:pathLst>
                <a:path h="602615">
                  <a:moveTo>
                    <a:pt x="0" y="60213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11921337" y="7288098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40">
                  <a:moveTo>
                    <a:pt x="0" y="11679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11921337" y="6921643"/>
              <a:ext cx="0" cy="353060"/>
            </a:xfrm>
            <a:custGeom>
              <a:avLst/>
              <a:gdLst/>
              <a:ahLst/>
              <a:cxnLst/>
              <a:rect l="l" t="t" r="r" b="b"/>
              <a:pathLst>
                <a:path h="353059">
                  <a:moveTo>
                    <a:pt x="0" y="35246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12008633" y="736992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496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12008633" y="6920944"/>
              <a:ext cx="0" cy="435609"/>
            </a:xfrm>
            <a:custGeom>
              <a:avLst/>
              <a:gdLst/>
              <a:ahLst/>
              <a:cxnLst/>
              <a:rect l="l" t="t" r="r" b="b"/>
              <a:pathLst>
                <a:path h="435609">
                  <a:moveTo>
                    <a:pt x="0" y="43499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11973565" y="7323065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18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11452027" y="7323065"/>
              <a:ext cx="506730" cy="0"/>
            </a:xfrm>
            <a:custGeom>
              <a:avLst/>
              <a:gdLst/>
              <a:ahLst/>
              <a:cxnLst/>
              <a:rect l="l" t="t" r="r" b="b"/>
              <a:pathLst>
                <a:path w="506729">
                  <a:moveTo>
                    <a:pt x="506614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11886269" y="7241242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19548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11452027" y="7241242"/>
              <a:ext cx="419734" cy="0"/>
            </a:xfrm>
            <a:custGeom>
              <a:avLst/>
              <a:gdLst/>
              <a:ahLst/>
              <a:cxnLst/>
              <a:rect l="l" t="t" r="r" b="b"/>
              <a:pathLst>
                <a:path w="419734">
                  <a:moveTo>
                    <a:pt x="41931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11477396" y="7159418"/>
              <a:ext cx="604520" cy="0"/>
            </a:xfrm>
            <a:custGeom>
              <a:avLst/>
              <a:gdLst/>
              <a:ahLst/>
              <a:cxnLst/>
              <a:rect l="l" t="t" r="r" b="b"/>
              <a:pathLst>
                <a:path w="604520">
                  <a:moveTo>
                    <a:pt x="60435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11484111" y="7077598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59764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11452027" y="7077598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11594537" y="6995774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487215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11452027" y="699577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11484110" y="6995774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34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12024301" y="691395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5745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11452027" y="691395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5">
                  <a:moveTo>
                    <a:pt x="179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11637066" y="6913951"/>
              <a:ext cx="250190" cy="0"/>
            </a:xfrm>
            <a:custGeom>
              <a:avLst/>
              <a:gdLst/>
              <a:ahLst/>
              <a:cxnLst/>
              <a:rect l="l" t="t" r="r" b="b"/>
              <a:pathLst>
                <a:path w="250190">
                  <a:moveTo>
                    <a:pt x="24994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11484111" y="691395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12028032" y="6832128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72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11452027" y="6832128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68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11722123" y="6832128"/>
              <a:ext cx="161925" cy="0"/>
            </a:xfrm>
            <a:custGeom>
              <a:avLst/>
              <a:gdLst/>
              <a:ahLst/>
              <a:cxnLst/>
              <a:rect l="l" t="t" r="r" b="b"/>
              <a:pathLst>
                <a:path w="161925">
                  <a:moveTo>
                    <a:pt x="16190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94" name="object 6594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11773257" y="6199509"/>
              <a:ext cx="645346" cy="158880"/>
            </a:xfrm>
            <a:prstGeom prst="rect">
              <a:avLst/>
            </a:prstGeom>
          </p:spPr>
        </p:pic>
        <p:sp>
          <p:nvSpPr>
            <p:cNvPr id="6595" name="object 6595"/>
            <p:cNvSpPr/>
            <p:nvPr/>
          </p:nvSpPr>
          <p:spPr>
            <a:xfrm>
              <a:off x="12510025" y="7054519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5" h="14604">
                  <a:moveTo>
                    <a:pt x="0" y="13986"/>
                  </a:moveTo>
                  <a:lnTo>
                    <a:pt x="25368" y="9790"/>
                  </a:lnTo>
                  <a:lnTo>
                    <a:pt x="49989" y="2098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12591352" y="7013955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0" y="29372"/>
                  </a:moveTo>
                  <a:lnTo>
                    <a:pt x="15668" y="21679"/>
                  </a:lnTo>
                  <a:lnTo>
                    <a:pt x="36559" y="7692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12657756" y="6953814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20" h="42545">
                  <a:moveTo>
                    <a:pt x="0" y="41960"/>
                  </a:moveTo>
                  <a:lnTo>
                    <a:pt x="8207" y="34267"/>
                  </a:lnTo>
                  <a:lnTo>
                    <a:pt x="23875" y="14686"/>
                  </a:ln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12704016" y="6878984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79" h="52070">
                  <a:moveTo>
                    <a:pt x="0" y="51751"/>
                  </a:moveTo>
                  <a:lnTo>
                    <a:pt x="2238" y="46855"/>
                  </a:lnTo>
                  <a:lnTo>
                    <a:pt x="11191" y="23777"/>
                  </a:ln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12466004" y="6835624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0" y="6993"/>
                  </a:moveTo>
                  <a:lnTo>
                    <a:pt x="7461" y="0"/>
                  </a:lnTo>
                  <a:lnTo>
                    <a:pt x="185783" y="166443"/>
                  </a:lnTo>
                  <a:lnTo>
                    <a:pt x="178322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12445858" y="682863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3430" y="13287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12445858" y="706431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11797481" y="7327960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79">
                  <a:moveTo>
                    <a:pt x="0" y="30071"/>
                  </a:moveTo>
                  <a:lnTo>
                    <a:pt x="5222" y="6294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11813895" y="7257327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0" y="46156"/>
                  </a:moveTo>
                  <a:lnTo>
                    <a:pt x="6715" y="31470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11857917" y="7201380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5">
                  <a:moveTo>
                    <a:pt x="0" y="35666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11922083" y="7166413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90">
                  <a:moveTo>
                    <a:pt x="0" y="20980"/>
                  </a:moveTo>
                  <a:lnTo>
                    <a:pt x="5222" y="18182"/>
                  </a:lnTo>
                  <a:lnTo>
                    <a:pt x="28352" y="7692"/>
                  </a:lnTo>
                  <a:lnTo>
                    <a:pt x="514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11861647" y="7225157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177576" y="173436"/>
                  </a:moveTo>
                  <a:lnTo>
                    <a:pt x="185037" y="166443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7576" y="1734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12039970" y="7391602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0"/>
                  </a:moveTo>
                  <a:lnTo>
                    <a:pt x="14176" y="26575"/>
                  </a:lnTo>
                  <a:lnTo>
                    <a:pt x="0" y="26575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11787781" y="7391602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0"/>
                  </a:moveTo>
                  <a:lnTo>
                    <a:pt x="0" y="26575"/>
                  </a:lnTo>
                  <a:lnTo>
                    <a:pt x="14176" y="26575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11951181" y="6820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25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25"/>
                  </a:lnTo>
                  <a:lnTo>
                    <a:pt x="0" y="3846"/>
                  </a:lnTo>
                  <a:lnTo>
                    <a:pt x="0" y="5973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73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11885523" y="6802755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016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11978788" y="682023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11965357" y="6820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25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25"/>
                  </a:lnTo>
                  <a:lnTo>
                    <a:pt x="0" y="3846"/>
                  </a:lnTo>
                  <a:lnTo>
                    <a:pt x="0" y="5973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73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11950436" y="682023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11937750" y="682093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25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25"/>
                  </a:lnTo>
                  <a:lnTo>
                    <a:pt x="0" y="3846"/>
                  </a:lnTo>
                  <a:lnTo>
                    <a:pt x="0" y="5973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73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11922829" y="682023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11894831" y="6813944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0"/>
                  </a:moveTo>
                  <a:lnTo>
                    <a:pt x="5546" y="0"/>
                  </a:lnTo>
                  <a:lnTo>
                    <a:pt x="1243" y="3112"/>
                  </a:lnTo>
                  <a:lnTo>
                    <a:pt x="0" y="75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11889528" y="6919714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0"/>
                  </a:moveTo>
                  <a:lnTo>
                    <a:pt x="16425" y="844"/>
                  </a:lnTo>
                  <a:lnTo>
                    <a:pt x="32862" y="1447"/>
                  </a:lnTo>
                  <a:lnTo>
                    <a:pt x="49307" y="1808"/>
                  </a:lnTo>
                  <a:lnTo>
                    <a:pt x="65757" y="1929"/>
                  </a:lnTo>
                </a:path>
              </a:pathLst>
            </a:custGeom>
            <a:ln w="55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11884031" y="6803455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11946704" y="6846814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17160" y="8042"/>
                  </a:moveTo>
                  <a:lnTo>
                    <a:pt x="17160" y="3601"/>
                  </a:lnTo>
                  <a:lnTo>
                    <a:pt x="13318" y="0"/>
                  </a:lnTo>
                  <a:lnTo>
                    <a:pt x="8580" y="0"/>
                  </a:lnTo>
                  <a:lnTo>
                    <a:pt x="3842" y="0"/>
                  </a:lnTo>
                  <a:lnTo>
                    <a:pt x="0" y="3601"/>
                  </a:lnTo>
                  <a:lnTo>
                    <a:pt x="0" y="8042"/>
                  </a:lnTo>
                  <a:lnTo>
                    <a:pt x="0" y="12483"/>
                  </a:lnTo>
                  <a:lnTo>
                    <a:pt x="3842" y="16084"/>
                  </a:lnTo>
                  <a:lnTo>
                    <a:pt x="8580" y="16084"/>
                  </a:lnTo>
                  <a:lnTo>
                    <a:pt x="13318" y="16084"/>
                  </a:lnTo>
                  <a:lnTo>
                    <a:pt x="17160" y="12483"/>
                  </a:lnTo>
                  <a:lnTo>
                    <a:pt x="17160" y="8042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11948943" y="6848912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12684" y="5944"/>
                  </a:moveTo>
                  <a:lnTo>
                    <a:pt x="12684" y="2663"/>
                  </a:lnTo>
                  <a:lnTo>
                    <a:pt x="9842" y="0"/>
                  </a:lnTo>
                  <a:lnTo>
                    <a:pt x="6342" y="0"/>
                  </a:lnTo>
                  <a:lnTo>
                    <a:pt x="2841" y="0"/>
                  </a:lnTo>
                  <a:lnTo>
                    <a:pt x="0" y="2663"/>
                  </a:lnTo>
                  <a:lnTo>
                    <a:pt x="0" y="5944"/>
                  </a:lnTo>
                  <a:lnTo>
                    <a:pt x="0" y="9225"/>
                  </a:lnTo>
                  <a:lnTo>
                    <a:pt x="2841" y="11888"/>
                  </a:lnTo>
                  <a:lnTo>
                    <a:pt x="6342" y="11888"/>
                  </a:lnTo>
                  <a:lnTo>
                    <a:pt x="9842" y="11888"/>
                  </a:lnTo>
                  <a:lnTo>
                    <a:pt x="12684" y="9225"/>
                  </a:lnTo>
                  <a:lnTo>
                    <a:pt x="12684" y="594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11887761" y="69170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1293"/>
                  </a:lnTo>
                  <a:lnTo>
                    <a:pt x="1069" y="2360"/>
                  </a:lnTo>
                  <a:lnTo>
                    <a:pt x="2449" y="2441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11884055" y="6854873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0"/>
                  </a:moveTo>
                  <a:lnTo>
                    <a:pt x="101" y="15841"/>
                  </a:lnTo>
                  <a:lnTo>
                    <a:pt x="729" y="31669"/>
                  </a:lnTo>
                  <a:lnTo>
                    <a:pt x="1884" y="47471"/>
                  </a:lnTo>
                  <a:lnTo>
                    <a:pt x="3562" y="63238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11892853" y="6915698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0"/>
                  </a:moveTo>
                  <a:lnTo>
                    <a:pt x="15595" y="764"/>
                  </a:lnTo>
                  <a:lnTo>
                    <a:pt x="31201" y="1311"/>
                  </a:lnTo>
                  <a:lnTo>
                    <a:pt x="46814" y="1639"/>
                  </a:lnTo>
                  <a:lnTo>
                    <a:pt x="62431" y="17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11912070" y="6902583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0"/>
                  </a:moveTo>
                  <a:lnTo>
                    <a:pt x="10761" y="1056"/>
                  </a:lnTo>
                  <a:lnTo>
                    <a:pt x="21551" y="1786"/>
                  </a:lnTo>
                  <a:lnTo>
                    <a:pt x="32360" y="2190"/>
                  </a:lnTo>
                  <a:lnTo>
                    <a:pt x="43181" y="226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11906249" y="6909737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0"/>
                  </a:moveTo>
                  <a:lnTo>
                    <a:pt x="12264" y="2164"/>
                  </a:lnTo>
                  <a:lnTo>
                    <a:pt x="24641" y="3557"/>
                  </a:lnTo>
                  <a:lnTo>
                    <a:pt x="37089" y="4178"/>
                  </a:lnTo>
                  <a:lnTo>
                    <a:pt x="49567" y="4021"/>
                  </a:lnTo>
                </a:path>
              </a:pathLst>
            </a:custGeom>
            <a:ln w="55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11920310" y="6839120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0"/>
                  </a:moveTo>
                  <a:lnTo>
                    <a:pt x="25958" y="455"/>
                  </a:lnTo>
                  <a:lnTo>
                    <a:pt x="17074" y="1810"/>
                  </a:lnTo>
                  <a:lnTo>
                    <a:pt x="8396" y="4049"/>
                  </a:lnTo>
                  <a:lnTo>
                    <a:pt x="0" y="7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11901938" y="6873040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0"/>
                  </a:moveTo>
                  <a:lnTo>
                    <a:pt x="0" y="8444"/>
                  </a:lnTo>
                  <a:lnTo>
                    <a:pt x="1448" y="16836"/>
                  </a:lnTo>
                  <a:lnTo>
                    <a:pt x="4296" y="24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11906777" y="6898215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864" y="2436"/>
                  </a:lnTo>
                  <a:lnTo>
                    <a:pt x="3152" y="4190"/>
                  </a:lnTo>
                  <a:lnTo>
                    <a:pt x="5875" y="44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11901937" y="6846020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0"/>
                  </a:moveTo>
                  <a:lnTo>
                    <a:pt x="10847" y="4636"/>
                  </a:lnTo>
                  <a:lnTo>
                    <a:pt x="5014" y="10982"/>
                  </a:lnTo>
                  <a:lnTo>
                    <a:pt x="1298" y="18600"/>
                  </a:lnTo>
                  <a:lnTo>
                    <a:pt x="0" y="270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11917133" y="6836323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0"/>
                  </a:moveTo>
                  <a:lnTo>
                    <a:pt x="28358" y="458"/>
                  </a:lnTo>
                  <a:lnTo>
                    <a:pt x="18688" y="1827"/>
                  </a:lnTo>
                  <a:lnTo>
                    <a:pt x="9212" y="4091"/>
                  </a:lnTo>
                  <a:lnTo>
                    <a:pt x="0" y="7238"/>
                  </a:lnTo>
                </a:path>
              </a:pathLst>
            </a:custGeom>
            <a:ln w="5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11906501" y="6844478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0"/>
                  </a:moveTo>
                  <a:lnTo>
                    <a:pt x="7125" y="1701"/>
                  </a:lnTo>
                  <a:lnTo>
                    <a:pt x="3239" y="4190"/>
                  </a:lnTo>
                  <a:lnTo>
                    <a:pt x="0" y="7325"/>
                  </a:lnTo>
                </a:path>
              </a:pathLst>
            </a:custGeom>
            <a:ln w="5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11895981" y="6874320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0"/>
                  </a:moveTo>
                  <a:lnTo>
                    <a:pt x="207" y="7853"/>
                  </a:lnTo>
                  <a:lnTo>
                    <a:pt x="1087" y="15654"/>
                  </a:lnTo>
                  <a:lnTo>
                    <a:pt x="2632" y="23364"/>
                  </a:lnTo>
                  <a:lnTo>
                    <a:pt x="4837" y="30945"/>
                  </a:lnTo>
                </a:path>
              </a:pathLst>
            </a:custGeom>
            <a:ln w="59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11900775" y="690511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758" y="2255"/>
                  </a:lnTo>
                  <a:lnTo>
                    <a:pt x="2748" y="3962"/>
                  </a:lnTo>
                  <a:lnTo>
                    <a:pt x="5210" y="4481"/>
                  </a:lnTo>
                </a:path>
              </a:pathLst>
            </a:custGeom>
            <a:ln w="57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11955287" y="6836324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7238"/>
                  </a:moveTo>
                  <a:lnTo>
                    <a:pt x="28938" y="4091"/>
                  </a:lnTo>
                  <a:lnTo>
                    <a:pt x="19460" y="1827"/>
                  </a:lnTo>
                  <a:lnTo>
                    <a:pt x="9789" y="458"/>
                  </a:lnTo>
                  <a:lnTo>
                    <a:pt x="0" y="0"/>
                  </a:lnTo>
                </a:path>
              </a:pathLst>
            </a:custGeom>
            <a:ln w="5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11955287" y="6839120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7156"/>
                  </a:moveTo>
                  <a:lnTo>
                    <a:pt x="26576" y="4049"/>
                  </a:lnTo>
                  <a:lnTo>
                    <a:pt x="17897" y="1810"/>
                  </a:lnTo>
                  <a:lnTo>
                    <a:pt x="9012" y="4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12007625" y="6854879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19558"/>
                  </a:moveTo>
                  <a:lnTo>
                    <a:pt x="6976" y="12500"/>
                  </a:lnTo>
                  <a:lnTo>
                    <a:pt x="4526" y="5635"/>
                  </a:lnTo>
                  <a:lnTo>
                    <a:pt x="0" y="0"/>
                  </a:lnTo>
                </a:path>
              </a:pathLst>
            </a:custGeom>
            <a:ln w="59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11990881" y="6846018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27052"/>
                  </a:moveTo>
                  <a:lnTo>
                    <a:pt x="17199" y="18600"/>
                  </a:lnTo>
                  <a:lnTo>
                    <a:pt x="13485" y="10982"/>
                  </a:lnTo>
                  <a:lnTo>
                    <a:pt x="7652" y="46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12005332" y="690511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4481"/>
                  </a:moveTo>
                  <a:lnTo>
                    <a:pt x="2462" y="3962"/>
                  </a:lnTo>
                  <a:lnTo>
                    <a:pt x="4445" y="2261"/>
                  </a:lnTo>
                  <a:lnTo>
                    <a:pt x="5210" y="0"/>
                  </a:lnTo>
                </a:path>
              </a:pathLst>
            </a:custGeom>
            <a:ln w="57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12004336" y="6873040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24849"/>
                  </a:moveTo>
                  <a:lnTo>
                    <a:pt x="2847" y="16836"/>
                  </a:lnTo>
                  <a:lnTo>
                    <a:pt x="4296" y="8444"/>
                  </a:lnTo>
                  <a:lnTo>
                    <a:pt x="42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12010500" y="6874318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30945"/>
                  </a:moveTo>
                  <a:lnTo>
                    <a:pt x="2204" y="23367"/>
                  </a:lnTo>
                  <a:lnTo>
                    <a:pt x="3750" y="15658"/>
                  </a:lnTo>
                  <a:lnTo>
                    <a:pt x="4629" y="7856"/>
                  </a:lnTo>
                  <a:lnTo>
                    <a:pt x="4837" y="0"/>
                  </a:lnTo>
                </a:path>
              </a:pathLst>
            </a:custGeom>
            <a:ln w="59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11998666" y="6898215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4499"/>
                  </a:moveTo>
                  <a:lnTo>
                    <a:pt x="2723" y="4190"/>
                  </a:lnTo>
                  <a:lnTo>
                    <a:pt x="5005" y="2436"/>
                  </a:lnTo>
                  <a:lnTo>
                    <a:pt x="5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11955497" y="6909740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4021"/>
                  </a:moveTo>
                  <a:lnTo>
                    <a:pt x="12478" y="4178"/>
                  </a:lnTo>
                  <a:lnTo>
                    <a:pt x="24928" y="3557"/>
                  </a:lnTo>
                  <a:lnTo>
                    <a:pt x="37305" y="2164"/>
                  </a:lnTo>
                  <a:lnTo>
                    <a:pt x="49567" y="0"/>
                  </a:lnTo>
                </a:path>
              </a:pathLst>
            </a:custGeom>
            <a:ln w="55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11955318" y="6902581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2267"/>
                  </a:moveTo>
                  <a:lnTo>
                    <a:pt x="10820" y="2193"/>
                  </a:lnTo>
                  <a:lnTo>
                    <a:pt x="21630" y="1791"/>
                  </a:lnTo>
                  <a:lnTo>
                    <a:pt x="32420" y="1059"/>
                  </a:lnTo>
                  <a:lnTo>
                    <a:pt x="4318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11905668" y="6814644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9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11890032" y="6822009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2591" y="0"/>
                  </a:moveTo>
                  <a:lnTo>
                    <a:pt x="773" y="23070"/>
                  </a:lnTo>
                  <a:lnTo>
                    <a:pt x="0" y="46183"/>
                  </a:lnTo>
                  <a:lnTo>
                    <a:pt x="272" y="69306"/>
                  </a:lnTo>
                  <a:lnTo>
                    <a:pt x="1590" y="9240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11891497" y="6914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68" y="874"/>
                  </a:lnTo>
                  <a:lnTo>
                    <a:pt x="814" y="1567"/>
                  </a:lnTo>
                  <a:lnTo>
                    <a:pt x="1747" y="16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11890077" y="6821255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4789" y="0"/>
                  </a:moveTo>
                  <a:lnTo>
                    <a:pt x="1822" y="23033"/>
                  </a:lnTo>
                  <a:lnTo>
                    <a:pt x="225" y="46167"/>
                  </a:lnTo>
                  <a:lnTo>
                    <a:pt x="0" y="69348"/>
                  </a:lnTo>
                  <a:lnTo>
                    <a:pt x="1146" y="92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11907160" y="6810447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484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11893045" y="6809747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0"/>
                  </a:moveTo>
                  <a:lnTo>
                    <a:pt x="6628" y="0"/>
                  </a:lnTo>
                  <a:lnTo>
                    <a:pt x="671" y="5076"/>
                  </a:lnTo>
                  <a:lnTo>
                    <a:pt x="0" y="117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11955658" y="681464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50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11955658" y="6810447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12006024" y="6813943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7576"/>
                  </a:moveTo>
                  <a:lnTo>
                    <a:pt x="9220" y="3112"/>
                  </a:lnTo>
                  <a:lnTo>
                    <a:pt x="491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12004529" y="6809746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11713"/>
                  </a:moveTo>
                  <a:lnTo>
                    <a:pt x="13069" y="5076"/>
                  </a:lnTo>
                  <a:lnTo>
                    <a:pt x="71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12018694" y="6822009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1001" y="92406"/>
                  </a:moveTo>
                  <a:lnTo>
                    <a:pt x="2319" y="69306"/>
                  </a:lnTo>
                  <a:lnTo>
                    <a:pt x="2591" y="46183"/>
                  </a:lnTo>
                  <a:lnTo>
                    <a:pt x="1818" y="230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12015702" y="6821258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3643" y="92522"/>
                  </a:moveTo>
                  <a:lnTo>
                    <a:pt x="4789" y="69348"/>
                  </a:lnTo>
                  <a:lnTo>
                    <a:pt x="4563" y="46167"/>
                  </a:lnTo>
                  <a:lnTo>
                    <a:pt x="2966" y="230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11955284" y="6915700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1748"/>
                  </a:moveTo>
                  <a:lnTo>
                    <a:pt x="15616" y="1639"/>
                  </a:lnTo>
                  <a:lnTo>
                    <a:pt x="31229" y="1311"/>
                  </a:lnTo>
                  <a:lnTo>
                    <a:pt x="46835" y="764"/>
                  </a:lnTo>
                  <a:lnTo>
                    <a:pt x="624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11955284" y="6919714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1929"/>
                  </a:moveTo>
                  <a:lnTo>
                    <a:pt x="16450" y="1808"/>
                  </a:lnTo>
                  <a:lnTo>
                    <a:pt x="32895" y="1447"/>
                  </a:lnTo>
                  <a:lnTo>
                    <a:pt x="49332" y="844"/>
                  </a:lnTo>
                  <a:lnTo>
                    <a:pt x="65757" y="0"/>
                  </a:lnTo>
                </a:path>
              </a:pathLst>
            </a:custGeom>
            <a:ln w="55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12023698" y="6854871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63238"/>
                  </a:moveTo>
                  <a:lnTo>
                    <a:pt x="1678" y="47471"/>
                  </a:lnTo>
                  <a:lnTo>
                    <a:pt x="2832" y="31669"/>
                  </a:lnTo>
                  <a:lnTo>
                    <a:pt x="3461" y="15841"/>
                  </a:lnTo>
                  <a:lnTo>
                    <a:pt x="3562" y="0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12018071" y="69144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14"/>
                  </a:moveTo>
                  <a:lnTo>
                    <a:pt x="932" y="1561"/>
                  </a:lnTo>
                  <a:lnTo>
                    <a:pt x="1678" y="874"/>
                  </a:lnTo>
                  <a:lnTo>
                    <a:pt x="174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12021108" y="69170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441"/>
                  </a:moveTo>
                  <a:lnTo>
                    <a:pt x="1374" y="2360"/>
                  </a:lnTo>
                  <a:lnTo>
                    <a:pt x="2449" y="1293"/>
                  </a:lnTo>
                  <a:lnTo>
                    <a:pt x="2449" y="0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12028031" y="6803455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12001171" y="6839122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40">
                  <a:moveTo>
                    <a:pt x="0" y="2098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12010000" y="6854369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6072"/>
                  </a:moveTo>
                  <a:lnTo>
                    <a:pt x="2679" y="3939"/>
                  </a:lnTo>
                  <a:lnTo>
                    <a:pt x="1442" y="190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11998760" y="6840546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400" y="0"/>
                  </a:moveTo>
                  <a:lnTo>
                    <a:pt x="1324" y="151"/>
                  </a:lnTo>
                  <a:lnTo>
                    <a:pt x="460" y="909"/>
                  </a:lnTo>
                  <a:lnTo>
                    <a:pt x="230" y="1905"/>
                  </a:lnTo>
                  <a:lnTo>
                    <a:pt x="0" y="2902"/>
                  </a:lnTo>
                  <a:lnTo>
                    <a:pt x="453" y="3927"/>
                  </a:lnTo>
                  <a:lnTo>
                    <a:pt x="1367" y="44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12016803" y="6840745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18060"/>
                  </a:moveTo>
                  <a:lnTo>
                    <a:pt x="1162" y="12028"/>
                  </a:lnTo>
                  <a:lnTo>
                    <a:pt x="652" y="60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12013843" y="68390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2272"/>
                  </a:moveTo>
                  <a:lnTo>
                    <a:pt x="2909" y="1608"/>
                  </a:lnTo>
                  <a:lnTo>
                    <a:pt x="2555" y="996"/>
                  </a:lnTo>
                  <a:lnTo>
                    <a:pt x="1989" y="588"/>
                  </a:lnTo>
                  <a:lnTo>
                    <a:pt x="1423" y="174"/>
                  </a:lnTo>
                  <a:lnTo>
                    <a:pt x="708" y="0"/>
                  </a:lnTo>
                  <a:lnTo>
                    <a:pt x="0" y="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12013309" y="6858824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1165"/>
                  </a:moveTo>
                  <a:lnTo>
                    <a:pt x="497" y="2284"/>
                  </a:lnTo>
                  <a:lnTo>
                    <a:pt x="1790" y="2896"/>
                  </a:lnTo>
                  <a:lnTo>
                    <a:pt x="3040" y="2605"/>
                  </a:lnTo>
                  <a:lnTo>
                    <a:pt x="4296" y="2313"/>
                  </a:lnTo>
                  <a:lnTo>
                    <a:pt x="5135" y="1200"/>
                  </a:lnTo>
                  <a:lnTo>
                    <a:pt x="50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11999901" y="684532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4353"/>
                  </a:moveTo>
                  <a:lnTo>
                    <a:pt x="4041" y="2721"/>
                  </a:lnTo>
                  <a:lnTo>
                    <a:pt x="2089" y="126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12008432" y="68536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571"/>
                  </a:moveTo>
                  <a:lnTo>
                    <a:pt x="1150" y="128"/>
                  </a:lnTo>
                  <a:lnTo>
                    <a:pt x="503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12005309" y="684990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80" y="1421"/>
                  </a:moveTo>
                  <a:lnTo>
                    <a:pt x="453" y="1002"/>
                  </a:lnTo>
                  <a:lnTo>
                    <a:pt x="416" y="38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11993402" y="6844477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7325"/>
                  </a:moveTo>
                  <a:lnTo>
                    <a:pt x="8170" y="4190"/>
                  </a:lnTo>
                  <a:lnTo>
                    <a:pt x="4290" y="1701"/>
                  </a:lnTo>
                  <a:lnTo>
                    <a:pt x="0" y="0"/>
                  </a:lnTo>
                </a:path>
              </a:pathLst>
            </a:custGeom>
            <a:ln w="5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12004522" y="6850671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2235" y="1041"/>
                  </a:moveTo>
                  <a:lnTo>
                    <a:pt x="1905" y="304"/>
                  </a:lnTo>
                  <a:lnTo>
                    <a:pt x="1117" y="0"/>
                  </a:lnTo>
                  <a:lnTo>
                    <a:pt x="330" y="304"/>
                  </a:lnTo>
                  <a:lnTo>
                    <a:pt x="0" y="1041"/>
                  </a:lnTo>
                  <a:lnTo>
                    <a:pt x="330" y="1790"/>
                  </a:lnTo>
                  <a:lnTo>
                    <a:pt x="1117" y="2095"/>
                  </a:lnTo>
                  <a:lnTo>
                    <a:pt x="1905" y="1790"/>
                  </a:lnTo>
                  <a:lnTo>
                    <a:pt x="2235" y="1041"/>
                  </a:lnTo>
                  <a:close/>
                </a:path>
                <a:path w="5715" h="5079">
                  <a:moveTo>
                    <a:pt x="5219" y="3835"/>
                  </a:moveTo>
                  <a:lnTo>
                    <a:pt x="4889" y="3098"/>
                  </a:lnTo>
                  <a:lnTo>
                    <a:pt x="4102" y="2794"/>
                  </a:lnTo>
                  <a:lnTo>
                    <a:pt x="3314" y="3098"/>
                  </a:lnTo>
                  <a:lnTo>
                    <a:pt x="2984" y="3835"/>
                  </a:lnTo>
                  <a:lnTo>
                    <a:pt x="3314" y="4584"/>
                  </a:lnTo>
                  <a:lnTo>
                    <a:pt x="4102" y="4889"/>
                  </a:lnTo>
                  <a:lnTo>
                    <a:pt x="4889" y="4584"/>
                  </a:lnTo>
                  <a:lnTo>
                    <a:pt x="5219" y="3835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11897461" y="6839122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40">
                  <a:moveTo>
                    <a:pt x="13430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11892231" y="6840748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0"/>
                  </a:moveTo>
                  <a:lnTo>
                    <a:pt x="882" y="6008"/>
                  </a:lnTo>
                  <a:lnTo>
                    <a:pt x="373" y="12028"/>
                  </a:lnTo>
                  <a:lnTo>
                    <a:pt x="0" y="180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11894488" y="683904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99"/>
                  </a:moveTo>
                  <a:lnTo>
                    <a:pt x="2275" y="0"/>
                  </a:lnTo>
                  <a:lnTo>
                    <a:pt x="1560" y="174"/>
                  </a:lnTo>
                  <a:lnTo>
                    <a:pt x="994" y="588"/>
                  </a:lnTo>
                  <a:lnTo>
                    <a:pt x="435" y="996"/>
                  </a:lnTo>
                  <a:lnTo>
                    <a:pt x="74" y="1608"/>
                  </a:lnTo>
                  <a:lnTo>
                    <a:pt x="0" y="22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11905598" y="684532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0"/>
                  </a:moveTo>
                  <a:lnTo>
                    <a:pt x="3730" y="1264"/>
                  </a:lnTo>
                  <a:lnTo>
                    <a:pt x="1778" y="2721"/>
                  </a:lnTo>
                  <a:lnTo>
                    <a:pt x="0" y="435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11910153" y="6840543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1032" y="4481"/>
                  </a:moveTo>
                  <a:lnTo>
                    <a:pt x="1946" y="3927"/>
                  </a:lnTo>
                  <a:lnTo>
                    <a:pt x="2400" y="2902"/>
                  </a:lnTo>
                  <a:lnTo>
                    <a:pt x="2169" y="1911"/>
                  </a:lnTo>
                  <a:lnTo>
                    <a:pt x="1939" y="914"/>
                  </a:lnTo>
                  <a:lnTo>
                    <a:pt x="1075" y="15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11892878" y="685882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118" y="0"/>
                  </a:moveTo>
                  <a:lnTo>
                    <a:pt x="0" y="1206"/>
                  </a:lnTo>
                  <a:lnTo>
                    <a:pt x="833" y="2313"/>
                  </a:lnTo>
                  <a:lnTo>
                    <a:pt x="2089" y="2605"/>
                  </a:lnTo>
                  <a:lnTo>
                    <a:pt x="3345" y="2896"/>
                  </a:lnTo>
                  <a:lnTo>
                    <a:pt x="4638" y="2284"/>
                  </a:lnTo>
                  <a:lnTo>
                    <a:pt x="5129" y="11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11897629" y="6854370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0"/>
                  </a:moveTo>
                  <a:lnTo>
                    <a:pt x="2244" y="1905"/>
                  </a:lnTo>
                  <a:lnTo>
                    <a:pt x="1007" y="3939"/>
                  </a:lnTo>
                  <a:lnTo>
                    <a:pt x="0" y="60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11901398" y="6853674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279"/>
                  </a:moveTo>
                  <a:lnTo>
                    <a:pt x="982" y="0"/>
                  </a:lnTo>
                  <a:lnTo>
                    <a:pt x="341" y="128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11902311" y="685345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11905552" y="6849910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53" y="0"/>
                  </a:moveTo>
                  <a:lnTo>
                    <a:pt x="37" y="378"/>
                  </a:lnTo>
                  <a:lnTo>
                    <a:pt x="0" y="996"/>
                  </a:lnTo>
                  <a:lnTo>
                    <a:pt x="373" y="14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11905295" y="68506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11896718" y="6854876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0"/>
                  </a:moveTo>
                  <a:lnTo>
                    <a:pt x="2443" y="5635"/>
                  </a:lnTo>
                  <a:lnTo>
                    <a:pt x="0" y="12506"/>
                  </a:lnTo>
                  <a:lnTo>
                    <a:pt x="0" y="19558"/>
                  </a:lnTo>
                </a:path>
              </a:pathLst>
            </a:custGeom>
            <a:ln w="59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11903299" y="68512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40"/>
                  </a:moveTo>
                  <a:lnTo>
                    <a:pt x="926" y="3409"/>
                  </a:lnTo>
                  <a:lnTo>
                    <a:pt x="1877" y="3100"/>
                  </a:lnTo>
                  <a:lnTo>
                    <a:pt x="2487" y="2430"/>
                  </a:lnTo>
                  <a:lnTo>
                    <a:pt x="3102" y="1760"/>
                  </a:lnTo>
                  <a:lnTo>
                    <a:pt x="3276" y="827"/>
                  </a:lnTo>
                  <a:lnTo>
                    <a:pt x="2959" y="0"/>
                  </a:lnTo>
                </a:path>
              </a:pathLst>
            </a:custGeom>
            <a:ln w="57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12004736" y="6851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3" y="0"/>
                  </a:moveTo>
                  <a:lnTo>
                    <a:pt x="0" y="833"/>
                  </a:lnTo>
                  <a:lnTo>
                    <a:pt x="180" y="1760"/>
                  </a:lnTo>
                  <a:lnTo>
                    <a:pt x="795" y="2430"/>
                  </a:lnTo>
                  <a:lnTo>
                    <a:pt x="1405" y="3100"/>
                  </a:lnTo>
                  <a:lnTo>
                    <a:pt x="2356" y="3409"/>
                  </a:lnTo>
                  <a:lnTo>
                    <a:pt x="3282" y="3240"/>
                  </a:lnTo>
                </a:path>
              </a:pathLst>
            </a:custGeom>
            <a:ln w="57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11884852" y="6802883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2764" y="0"/>
                  </a:moveTo>
                  <a:lnTo>
                    <a:pt x="884" y="27025"/>
                  </a:lnTo>
                  <a:lnTo>
                    <a:pt x="0" y="54088"/>
                  </a:lnTo>
                  <a:lnTo>
                    <a:pt x="112" y="81164"/>
                  </a:lnTo>
                  <a:lnTo>
                    <a:pt x="1222" y="1082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12023700" y="6802882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1541" y="108229"/>
                  </a:moveTo>
                  <a:lnTo>
                    <a:pt x="2651" y="81166"/>
                  </a:lnTo>
                  <a:lnTo>
                    <a:pt x="2764" y="54090"/>
                  </a:lnTo>
                  <a:lnTo>
                    <a:pt x="1880" y="2702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11887767" y="68020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0"/>
                  </a:moveTo>
                  <a:lnTo>
                    <a:pt x="528" y="0"/>
                  </a:lnTo>
                  <a:lnTo>
                    <a:pt x="43" y="419"/>
                  </a:lnTo>
                  <a:lnTo>
                    <a:pt x="0" y="96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12022438" y="68020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967"/>
                  </a:moveTo>
                  <a:lnTo>
                    <a:pt x="1063" y="419"/>
                  </a:lnTo>
                  <a:lnTo>
                    <a:pt x="57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12026167" y="68020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1049"/>
                  </a:moveTo>
                  <a:lnTo>
                    <a:pt x="1119" y="466"/>
                  </a:lnTo>
                  <a:lnTo>
                    <a:pt x="615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11884031" y="68020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0"/>
                  </a:moveTo>
                  <a:lnTo>
                    <a:pt x="503" y="0"/>
                  </a:lnTo>
                  <a:lnTo>
                    <a:pt x="0" y="472"/>
                  </a:lnTo>
                  <a:lnTo>
                    <a:pt x="0" y="1049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11452029" y="6878282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4">
                  <a:moveTo>
                    <a:pt x="3730" y="0"/>
                  </a:moveTo>
                  <a:lnTo>
                    <a:pt x="0" y="0"/>
                  </a:lnTo>
                  <a:lnTo>
                    <a:pt x="0" y="19581"/>
                  </a:lnTo>
                  <a:lnTo>
                    <a:pt x="3730" y="19581"/>
                  </a:lnTo>
                  <a:lnTo>
                    <a:pt x="373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11455758" y="688108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11452029" y="7153123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4">
                  <a:moveTo>
                    <a:pt x="3730" y="19581"/>
                  </a:moveTo>
                  <a:lnTo>
                    <a:pt x="0" y="19581"/>
                  </a:lnTo>
                  <a:lnTo>
                    <a:pt x="0" y="0"/>
                  </a:lnTo>
                  <a:lnTo>
                    <a:pt x="3730" y="0"/>
                  </a:lnTo>
                  <a:lnTo>
                    <a:pt x="3730" y="1958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11455758" y="715592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11732570" y="6802753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20891" y="0"/>
                  </a:moveTo>
                  <a:lnTo>
                    <a:pt x="0" y="0"/>
                  </a:lnTo>
                  <a:lnTo>
                    <a:pt x="0" y="3496"/>
                  </a:lnTo>
                  <a:lnTo>
                    <a:pt x="20891" y="3496"/>
                  </a:lnTo>
                  <a:lnTo>
                    <a:pt x="2089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11736298" y="680625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134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11481128" y="6802753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0" y="0"/>
                  </a:moveTo>
                  <a:lnTo>
                    <a:pt x="20891" y="0"/>
                  </a:lnTo>
                  <a:lnTo>
                    <a:pt x="20891" y="3496"/>
                  </a:lnTo>
                  <a:lnTo>
                    <a:pt x="0" y="34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11484111" y="6806253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76" y="0"/>
                  </a:moveTo>
                  <a:lnTo>
                    <a:pt x="0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11498287" y="6805902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0"/>
                  </a:moveTo>
                  <a:lnTo>
                    <a:pt x="0" y="7144"/>
                  </a:lnTo>
                  <a:lnTo>
                    <a:pt x="6180" y="12937"/>
                  </a:lnTo>
                  <a:lnTo>
                    <a:pt x="13803" y="1293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11512463" y="6818839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0" y="0"/>
                  </a:moveTo>
                  <a:lnTo>
                    <a:pt x="2096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11721749" y="6805901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11736299" y="680625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0" y="0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11721749" y="68059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11512462" y="6832128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2096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11484111" y="680590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0"/>
                  </a:moveTo>
                  <a:lnTo>
                    <a:pt x="2199" y="10207"/>
                  </a:lnTo>
                  <a:lnTo>
                    <a:pt x="8195" y="18543"/>
                  </a:lnTo>
                  <a:lnTo>
                    <a:pt x="17089" y="24164"/>
                  </a:lnTo>
                  <a:lnTo>
                    <a:pt x="27979" y="262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11455758" y="715592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11455385" y="714298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11469934" y="690765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11455385" y="6894369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11455758" y="688108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11455385" y="688108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7979" y="26225"/>
                  </a:moveTo>
                  <a:lnTo>
                    <a:pt x="25780" y="16017"/>
                  </a:lnTo>
                  <a:lnTo>
                    <a:pt x="19783" y="7681"/>
                  </a:lnTo>
                  <a:lnTo>
                    <a:pt x="10890" y="20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11484111" y="690765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11455385" y="714298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8829420" y="6436303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8843595" y="6652397"/>
              <a:ext cx="0" cy="229235"/>
            </a:xfrm>
            <a:custGeom>
              <a:avLst/>
              <a:gdLst/>
              <a:ahLst/>
              <a:cxnLst/>
              <a:rect l="l" t="t" r="r" b="b"/>
              <a:pathLst>
                <a:path h="229234">
                  <a:moveTo>
                    <a:pt x="0" y="228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8843595" y="6449587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1895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8829420" y="6639107"/>
              <a:ext cx="27940" cy="255270"/>
            </a:xfrm>
            <a:custGeom>
              <a:avLst/>
              <a:gdLst/>
              <a:ahLst/>
              <a:cxnLst/>
              <a:rect l="l" t="t" r="r" b="b"/>
              <a:pathLst>
                <a:path w="27940" h="255270">
                  <a:moveTo>
                    <a:pt x="0" y="241972"/>
                  </a:moveTo>
                  <a:lnTo>
                    <a:pt x="27606" y="241972"/>
                  </a:lnTo>
                  <a:lnTo>
                    <a:pt x="27606" y="255259"/>
                  </a:lnTo>
                  <a:lnTo>
                    <a:pt x="0" y="255259"/>
                  </a:lnTo>
                  <a:lnTo>
                    <a:pt x="0" y="241972"/>
                  </a:lnTo>
                  <a:close/>
                </a:path>
                <a:path w="27940" h="255270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7496104" y="7311876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15668" y="52450"/>
                  </a:moveTo>
                  <a:lnTo>
                    <a:pt x="10445" y="28673"/>
                  </a:lnTo>
                  <a:lnTo>
                    <a:pt x="2984" y="55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7453575" y="7244738"/>
              <a:ext cx="31750" cy="43815"/>
            </a:xfrm>
            <a:custGeom>
              <a:avLst/>
              <a:gdLst/>
              <a:ahLst/>
              <a:cxnLst/>
              <a:rect l="l" t="t" r="r" b="b"/>
              <a:pathLst>
                <a:path w="31750" h="43815">
                  <a:moveTo>
                    <a:pt x="31337" y="43359"/>
                  </a:moveTo>
                  <a:lnTo>
                    <a:pt x="22383" y="28673"/>
                  </a:lnTo>
                  <a:lnTo>
                    <a:pt x="7461" y="90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7389409" y="7195087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4" h="31115">
                  <a:moveTo>
                    <a:pt x="44767" y="30771"/>
                  </a:moveTo>
                  <a:lnTo>
                    <a:pt x="35813" y="23777"/>
                  </a:lnTo>
                  <a:lnTo>
                    <a:pt x="14922" y="83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7308828" y="7166412"/>
              <a:ext cx="55244" cy="17145"/>
            </a:xfrm>
            <a:custGeom>
              <a:avLst/>
              <a:gdLst/>
              <a:ahLst/>
              <a:cxnLst/>
              <a:rect l="l" t="t" r="r" b="b"/>
              <a:pathLst>
                <a:path w="55245" h="17145">
                  <a:moveTo>
                    <a:pt x="55212" y="16784"/>
                  </a:moveTo>
                  <a:lnTo>
                    <a:pt x="49989" y="13986"/>
                  </a:lnTo>
                  <a:lnTo>
                    <a:pt x="25368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7262569" y="7231452"/>
              <a:ext cx="185420" cy="174625"/>
            </a:xfrm>
            <a:custGeom>
              <a:avLst/>
              <a:gdLst/>
              <a:ahLst/>
              <a:cxnLst/>
              <a:rect l="l" t="t" r="r" b="b"/>
              <a:pathLst>
                <a:path w="185420" h="174625">
                  <a:moveTo>
                    <a:pt x="7461" y="174136"/>
                  </a:moveTo>
                  <a:lnTo>
                    <a:pt x="0" y="167142"/>
                  </a:lnTo>
                  <a:lnTo>
                    <a:pt x="177576" y="0"/>
                  </a:lnTo>
                  <a:lnTo>
                    <a:pt x="185037" y="6993"/>
                  </a:lnTo>
                  <a:lnTo>
                    <a:pt x="7461" y="1741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7255107" y="7398594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0" y="0"/>
                  </a:moveTo>
                  <a:lnTo>
                    <a:pt x="0" y="25875"/>
                  </a:lnTo>
                  <a:lnTo>
                    <a:pt x="14176" y="25875"/>
                  </a:lnTo>
                  <a:lnTo>
                    <a:pt x="14176" y="12588"/>
                  </a:lnTo>
                  <a:lnTo>
                    <a:pt x="7461" y="12588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7507296" y="7398594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2588"/>
                  </a:lnTo>
                  <a:lnTo>
                    <a:pt x="6715" y="12588"/>
                  </a:lnTo>
                  <a:lnTo>
                    <a:pt x="6715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2932093" y="6723730"/>
              <a:ext cx="556260" cy="576580"/>
            </a:xfrm>
            <a:custGeom>
              <a:avLst/>
              <a:gdLst/>
              <a:ahLst/>
              <a:cxnLst/>
              <a:rect l="l" t="t" r="r" b="b"/>
              <a:pathLst>
                <a:path w="556260" h="576579">
                  <a:moveTo>
                    <a:pt x="555858" y="0"/>
                  </a:moveTo>
                  <a:lnTo>
                    <a:pt x="555858" y="576258"/>
                  </a:lnTo>
                  <a:lnTo>
                    <a:pt x="0" y="576258"/>
                  </a:lnTo>
                  <a:lnTo>
                    <a:pt x="0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2932093" y="6723728"/>
              <a:ext cx="556260" cy="72390"/>
            </a:xfrm>
            <a:custGeom>
              <a:avLst/>
              <a:gdLst/>
              <a:ahLst/>
              <a:cxnLst/>
              <a:rect l="l" t="t" r="r" b="b"/>
              <a:pathLst>
                <a:path w="556260" h="72390">
                  <a:moveTo>
                    <a:pt x="0" y="72032"/>
                  </a:moveTo>
                  <a:lnTo>
                    <a:pt x="0" y="0"/>
                  </a:lnTo>
                  <a:lnTo>
                    <a:pt x="5558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2904487" y="6697854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5">
                  <a:moveTo>
                    <a:pt x="611071" y="0"/>
                  </a:moveTo>
                  <a:lnTo>
                    <a:pt x="611071" y="628009"/>
                  </a:lnTo>
                  <a:lnTo>
                    <a:pt x="0" y="628009"/>
                  </a:lnTo>
                  <a:lnTo>
                    <a:pt x="0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2904487" y="6697853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79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2894042" y="7031439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20">
                  <a:moveTo>
                    <a:pt x="10445" y="20280"/>
                  </a:moveTo>
                  <a:lnTo>
                    <a:pt x="0" y="20280"/>
                  </a:lnTo>
                  <a:lnTo>
                    <a:pt x="0" y="0"/>
                  </a:lnTo>
                  <a:lnTo>
                    <a:pt x="47005" y="0"/>
                  </a:lnTo>
                  <a:lnTo>
                    <a:pt x="47005" y="20280"/>
                  </a:lnTo>
                  <a:lnTo>
                    <a:pt x="38052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2894787" y="6775480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20">
                  <a:moveTo>
                    <a:pt x="37305" y="0"/>
                  </a:moveTo>
                  <a:lnTo>
                    <a:pt x="47005" y="0"/>
                  </a:lnTo>
                  <a:lnTo>
                    <a:pt x="47005" y="20280"/>
                  </a:lnTo>
                  <a:lnTo>
                    <a:pt x="0" y="20280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2995513" y="7045428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5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  <a:lnTo>
                    <a:pt x="394697" y="189521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3390210" y="678876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2995513" y="6788768"/>
              <a:ext cx="394970" cy="10795"/>
            </a:xfrm>
            <a:custGeom>
              <a:avLst/>
              <a:gdLst/>
              <a:ahLst/>
              <a:cxnLst/>
              <a:rect l="l" t="t" r="r" b="b"/>
              <a:pathLst>
                <a:path w="394970" h="10795">
                  <a:moveTo>
                    <a:pt x="0" y="10490"/>
                  </a:moveTo>
                  <a:lnTo>
                    <a:pt x="34321" y="10490"/>
                  </a:lnTo>
                  <a:lnTo>
                    <a:pt x="34321" y="0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3086540" y="7256628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3444677" y="6776180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2975368" y="6892270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2975368" y="6776181"/>
              <a:ext cx="469900" cy="92075"/>
            </a:xfrm>
            <a:custGeom>
              <a:avLst/>
              <a:gdLst/>
              <a:ahLst/>
              <a:cxnLst/>
              <a:rect l="l" t="t" r="r" b="b"/>
              <a:pathLst>
                <a:path w="469900" h="92075">
                  <a:moveTo>
                    <a:pt x="0" y="91613"/>
                  </a:moveTo>
                  <a:lnTo>
                    <a:pt x="0" y="0"/>
                  </a:lnTo>
                  <a:lnTo>
                    <a:pt x="46930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3452884" y="6723729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79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2984321" y="6788769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30" h="274320">
                  <a:moveTo>
                    <a:pt x="0" y="274142"/>
                  </a:moveTo>
                  <a:lnTo>
                    <a:pt x="0" y="260155"/>
                  </a:lnTo>
                  <a:lnTo>
                    <a:pt x="11191" y="2601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60155"/>
                  </a:lnTo>
                  <a:lnTo>
                    <a:pt x="11191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2984321" y="70761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2984321" y="711536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2984321" y="71545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2984321" y="719438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2984321" y="7233550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4">
                  <a:moveTo>
                    <a:pt x="0" y="0"/>
                  </a:moveTo>
                  <a:lnTo>
                    <a:pt x="0" y="13986"/>
                  </a:lnTo>
                  <a:lnTo>
                    <a:pt x="11191" y="139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2995513" y="719438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2995513" y="71545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2995513" y="711536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2995513" y="70761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2995513" y="704892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2967160" y="6723729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79">
                  <a:moveTo>
                    <a:pt x="0" y="0"/>
                  </a:moveTo>
                  <a:lnTo>
                    <a:pt x="0" y="5762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2958209" y="6867792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5">
                  <a:moveTo>
                    <a:pt x="0" y="24476"/>
                  </a:moveTo>
                  <a:lnTo>
                    <a:pt x="22383" y="24476"/>
                  </a:lnTo>
                  <a:lnTo>
                    <a:pt x="22383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860" h="24765">
                  <a:moveTo>
                    <a:pt x="3730" y="20286"/>
                  </a:moveTo>
                  <a:lnTo>
                    <a:pt x="15668" y="20286"/>
                  </a:lnTo>
                  <a:lnTo>
                    <a:pt x="15668" y="21685"/>
                  </a:lnTo>
                  <a:lnTo>
                    <a:pt x="3730" y="21685"/>
                  </a:lnTo>
                  <a:lnTo>
                    <a:pt x="3730" y="20286"/>
                  </a:lnTo>
                  <a:close/>
                </a:path>
                <a:path w="22860" h="24765">
                  <a:moveTo>
                    <a:pt x="3730" y="17489"/>
                  </a:moveTo>
                  <a:lnTo>
                    <a:pt x="15668" y="17489"/>
                  </a:lnTo>
                  <a:lnTo>
                    <a:pt x="15668" y="18888"/>
                  </a:lnTo>
                  <a:lnTo>
                    <a:pt x="3730" y="18888"/>
                  </a:lnTo>
                  <a:lnTo>
                    <a:pt x="3730" y="17489"/>
                  </a:lnTo>
                  <a:close/>
                </a:path>
                <a:path w="22860" h="24765">
                  <a:moveTo>
                    <a:pt x="3730" y="14692"/>
                  </a:moveTo>
                  <a:lnTo>
                    <a:pt x="15668" y="14692"/>
                  </a:lnTo>
                  <a:lnTo>
                    <a:pt x="15668" y="16090"/>
                  </a:lnTo>
                  <a:lnTo>
                    <a:pt x="3730" y="16090"/>
                  </a:lnTo>
                  <a:lnTo>
                    <a:pt x="3730" y="14692"/>
                  </a:lnTo>
                  <a:close/>
                </a:path>
                <a:path w="22860" h="24765">
                  <a:moveTo>
                    <a:pt x="3730" y="11888"/>
                  </a:moveTo>
                  <a:lnTo>
                    <a:pt x="15668" y="11888"/>
                  </a:lnTo>
                  <a:lnTo>
                    <a:pt x="15668" y="13287"/>
                  </a:lnTo>
                  <a:lnTo>
                    <a:pt x="3730" y="13287"/>
                  </a:lnTo>
                  <a:lnTo>
                    <a:pt x="3730" y="11888"/>
                  </a:lnTo>
                  <a:close/>
                </a:path>
                <a:path w="22860" h="24765">
                  <a:moveTo>
                    <a:pt x="3730" y="9091"/>
                  </a:moveTo>
                  <a:lnTo>
                    <a:pt x="15668" y="9091"/>
                  </a:lnTo>
                  <a:lnTo>
                    <a:pt x="15668" y="10490"/>
                  </a:lnTo>
                  <a:lnTo>
                    <a:pt x="3730" y="10490"/>
                  </a:lnTo>
                  <a:lnTo>
                    <a:pt x="3730" y="9091"/>
                  </a:lnTo>
                  <a:close/>
                </a:path>
                <a:path w="22860" h="24765">
                  <a:moveTo>
                    <a:pt x="3730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3730" y="8392"/>
                  </a:lnTo>
                  <a:lnTo>
                    <a:pt x="3730" y="6993"/>
                  </a:lnTo>
                  <a:close/>
                </a:path>
                <a:path w="22860" h="24765">
                  <a:moveTo>
                    <a:pt x="3730" y="4196"/>
                  </a:moveTo>
                  <a:lnTo>
                    <a:pt x="15668" y="4196"/>
                  </a:lnTo>
                  <a:lnTo>
                    <a:pt x="15668" y="5594"/>
                  </a:lnTo>
                  <a:lnTo>
                    <a:pt x="3730" y="5594"/>
                  </a:lnTo>
                  <a:lnTo>
                    <a:pt x="3730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2975368" y="686779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3193235" y="7256628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70">
                  <a:moveTo>
                    <a:pt x="0" y="26575"/>
                  </a:moveTo>
                  <a:lnTo>
                    <a:pt x="11191" y="26575"/>
                  </a:lnTo>
                  <a:lnTo>
                    <a:pt x="11191" y="5594"/>
                  </a:lnTo>
                  <a:lnTo>
                    <a:pt x="22383" y="5594"/>
                  </a:lnTo>
                  <a:lnTo>
                    <a:pt x="22383" y="26575"/>
                  </a:lnTo>
                  <a:lnTo>
                    <a:pt x="33575" y="26575"/>
                  </a:lnTo>
                  <a:lnTo>
                    <a:pt x="33575" y="20280"/>
                  </a:lnTo>
                  <a:lnTo>
                    <a:pt x="28352" y="20280"/>
                  </a:lnTo>
                  <a:lnTo>
                    <a:pt x="28352" y="0"/>
                  </a:lnTo>
                  <a:lnTo>
                    <a:pt x="5222" y="0"/>
                  </a:lnTo>
                  <a:lnTo>
                    <a:pt x="5222" y="20280"/>
                  </a:lnTo>
                  <a:lnTo>
                    <a:pt x="0" y="20280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3086540" y="6741913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3193235" y="6740513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70">
                  <a:moveTo>
                    <a:pt x="0" y="0"/>
                  </a:moveTo>
                  <a:lnTo>
                    <a:pt x="11191" y="0"/>
                  </a:lnTo>
                  <a:lnTo>
                    <a:pt x="11191" y="20980"/>
                  </a:lnTo>
                  <a:lnTo>
                    <a:pt x="22383" y="20980"/>
                  </a:lnTo>
                  <a:lnTo>
                    <a:pt x="22383" y="0"/>
                  </a:lnTo>
                  <a:lnTo>
                    <a:pt x="33575" y="0"/>
                  </a:lnTo>
                  <a:lnTo>
                    <a:pt x="33575" y="6294"/>
                  </a:lnTo>
                  <a:lnTo>
                    <a:pt x="28352" y="6294"/>
                  </a:lnTo>
                  <a:lnTo>
                    <a:pt x="28352" y="26575"/>
                  </a:lnTo>
                  <a:lnTo>
                    <a:pt x="5222" y="26575"/>
                  </a:lnTo>
                  <a:lnTo>
                    <a:pt x="5222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2904487" y="6697854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0" y="0"/>
                  </a:moveTo>
                  <a:lnTo>
                    <a:pt x="61107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2942540" y="6788073"/>
              <a:ext cx="10160" cy="260350"/>
            </a:xfrm>
            <a:custGeom>
              <a:avLst/>
              <a:gdLst/>
              <a:ahLst/>
              <a:cxnLst/>
              <a:rect l="l" t="t" r="r" b="b"/>
              <a:pathLst>
                <a:path w="10160" h="260350">
                  <a:moveTo>
                    <a:pt x="9699" y="260155"/>
                  </a:moveTo>
                  <a:lnTo>
                    <a:pt x="0" y="260155"/>
                  </a:lnTo>
                  <a:lnTo>
                    <a:pt x="0" y="0"/>
                  </a:lnTo>
                  <a:lnTo>
                    <a:pt x="9699" y="0"/>
                  </a:lnTo>
                  <a:lnTo>
                    <a:pt x="9699" y="26015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2932093" y="6769886"/>
              <a:ext cx="26670" cy="408940"/>
            </a:xfrm>
            <a:custGeom>
              <a:avLst/>
              <a:gdLst/>
              <a:ahLst/>
              <a:cxnLst/>
              <a:rect l="l" t="t" r="r" b="b"/>
              <a:pathLst>
                <a:path w="26669" h="408940">
                  <a:moveTo>
                    <a:pt x="0" y="0"/>
                  </a:moveTo>
                  <a:lnTo>
                    <a:pt x="26114" y="0"/>
                  </a:lnTo>
                  <a:lnTo>
                    <a:pt x="26114" y="408415"/>
                  </a:lnTo>
                  <a:lnTo>
                    <a:pt x="0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2975368" y="7247536"/>
              <a:ext cx="469900" cy="0"/>
            </a:xfrm>
            <a:custGeom>
              <a:avLst/>
              <a:gdLst/>
              <a:ahLst/>
              <a:cxnLst/>
              <a:rect l="l" t="t" r="r" b="b"/>
              <a:pathLst>
                <a:path w="469900">
                  <a:moveTo>
                    <a:pt x="0" y="0"/>
                  </a:moveTo>
                  <a:lnTo>
                    <a:pt x="46930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3390210" y="7045428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5">
                  <a:moveTo>
                    <a:pt x="34321" y="0"/>
                  </a:moveTo>
                  <a:lnTo>
                    <a:pt x="0" y="0"/>
                  </a:lnTo>
                  <a:lnTo>
                    <a:pt x="0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3390210" y="6788768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4321" y="10490"/>
                  </a:moveTo>
                  <a:lnTo>
                    <a:pt x="0" y="104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3444677" y="6892270"/>
              <a:ext cx="0" cy="355600"/>
            </a:xfrm>
            <a:custGeom>
              <a:avLst/>
              <a:gdLst/>
              <a:ahLst/>
              <a:cxnLst/>
              <a:rect l="l" t="t" r="r" b="b"/>
              <a:pathLst>
                <a:path h="355600">
                  <a:moveTo>
                    <a:pt x="0" y="3552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3444677" y="6776181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3424532" y="6788769"/>
              <a:ext cx="11430" cy="274320"/>
            </a:xfrm>
            <a:custGeom>
              <a:avLst/>
              <a:gdLst/>
              <a:ahLst/>
              <a:cxnLst/>
              <a:rect l="l" t="t" r="r" b="b"/>
              <a:pathLst>
                <a:path w="11429" h="274320">
                  <a:moveTo>
                    <a:pt x="11191" y="274142"/>
                  </a:moveTo>
                  <a:lnTo>
                    <a:pt x="11191" y="260155"/>
                  </a:lnTo>
                  <a:lnTo>
                    <a:pt x="0" y="260155"/>
                  </a:lnTo>
                  <a:lnTo>
                    <a:pt x="0" y="0"/>
                  </a:lnTo>
                  <a:lnTo>
                    <a:pt x="11191" y="0"/>
                  </a:lnTo>
                  <a:lnTo>
                    <a:pt x="11191" y="260155"/>
                  </a:lnTo>
                  <a:lnTo>
                    <a:pt x="0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3435724" y="70761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3435724" y="711536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3435724" y="71545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3435724" y="719438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3424532" y="7233550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29" h="14604">
                  <a:moveTo>
                    <a:pt x="11191" y="0"/>
                  </a:moveTo>
                  <a:lnTo>
                    <a:pt x="11191" y="13986"/>
                  </a:lnTo>
                  <a:lnTo>
                    <a:pt x="0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3424532" y="719438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3424532" y="715452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3424532" y="711536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3424532" y="707619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3424532" y="7048924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3439455" y="6867792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5">
                  <a:moveTo>
                    <a:pt x="22383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2383" y="0"/>
                  </a:lnTo>
                  <a:lnTo>
                    <a:pt x="22383" y="24476"/>
                  </a:lnTo>
                  <a:close/>
                </a:path>
                <a:path w="22860" h="24765">
                  <a:moveTo>
                    <a:pt x="18652" y="20286"/>
                  </a:moveTo>
                  <a:lnTo>
                    <a:pt x="6715" y="20286"/>
                  </a:lnTo>
                  <a:lnTo>
                    <a:pt x="6715" y="21685"/>
                  </a:lnTo>
                  <a:lnTo>
                    <a:pt x="18652" y="21685"/>
                  </a:lnTo>
                  <a:lnTo>
                    <a:pt x="18652" y="20286"/>
                  </a:lnTo>
                  <a:close/>
                </a:path>
                <a:path w="22860" h="24765">
                  <a:moveTo>
                    <a:pt x="18652" y="17489"/>
                  </a:moveTo>
                  <a:lnTo>
                    <a:pt x="6715" y="17489"/>
                  </a:lnTo>
                  <a:lnTo>
                    <a:pt x="6715" y="18888"/>
                  </a:lnTo>
                  <a:lnTo>
                    <a:pt x="18652" y="18888"/>
                  </a:lnTo>
                  <a:lnTo>
                    <a:pt x="18652" y="17489"/>
                  </a:lnTo>
                  <a:close/>
                </a:path>
                <a:path w="22860" h="24765">
                  <a:moveTo>
                    <a:pt x="18652" y="14692"/>
                  </a:moveTo>
                  <a:lnTo>
                    <a:pt x="6715" y="14692"/>
                  </a:lnTo>
                  <a:lnTo>
                    <a:pt x="6715" y="16090"/>
                  </a:lnTo>
                  <a:lnTo>
                    <a:pt x="18652" y="16090"/>
                  </a:lnTo>
                  <a:lnTo>
                    <a:pt x="18652" y="14692"/>
                  </a:lnTo>
                  <a:close/>
                </a:path>
                <a:path w="22860" h="24765">
                  <a:moveTo>
                    <a:pt x="18652" y="11888"/>
                  </a:moveTo>
                  <a:lnTo>
                    <a:pt x="6715" y="11888"/>
                  </a:lnTo>
                  <a:lnTo>
                    <a:pt x="6715" y="13287"/>
                  </a:lnTo>
                  <a:lnTo>
                    <a:pt x="18652" y="13287"/>
                  </a:lnTo>
                  <a:lnTo>
                    <a:pt x="18652" y="11888"/>
                  </a:lnTo>
                  <a:close/>
                </a:path>
                <a:path w="22860" h="24765">
                  <a:moveTo>
                    <a:pt x="18652" y="9091"/>
                  </a:moveTo>
                  <a:lnTo>
                    <a:pt x="6715" y="9091"/>
                  </a:lnTo>
                  <a:lnTo>
                    <a:pt x="6715" y="10490"/>
                  </a:lnTo>
                  <a:lnTo>
                    <a:pt x="18652" y="10490"/>
                  </a:lnTo>
                  <a:lnTo>
                    <a:pt x="18652" y="9091"/>
                  </a:lnTo>
                  <a:close/>
                </a:path>
                <a:path w="22860" h="24765">
                  <a:moveTo>
                    <a:pt x="18652" y="6993"/>
                  </a:moveTo>
                  <a:lnTo>
                    <a:pt x="6715" y="6993"/>
                  </a:lnTo>
                  <a:lnTo>
                    <a:pt x="6715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860" h="24765">
                  <a:moveTo>
                    <a:pt x="18652" y="4196"/>
                  </a:moveTo>
                  <a:lnTo>
                    <a:pt x="6715" y="4196"/>
                  </a:lnTo>
                  <a:lnTo>
                    <a:pt x="6715" y="5594"/>
                  </a:lnTo>
                  <a:lnTo>
                    <a:pt x="18652" y="5594"/>
                  </a:lnTo>
                  <a:lnTo>
                    <a:pt x="18652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3444677" y="6867794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3807292" y="7288098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5" h="30479">
                  <a:moveTo>
                    <a:pt x="6715" y="0"/>
                  </a:moveTo>
                  <a:lnTo>
                    <a:pt x="2238" y="23777"/>
                  </a:lnTo>
                  <a:lnTo>
                    <a:pt x="0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3771478" y="7342648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26860" y="0"/>
                  </a:moveTo>
                  <a:lnTo>
                    <a:pt x="20145" y="14686"/>
                  </a:lnTo>
                  <a:lnTo>
                    <a:pt x="7461" y="36365"/>
                  </a:ln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3713280" y="7409085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5">
                  <a:moveTo>
                    <a:pt x="41036" y="0"/>
                  </a:moveTo>
                  <a:lnTo>
                    <a:pt x="33575" y="8392"/>
                  </a:lnTo>
                  <a:lnTo>
                    <a:pt x="14922" y="25176"/>
                  </a:lnTo>
                  <a:lnTo>
                    <a:pt x="0" y="35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3638669" y="7458739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50736" y="0"/>
                  </a:moveTo>
                  <a:lnTo>
                    <a:pt x="46259" y="2797"/>
                  </a:lnTo>
                  <a:lnTo>
                    <a:pt x="22383" y="13287"/>
                  </a:lnTo>
                  <a:lnTo>
                    <a:pt x="0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3564802" y="7247536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7461" y="0"/>
                  </a:moveTo>
                  <a:lnTo>
                    <a:pt x="0" y="6993"/>
                  </a:lnTo>
                  <a:lnTo>
                    <a:pt x="178322" y="173436"/>
                  </a:lnTo>
                  <a:lnTo>
                    <a:pt x="185783" y="166443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3558087" y="7227955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265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3809529" y="7227955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265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26575"/>
                  </a:lnTo>
                  <a:lnTo>
                    <a:pt x="14176" y="26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2023320" y="4708224"/>
              <a:ext cx="10912475" cy="3142615"/>
            </a:xfrm>
            <a:custGeom>
              <a:avLst/>
              <a:gdLst/>
              <a:ahLst/>
              <a:cxnLst/>
              <a:rect l="l" t="t" r="r" b="b"/>
              <a:pathLst>
                <a:path w="10912475" h="3142615">
                  <a:moveTo>
                    <a:pt x="10911992" y="3142144"/>
                  </a:moveTo>
                  <a:lnTo>
                    <a:pt x="10911992" y="0"/>
                  </a:lnTo>
                  <a:lnTo>
                    <a:pt x="0" y="0"/>
                  </a:lnTo>
                  <a:lnTo>
                    <a:pt x="0" y="1566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2065103" y="7339151"/>
              <a:ext cx="1423035" cy="0"/>
            </a:xfrm>
            <a:custGeom>
              <a:avLst/>
              <a:gdLst/>
              <a:ahLst/>
              <a:cxnLst/>
              <a:rect l="l" t="t" r="r" b="b"/>
              <a:pathLst>
                <a:path w="1423035">
                  <a:moveTo>
                    <a:pt x="0" y="0"/>
                  </a:moveTo>
                  <a:lnTo>
                    <a:pt x="14228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2023321" y="766015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2295653" y="7359432"/>
              <a:ext cx="1063625" cy="0"/>
            </a:xfrm>
            <a:custGeom>
              <a:avLst/>
              <a:gdLst/>
              <a:ahLst/>
              <a:cxnLst/>
              <a:rect l="l" t="t" r="r" b="b"/>
              <a:pathLst>
                <a:path w="1063625">
                  <a:moveTo>
                    <a:pt x="1063219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2306846" y="7349640"/>
              <a:ext cx="1062990" cy="0"/>
            </a:xfrm>
            <a:custGeom>
              <a:avLst/>
              <a:gdLst/>
              <a:ahLst/>
              <a:cxnLst/>
              <a:rect l="l" t="t" r="r" b="b"/>
              <a:pathLst>
                <a:path w="1062989">
                  <a:moveTo>
                    <a:pt x="1062473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2023321" y="7299986"/>
              <a:ext cx="10912475" cy="550545"/>
            </a:xfrm>
            <a:custGeom>
              <a:avLst/>
              <a:gdLst/>
              <a:ahLst/>
              <a:cxnLst/>
              <a:rect l="l" t="t" r="r" b="b"/>
              <a:pathLst>
                <a:path w="10912475" h="550545">
                  <a:moveTo>
                    <a:pt x="335753" y="0"/>
                  </a:moveTo>
                  <a:lnTo>
                    <a:pt x="0" y="0"/>
                  </a:lnTo>
                  <a:lnTo>
                    <a:pt x="0" y="550382"/>
                  </a:lnTo>
                  <a:lnTo>
                    <a:pt x="10911992" y="550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2065103" y="7660150"/>
              <a:ext cx="10828655" cy="150495"/>
            </a:xfrm>
            <a:custGeom>
              <a:avLst/>
              <a:gdLst/>
              <a:ahLst/>
              <a:cxnLst/>
              <a:rect l="l" t="t" r="r" b="b"/>
              <a:pathLst>
                <a:path w="10828655" h="150495">
                  <a:moveTo>
                    <a:pt x="0" y="0"/>
                  </a:moveTo>
                  <a:lnTo>
                    <a:pt x="0" y="150358"/>
                  </a:lnTo>
                  <a:lnTo>
                    <a:pt x="10828427" y="15035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7185718" y="7431464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38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6576885" y="6723730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2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8430244" y="7418177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7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7185718" y="6723730"/>
              <a:ext cx="0" cy="708025"/>
            </a:xfrm>
            <a:custGeom>
              <a:avLst/>
              <a:gdLst/>
              <a:ahLst/>
              <a:cxnLst/>
              <a:rect l="l" t="t" r="r" b="b"/>
              <a:pathLst>
                <a:path h="708025">
                  <a:moveTo>
                    <a:pt x="0" y="0"/>
                  </a:moveTo>
                  <a:lnTo>
                    <a:pt x="0" y="707734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7227501" y="6723730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7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7521472" y="7391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5">
                  <a:moveTo>
                    <a:pt x="0" y="4196"/>
                  </a:moveTo>
                  <a:lnTo>
                    <a:pt x="3730" y="0"/>
                  </a:lnTo>
                </a:path>
              </a:pathLst>
            </a:custGeom>
            <a:ln w="43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7521472" y="7391602"/>
              <a:ext cx="33655" cy="32384"/>
            </a:xfrm>
            <a:custGeom>
              <a:avLst/>
              <a:gdLst/>
              <a:ahLst/>
              <a:cxnLst/>
              <a:rect l="l" t="t" r="r" b="b"/>
              <a:pathLst>
                <a:path w="33654" h="32384">
                  <a:moveTo>
                    <a:pt x="0" y="32169"/>
                  </a:moveTo>
                  <a:lnTo>
                    <a:pt x="33575" y="0"/>
                  </a:lnTo>
                </a:path>
              </a:pathLst>
            </a:custGeom>
            <a:ln w="43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7543109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7572208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7602053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7631898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7661742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7691587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7720685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7750530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7780376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7810220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7839319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7869163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7899008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7928853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7957952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7987797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8017641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8047486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8077330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8106429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8136274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8166119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8195964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8225062" y="739160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8254907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8284752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8314596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8344441" y="739160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8373539" y="741747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4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7521472" y="7391602"/>
              <a:ext cx="867410" cy="0"/>
            </a:xfrm>
            <a:custGeom>
              <a:avLst/>
              <a:gdLst/>
              <a:ahLst/>
              <a:cxnLst/>
              <a:rect l="l" t="t" r="r" b="b"/>
              <a:pathLst>
                <a:path w="867409">
                  <a:moveTo>
                    <a:pt x="86699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7227500" y="73916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12893530" y="7523077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2874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12893530" y="4747388"/>
              <a:ext cx="0" cy="2527300"/>
            </a:xfrm>
            <a:custGeom>
              <a:avLst/>
              <a:gdLst/>
              <a:ahLst/>
              <a:cxnLst/>
              <a:rect l="l" t="t" r="r" b="b"/>
              <a:pathLst>
                <a:path h="2527300">
                  <a:moveTo>
                    <a:pt x="0" y="25267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11424421" y="4773263"/>
              <a:ext cx="1440815" cy="0"/>
            </a:xfrm>
            <a:custGeom>
              <a:avLst/>
              <a:gdLst/>
              <a:ahLst/>
              <a:cxnLst/>
              <a:rect l="l" t="t" r="r" b="b"/>
              <a:pathLst>
                <a:path w="1440815">
                  <a:moveTo>
                    <a:pt x="144075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11424421" y="7418177"/>
              <a:ext cx="363855" cy="0"/>
            </a:xfrm>
            <a:custGeom>
              <a:avLst/>
              <a:gdLst/>
              <a:ahLst/>
              <a:cxnLst/>
              <a:rect l="l" t="t" r="r" b="b"/>
              <a:pathLst>
                <a:path w="363854">
                  <a:moveTo>
                    <a:pt x="0" y="0"/>
                  </a:moveTo>
                  <a:lnTo>
                    <a:pt x="36336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12054146" y="7077598"/>
              <a:ext cx="419734" cy="340995"/>
            </a:xfrm>
            <a:custGeom>
              <a:avLst/>
              <a:gdLst/>
              <a:ahLst/>
              <a:cxnLst/>
              <a:rect l="l" t="t" r="r" b="b"/>
              <a:pathLst>
                <a:path w="419734" h="340995">
                  <a:moveTo>
                    <a:pt x="0" y="340579"/>
                  </a:moveTo>
                  <a:lnTo>
                    <a:pt x="419318" y="340579"/>
                  </a:lnTo>
                  <a:lnTo>
                    <a:pt x="419318" y="0"/>
                  </a:lnTo>
                </a:path>
              </a:pathLst>
            </a:custGeom>
            <a:ln w="43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12473465" y="676359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12445858" y="7077597"/>
              <a:ext cx="0" cy="314325"/>
            </a:xfrm>
            <a:custGeom>
              <a:avLst/>
              <a:gdLst/>
              <a:ahLst/>
              <a:cxnLst/>
              <a:rect l="l" t="t" r="r" b="b"/>
              <a:pathLst>
                <a:path h="314325">
                  <a:moveTo>
                    <a:pt x="0" y="31400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12445858" y="680275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9130105" y="7418177"/>
              <a:ext cx="2294890" cy="0"/>
            </a:xfrm>
            <a:custGeom>
              <a:avLst/>
              <a:gdLst/>
              <a:ahLst/>
              <a:cxnLst/>
              <a:rect l="l" t="t" r="r" b="b"/>
              <a:pathLst>
                <a:path w="2294890">
                  <a:moveTo>
                    <a:pt x="0" y="0"/>
                  </a:moveTo>
                  <a:lnTo>
                    <a:pt x="229431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9130105" y="7379013"/>
              <a:ext cx="2252980" cy="0"/>
            </a:xfrm>
            <a:custGeom>
              <a:avLst/>
              <a:gdLst/>
              <a:ahLst/>
              <a:cxnLst/>
              <a:rect l="l" t="t" r="r" b="b"/>
              <a:pathLst>
                <a:path w="2252979">
                  <a:moveTo>
                    <a:pt x="0" y="0"/>
                  </a:moveTo>
                  <a:lnTo>
                    <a:pt x="225253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2065103" y="4747387"/>
              <a:ext cx="10828655" cy="101600"/>
            </a:xfrm>
            <a:custGeom>
              <a:avLst/>
              <a:gdLst/>
              <a:ahLst/>
              <a:cxnLst/>
              <a:rect l="l" t="t" r="r" b="b"/>
              <a:pathLst>
                <a:path w="10828655" h="101600">
                  <a:moveTo>
                    <a:pt x="10828427" y="0"/>
                  </a:moveTo>
                  <a:lnTo>
                    <a:pt x="0" y="0"/>
                  </a:lnTo>
                  <a:lnTo>
                    <a:pt x="0" y="1014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2023321" y="7339151"/>
              <a:ext cx="41910" cy="33020"/>
            </a:xfrm>
            <a:custGeom>
              <a:avLst/>
              <a:gdLst/>
              <a:ahLst/>
              <a:cxnLst/>
              <a:rect l="l" t="t" r="r" b="b"/>
              <a:pathLst>
                <a:path w="41910" h="33020">
                  <a:moveTo>
                    <a:pt x="41782" y="0"/>
                  </a:moveTo>
                  <a:lnTo>
                    <a:pt x="41782" y="32869"/>
                  </a:ln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12893530" y="664540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12893530" y="640972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12893530" y="591878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12893530" y="568310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12906213" y="5683107"/>
              <a:ext cx="18415" cy="236220"/>
            </a:xfrm>
            <a:custGeom>
              <a:avLst/>
              <a:gdLst/>
              <a:ahLst/>
              <a:cxnLst/>
              <a:rect l="l" t="t" r="r" b="b"/>
              <a:pathLst>
                <a:path w="18415" h="236220">
                  <a:moveTo>
                    <a:pt x="0" y="0"/>
                  </a:moveTo>
                  <a:lnTo>
                    <a:pt x="17906" y="0"/>
                  </a:lnTo>
                  <a:lnTo>
                    <a:pt x="17906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12893530" y="519217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12893530" y="495649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12906213" y="4956492"/>
              <a:ext cx="18415" cy="236220"/>
            </a:xfrm>
            <a:custGeom>
              <a:avLst/>
              <a:gdLst/>
              <a:ahLst/>
              <a:cxnLst/>
              <a:rect l="l" t="t" r="r" b="b"/>
              <a:pathLst>
                <a:path w="18415" h="236220">
                  <a:moveTo>
                    <a:pt x="0" y="0"/>
                  </a:moveTo>
                  <a:lnTo>
                    <a:pt x="17906" y="0"/>
                  </a:lnTo>
                  <a:lnTo>
                    <a:pt x="17906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12893530" y="727411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2306845" y="7800716"/>
              <a:ext cx="566420" cy="0"/>
            </a:xfrm>
            <a:custGeom>
              <a:avLst/>
              <a:gdLst/>
              <a:ahLst/>
              <a:cxnLst/>
              <a:rect l="l" t="t" r="r" b="b"/>
              <a:pathLst>
                <a:path w="566419">
                  <a:moveTo>
                    <a:pt x="566304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3487951" y="7299986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2295653" y="733915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80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2295654" y="7790926"/>
              <a:ext cx="589280" cy="19685"/>
            </a:xfrm>
            <a:custGeom>
              <a:avLst/>
              <a:gdLst/>
              <a:ahLst/>
              <a:cxnLst/>
              <a:rect l="l" t="t" r="r" b="b"/>
              <a:pathLst>
                <a:path w="589280" h="19684">
                  <a:moveTo>
                    <a:pt x="588688" y="0"/>
                  </a:moveTo>
                  <a:lnTo>
                    <a:pt x="0" y="0"/>
                  </a:lnTo>
                  <a:lnTo>
                    <a:pt x="0" y="19581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2306845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2862703" y="7339151"/>
              <a:ext cx="518159" cy="471805"/>
            </a:xfrm>
            <a:custGeom>
              <a:avLst/>
              <a:gdLst/>
              <a:ahLst/>
              <a:cxnLst/>
              <a:rect l="l" t="t" r="r" b="b"/>
              <a:pathLst>
                <a:path w="518160" h="471804">
                  <a:moveTo>
                    <a:pt x="517806" y="0"/>
                  </a:moveTo>
                  <a:lnTo>
                    <a:pt x="0" y="471356"/>
                  </a:lnTo>
                </a:path>
              </a:pathLst>
            </a:custGeom>
            <a:ln w="86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2456816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2456816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2456816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2379965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2379965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2379965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2306845" y="733915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2533665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2533665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2533665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2610516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2610516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2610516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2687365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2687365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2687365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2764962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2764962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2764962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2841813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2841813" y="7359432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2841813" y="780071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2918664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2918664" y="7359432"/>
              <a:ext cx="0" cy="401320"/>
            </a:xfrm>
            <a:custGeom>
              <a:avLst/>
              <a:gdLst/>
              <a:ahLst/>
              <a:cxnLst/>
              <a:rect l="l" t="t" r="r" b="b"/>
              <a:pathLst>
                <a:path h="401320">
                  <a:moveTo>
                    <a:pt x="0" y="0"/>
                  </a:moveTo>
                  <a:lnTo>
                    <a:pt x="0" y="40072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2995513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2995513" y="7359432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30089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3072364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3072364" y="7359432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155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3149213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3149213" y="7359432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90221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12893530" y="752307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2400857" y="6213909"/>
              <a:ext cx="0" cy="1086485"/>
            </a:xfrm>
            <a:custGeom>
              <a:avLst/>
              <a:gdLst/>
              <a:ahLst/>
              <a:cxnLst/>
              <a:rect l="l" t="t" r="r" b="b"/>
              <a:pathLst>
                <a:path h="1086484">
                  <a:moveTo>
                    <a:pt x="0" y="0"/>
                  </a:moveTo>
                  <a:lnTo>
                    <a:pt x="0" y="1007752"/>
                  </a:lnTo>
                  <a:lnTo>
                    <a:pt x="0" y="10860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12971126" y="7499300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40">
                  <a:moveTo>
                    <a:pt x="0" y="14686"/>
                  </a:moveTo>
                  <a:lnTo>
                    <a:pt x="26114" y="9790"/>
                  </a:lnTo>
                  <a:lnTo>
                    <a:pt x="50736" y="2797"/>
                  </a:lnTo>
                  <a:lnTo>
                    <a:pt x="567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13053199" y="7459436"/>
              <a:ext cx="45720" cy="29845"/>
            </a:xfrm>
            <a:custGeom>
              <a:avLst/>
              <a:gdLst/>
              <a:ahLst/>
              <a:cxnLst/>
              <a:rect l="l" t="t" r="r" b="b"/>
              <a:pathLst>
                <a:path w="45719" h="29845">
                  <a:moveTo>
                    <a:pt x="0" y="29372"/>
                  </a:moveTo>
                  <a:lnTo>
                    <a:pt x="15668" y="20980"/>
                  </a:lnTo>
                  <a:lnTo>
                    <a:pt x="36559" y="6993"/>
                  </a:lnTo>
                  <a:lnTo>
                    <a:pt x="455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13118858" y="7399295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5" h="42545">
                  <a:moveTo>
                    <a:pt x="0" y="41960"/>
                  </a:moveTo>
                  <a:lnTo>
                    <a:pt x="8953" y="33568"/>
                  </a:lnTo>
                  <a:lnTo>
                    <a:pt x="24621" y="13986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13165117" y="7323765"/>
              <a:ext cx="18415" cy="52705"/>
            </a:xfrm>
            <a:custGeom>
              <a:avLst/>
              <a:gdLst/>
              <a:ahLst/>
              <a:cxnLst/>
              <a:rect l="l" t="t" r="r" b="b"/>
              <a:pathLst>
                <a:path w="18415" h="52704">
                  <a:moveTo>
                    <a:pt x="0" y="52450"/>
                  </a:moveTo>
                  <a:lnTo>
                    <a:pt x="2984" y="46855"/>
                  </a:lnTo>
                  <a:lnTo>
                    <a:pt x="11937" y="23777"/>
                  </a:ln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12927851" y="7280407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5" h="173990">
                  <a:moveTo>
                    <a:pt x="0" y="6993"/>
                  </a:moveTo>
                  <a:lnTo>
                    <a:pt x="7461" y="0"/>
                  </a:lnTo>
                  <a:lnTo>
                    <a:pt x="185783" y="166443"/>
                  </a:lnTo>
                  <a:lnTo>
                    <a:pt x="178322" y="173436"/>
                  </a:lnTo>
                  <a:lnTo>
                    <a:pt x="0" y="6993"/>
                  </a:lnTo>
                </a:path>
              </a:pathLst>
            </a:custGeom>
            <a:ln w="43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12906960" y="727411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0"/>
                  </a:lnTo>
                </a:path>
              </a:pathLst>
            </a:custGeom>
            <a:ln w="4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12906960" y="750979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8352" y="6294"/>
                  </a:lnTo>
                  <a:lnTo>
                    <a:pt x="28352" y="13287"/>
                  </a:lnTo>
                </a:path>
              </a:pathLst>
            </a:custGeom>
            <a:ln w="4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2400857" y="7299986"/>
              <a:ext cx="1087120" cy="0"/>
            </a:xfrm>
            <a:custGeom>
              <a:avLst/>
              <a:gdLst/>
              <a:ahLst/>
              <a:cxnLst/>
              <a:rect l="l" t="t" r="r" b="b"/>
              <a:pathLst>
                <a:path w="1087120">
                  <a:moveTo>
                    <a:pt x="0" y="0"/>
                  </a:moveTo>
                  <a:lnTo>
                    <a:pt x="1087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2932093" y="7031439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4">
                  <a:moveTo>
                    <a:pt x="0" y="26854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2932093" y="672372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2032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2890311" y="7031439"/>
              <a:ext cx="41910" cy="268605"/>
            </a:xfrm>
            <a:custGeom>
              <a:avLst/>
              <a:gdLst/>
              <a:ahLst/>
              <a:cxnLst/>
              <a:rect l="l" t="t" r="r" b="b"/>
              <a:pathLst>
                <a:path w="41910" h="268604">
                  <a:moveTo>
                    <a:pt x="0" y="268547"/>
                  </a:moveTo>
                  <a:lnTo>
                    <a:pt x="0" y="0"/>
                  </a:lnTo>
                  <a:lnTo>
                    <a:pt x="41782" y="0"/>
                  </a:lnTo>
                </a:path>
              </a:pathLst>
            </a:custGeom>
            <a:ln w="44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2890310" y="6684565"/>
              <a:ext cx="1861185" cy="111760"/>
            </a:xfrm>
            <a:custGeom>
              <a:avLst/>
              <a:gdLst/>
              <a:ahLst/>
              <a:cxnLst/>
              <a:rect l="l" t="t" r="r" b="b"/>
              <a:pathLst>
                <a:path w="1861185" h="111759">
                  <a:moveTo>
                    <a:pt x="1860821" y="0"/>
                  </a:moveTo>
                  <a:lnTo>
                    <a:pt x="0" y="0"/>
                  </a:lnTo>
                  <a:lnTo>
                    <a:pt x="0" y="111195"/>
                  </a:lnTo>
                  <a:lnTo>
                    <a:pt x="41782" y="111195"/>
                  </a:lnTo>
                </a:path>
              </a:pathLst>
            </a:custGeom>
            <a:ln w="41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3529734" y="6723730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>
                  <a:moveTo>
                    <a:pt x="0" y="0"/>
                  </a:moveTo>
                  <a:lnTo>
                    <a:pt x="49616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2932093" y="6723730"/>
              <a:ext cx="556260" cy="1087120"/>
            </a:xfrm>
            <a:custGeom>
              <a:avLst/>
              <a:gdLst/>
              <a:ahLst/>
              <a:cxnLst/>
              <a:rect l="l" t="t" r="r" b="b"/>
              <a:pathLst>
                <a:path w="556260" h="1087120">
                  <a:moveTo>
                    <a:pt x="0" y="0"/>
                  </a:moveTo>
                  <a:lnTo>
                    <a:pt x="555858" y="0"/>
                  </a:lnTo>
                  <a:lnTo>
                    <a:pt x="555858" y="1086777"/>
                  </a:lnTo>
                </a:path>
              </a:pathLst>
            </a:custGeom>
            <a:ln w="4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3529734" y="6723730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3529735" y="7260825"/>
              <a:ext cx="28575" cy="549910"/>
            </a:xfrm>
            <a:custGeom>
              <a:avLst/>
              <a:gdLst/>
              <a:ahLst/>
              <a:cxnLst/>
              <a:rect l="l" t="t" r="r" b="b"/>
              <a:pathLst>
                <a:path w="28575" h="549909">
                  <a:moveTo>
                    <a:pt x="28352" y="0"/>
                  </a:moveTo>
                  <a:lnTo>
                    <a:pt x="0" y="0"/>
                  </a:lnTo>
                  <a:lnTo>
                    <a:pt x="0" y="549683"/>
                  </a:lnTo>
                </a:path>
              </a:pathLst>
            </a:custGeom>
            <a:ln w="44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3823705" y="7260825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10">
                  <a:moveTo>
                    <a:pt x="0" y="0"/>
                  </a:moveTo>
                  <a:lnTo>
                    <a:pt x="24472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3529734" y="722166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3823705" y="7221661"/>
              <a:ext cx="202565" cy="0"/>
            </a:xfrm>
            <a:custGeom>
              <a:avLst/>
              <a:gdLst/>
              <a:ahLst/>
              <a:cxnLst/>
              <a:rect l="l" t="t" r="r" b="b"/>
              <a:pathLst>
                <a:path w="202564">
                  <a:moveTo>
                    <a:pt x="0" y="0"/>
                  </a:moveTo>
                  <a:lnTo>
                    <a:pt x="20219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2890311" y="729998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3823705" y="7221662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4025903" y="6723730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4068433" y="6723730"/>
              <a:ext cx="0" cy="537210"/>
            </a:xfrm>
            <a:custGeom>
              <a:avLst/>
              <a:gdLst/>
              <a:ahLst/>
              <a:cxnLst/>
              <a:rect l="l" t="t" r="r" b="b"/>
              <a:pathLst>
                <a:path h="537209">
                  <a:moveTo>
                    <a:pt x="0" y="0"/>
                  </a:moveTo>
                  <a:lnTo>
                    <a:pt x="0" y="537094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3558087" y="722166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3543912" y="6744008"/>
              <a:ext cx="288925" cy="147955"/>
            </a:xfrm>
            <a:custGeom>
              <a:avLst/>
              <a:gdLst/>
              <a:ahLst/>
              <a:cxnLst/>
              <a:rect l="l" t="t" r="r" b="b"/>
              <a:pathLst>
                <a:path w="288925" h="147954">
                  <a:moveTo>
                    <a:pt x="0" y="0"/>
                  </a:moveTo>
                  <a:lnTo>
                    <a:pt x="288748" y="0"/>
                  </a:lnTo>
                  <a:lnTo>
                    <a:pt x="288748" y="116090"/>
                  </a:lnTo>
                  <a:lnTo>
                    <a:pt x="0" y="116090"/>
                  </a:lnTo>
                  <a:lnTo>
                    <a:pt x="0" y="0"/>
                  </a:lnTo>
                  <a:close/>
                </a:path>
                <a:path w="288925" h="147954">
                  <a:moveTo>
                    <a:pt x="288748" y="147561"/>
                  </a:moveTo>
                  <a:lnTo>
                    <a:pt x="0" y="147561"/>
                  </a:lnTo>
                  <a:lnTo>
                    <a:pt x="0" y="124482"/>
                  </a:lnTo>
                  <a:lnTo>
                    <a:pt x="288748" y="124482"/>
                  </a:lnTo>
                  <a:lnTo>
                    <a:pt x="288748" y="14756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3986360" y="709368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3986359" y="7093682"/>
              <a:ext cx="40005" cy="81915"/>
            </a:xfrm>
            <a:custGeom>
              <a:avLst/>
              <a:gdLst/>
              <a:ahLst/>
              <a:cxnLst/>
              <a:rect l="l" t="t" r="r" b="b"/>
              <a:pathLst>
                <a:path w="40004" h="81915">
                  <a:moveTo>
                    <a:pt x="39544" y="81823"/>
                  </a:moveTo>
                  <a:lnTo>
                    <a:pt x="0" y="818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3835643" y="7196484"/>
              <a:ext cx="38100" cy="25400"/>
            </a:xfrm>
            <a:custGeom>
              <a:avLst/>
              <a:gdLst/>
              <a:ahLst/>
              <a:cxnLst/>
              <a:rect l="l" t="t" r="r" b="b"/>
              <a:pathLst>
                <a:path w="38100" h="25400">
                  <a:moveTo>
                    <a:pt x="38052" y="25176"/>
                  </a:moveTo>
                  <a:lnTo>
                    <a:pt x="38052" y="0"/>
                  </a:lnTo>
                  <a:lnTo>
                    <a:pt x="0" y="0"/>
                  </a:lnTo>
                  <a:lnTo>
                    <a:pt x="0" y="251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11424421" y="6161461"/>
              <a:ext cx="83820" cy="156845"/>
            </a:xfrm>
            <a:custGeom>
              <a:avLst/>
              <a:gdLst/>
              <a:ahLst/>
              <a:cxnLst/>
              <a:rect l="l" t="t" r="r" b="b"/>
              <a:pathLst>
                <a:path w="83820" h="156845">
                  <a:moveTo>
                    <a:pt x="83565" y="156646"/>
                  </a:moveTo>
                  <a:lnTo>
                    <a:pt x="0" y="156646"/>
                  </a:lnTo>
                  <a:lnTo>
                    <a:pt x="0" y="0"/>
                  </a:lnTo>
                  <a:lnTo>
                    <a:pt x="83565" y="156646"/>
                  </a:lnTo>
                  <a:close/>
                </a:path>
                <a:path w="83820" h="156845">
                  <a:moveTo>
                    <a:pt x="83565" y="156646"/>
                  </a:moveTo>
                  <a:lnTo>
                    <a:pt x="0" y="0"/>
                  </a:lnTo>
                  <a:lnTo>
                    <a:pt x="83565" y="0"/>
                  </a:lnTo>
                  <a:lnTo>
                    <a:pt x="83565" y="1566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11424421" y="6161458"/>
              <a:ext cx="83820" cy="156845"/>
            </a:xfrm>
            <a:custGeom>
              <a:avLst/>
              <a:gdLst/>
              <a:ahLst/>
              <a:cxnLst/>
              <a:rect l="l" t="t" r="r" b="b"/>
              <a:pathLst>
                <a:path w="83820" h="156845">
                  <a:moveTo>
                    <a:pt x="83565" y="0"/>
                  </a:moveTo>
                  <a:lnTo>
                    <a:pt x="0" y="0"/>
                  </a:lnTo>
                  <a:lnTo>
                    <a:pt x="83565" y="156652"/>
                  </a:lnTo>
                  <a:lnTo>
                    <a:pt x="83565" y="0"/>
                  </a:lnTo>
                  <a:close/>
                </a:path>
                <a:path w="83820" h="156845">
                  <a:moveTo>
                    <a:pt x="0" y="0"/>
                  </a:moveTo>
                  <a:lnTo>
                    <a:pt x="83565" y="156652"/>
                  </a:lnTo>
                  <a:lnTo>
                    <a:pt x="0" y="1566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10081404" y="6239784"/>
              <a:ext cx="83820" cy="157480"/>
            </a:xfrm>
            <a:custGeom>
              <a:avLst/>
              <a:gdLst/>
              <a:ahLst/>
              <a:cxnLst/>
              <a:rect l="l" t="t" r="r" b="b"/>
              <a:pathLst>
                <a:path w="83820" h="157479">
                  <a:moveTo>
                    <a:pt x="83565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83565" y="157352"/>
                  </a:lnTo>
                  <a:close/>
                </a:path>
                <a:path w="83820" h="157479">
                  <a:moveTo>
                    <a:pt x="83565" y="157352"/>
                  </a:moveTo>
                  <a:lnTo>
                    <a:pt x="0" y="0"/>
                  </a:lnTo>
                  <a:lnTo>
                    <a:pt x="83565" y="0"/>
                  </a:lnTo>
                  <a:lnTo>
                    <a:pt x="83565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10081406" y="6239784"/>
              <a:ext cx="83820" cy="157480"/>
            </a:xfrm>
            <a:custGeom>
              <a:avLst/>
              <a:gdLst/>
              <a:ahLst/>
              <a:cxnLst/>
              <a:rect l="l" t="t" r="r" b="b"/>
              <a:pathLst>
                <a:path w="83820" h="157479">
                  <a:moveTo>
                    <a:pt x="83565" y="0"/>
                  </a:moveTo>
                  <a:lnTo>
                    <a:pt x="0" y="0"/>
                  </a:lnTo>
                  <a:lnTo>
                    <a:pt x="83565" y="157352"/>
                  </a:lnTo>
                  <a:lnTo>
                    <a:pt x="83565" y="0"/>
                  </a:lnTo>
                  <a:close/>
                </a:path>
                <a:path w="83820" h="157479">
                  <a:moveTo>
                    <a:pt x="0" y="0"/>
                  </a:moveTo>
                  <a:lnTo>
                    <a:pt x="83565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8780173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5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8780175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5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7521472" y="6239784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5348" y="157352"/>
                  </a:lnTo>
                  <a:close/>
                </a:path>
                <a:path w="125729" h="157479">
                  <a:moveTo>
                    <a:pt x="125348" y="157352"/>
                  </a:moveTo>
                  <a:lnTo>
                    <a:pt x="0" y="0"/>
                  </a:lnTo>
                  <a:lnTo>
                    <a:pt x="125348" y="0"/>
                  </a:lnTo>
                  <a:lnTo>
                    <a:pt x="125348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7521472" y="6239784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0"/>
                  </a:moveTo>
                  <a:lnTo>
                    <a:pt x="0" y="0"/>
                  </a:lnTo>
                  <a:lnTo>
                    <a:pt x="125348" y="157352"/>
                  </a:lnTo>
                  <a:lnTo>
                    <a:pt x="125348" y="0"/>
                  </a:lnTo>
                  <a:close/>
                </a:path>
                <a:path w="125729" h="157479">
                  <a:moveTo>
                    <a:pt x="0" y="0"/>
                  </a:moveTo>
                  <a:lnTo>
                    <a:pt x="125348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6311269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4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6311267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4877223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4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4877226" y="6239784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3492425" y="6239784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5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5354" y="157352"/>
                  </a:lnTo>
                  <a:close/>
                </a:path>
                <a:path w="125729" h="157479">
                  <a:moveTo>
                    <a:pt x="125354" y="157352"/>
                  </a:moveTo>
                  <a:lnTo>
                    <a:pt x="0" y="0"/>
                  </a:lnTo>
                  <a:lnTo>
                    <a:pt x="125354" y="0"/>
                  </a:lnTo>
                  <a:lnTo>
                    <a:pt x="125354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3492429" y="6239784"/>
              <a:ext cx="125730" cy="157480"/>
            </a:xfrm>
            <a:custGeom>
              <a:avLst/>
              <a:gdLst/>
              <a:ahLst/>
              <a:cxnLst/>
              <a:rect l="l" t="t" r="r" b="b"/>
              <a:pathLst>
                <a:path w="125729" h="157479">
                  <a:moveTo>
                    <a:pt x="125348" y="0"/>
                  </a:moveTo>
                  <a:lnTo>
                    <a:pt x="0" y="0"/>
                  </a:lnTo>
                  <a:lnTo>
                    <a:pt x="125348" y="157352"/>
                  </a:lnTo>
                  <a:lnTo>
                    <a:pt x="125348" y="0"/>
                  </a:lnTo>
                  <a:close/>
                </a:path>
                <a:path w="125729" h="157479">
                  <a:moveTo>
                    <a:pt x="0" y="0"/>
                  </a:moveTo>
                  <a:lnTo>
                    <a:pt x="125348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3492430" y="6161456"/>
              <a:ext cx="8015605" cy="236220"/>
            </a:xfrm>
            <a:custGeom>
              <a:avLst/>
              <a:gdLst/>
              <a:ahLst/>
              <a:cxnLst/>
              <a:rect l="l" t="t" r="r" b="b"/>
              <a:pathLst>
                <a:path w="8015605" h="236220">
                  <a:moveTo>
                    <a:pt x="7931992" y="156652"/>
                  </a:moveTo>
                  <a:lnTo>
                    <a:pt x="8015558" y="156652"/>
                  </a:lnTo>
                  <a:lnTo>
                    <a:pt x="8015558" y="0"/>
                  </a:lnTo>
                  <a:lnTo>
                    <a:pt x="7931992" y="0"/>
                  </a:lnTo>
                  <a:lnTo>
                    <a:pt x="7931992" y="156652"/>
                  </a:lnTo>
                  <a:close/>
                </a:path>
                <a:path w="8015605" h="236220">
                  <a:moveTo>
                    <a:pt x="6588978" y="235678"/>
                  </a:moveTo>
                  <a:lnTo>
                    <a:pt x="6672543" y="235678"/>
                  </a:lnTo>
                  <a:lnTo>
                    <a:pt x="6672543" y="78326"/>
                  </a:lnTo>
                  <a:lnTo>
                    <a:pt x="6588978" y="78326"/>
                  </a:lnTo>
                  <a:lnTo>
                    <a:pt x="6588978" y="235678"/>
                  </a:lnTo>
                  <a:close/>
                </a:path>
                <a:path w="8015605" h="236220">
                  <a:moveTo>
                    <a:pt x="5287746" y="235678"/>
                  </a:moveTo>
                  <a:lnTo>
                    <a:pt x="5413840" y="235678"/>
                  </a:lnTo>
                  <a:lnTo>
                    <a:pt x="5413840" y="78326"/>
                  </a:lnTo>
                  <a:lnTo>
                    <a:pt x="5287746" y="78326"/>
                  </a:lnTo>
                  <a:lnTo>
                    <a:pt x="5287746" y="235678"/>
                  </a:lnTo>
                  <a:close/>
                </a:path>
                <a:path w="8015605" h="236220">
                  <a:moveTo>
                    <a:pt x="4029043" y="235678"/>
                  </a:moveTo>
                  <a:lnTo>
                    <a:pt x="4154391" y="235678"/>
                  </a:lnTo>
                  <a:lnTo>
                    <a:pt x="4154391" y="78326"/>
                  </a:lnTo>
                  <a:lnTo>
                    <a:pt x="4029043" y="78326"/>
                  </a:lnTo>
                  <a:lnTo>
                    <a:pt x="4029043" y="235678"/>
                  </a:lnTo>
                  <a:close/>
                </a:path>
                <a:path w="8015605" h="236220">
                  <a:moveTo>
                    <a:pt x="2818838" y="235678"/>
                  </a:moveTo>
                  <a:lnTo>
                    <a:pt x="2944932" y="235678"/>
                  </a:lnTo>
                  <a:lnTo>
                    <a:pt x="2944932" y="78326"/>
                  </a:lnTo>
                  <a:lnTo>
                    <a:pt x="2818838" y="78326"/>
                  </a:lnTo>
                  <a:lnTo>
                    <a:pt x="2818838" y="235678"/>
                  </a:lnTo>
                  <a:close/>
                </a:path>
                <a:path w="8015605" h="236220">
                  <a:moveTo>
                    <a:pt x="1384797" y="235678"/>
                  </a:moveTo>
                  <a:lnTo>
                    <a:pt x="1510891" y="235678"/>
                  </a:lnTo>
                  <a:lnTo>
                    <a:pt x="1510891" y="78326"/>
                  </a:lnTo>
                  <a:lnTo>
                    <a:pt x="1384797" y="78326"/>
                  </a:lnTo>
                  <a:lnTo>
                    <a:pt x="1384797" y="235678"/>
                  </a:lnTo>
                  <a:close/>
                </a:path>
                <a:path w="8015605" h="236220">
                  <a:moveTo>
                    <a:pt x="0" y="235678"/>
                  </a:moveTo>
                  <a:lnTo>
                    <a:pt x="125348" y="235678"/>
                  </a:lnTo>
                  <a:lnTo>
                    <a:pt x="125348" y="78326"/>
                  </a:lnTo>
                  <a:lnTo>
                    <a:pt x="0" y="78326"/>
                  </a:lnTo>
                  <a:lnTo>
                    <a:pt x="0" y="2356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3516304" y="6409726"/>
              <a:ext cx="0" cy="262255"/>
            </a:xfrm>
            <a:custGeom>
              <a:avLst/>
              <a:gdLst/>
              <a:ahLst/>
              <a:cxnLst/>
              <a:rect l="l" t="t" r="r" b="b"/>
              <a:pathLst>
                <a:path h="262254">
                  <a:moveTo>
                    <a:pt x="0" y="0"/>
                  </a:moveTo>
                  <a:lnTo>
                    <a:pt x="0" y="2622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3529734" y="6397136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4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3502129" y="5729262"/>
              <a:ext cx="27940" cy="955675"/>
            </a:xfrm>
            <a:custGeom>
              <a:avLst/>
              <a:gdLst/>
              <a:ahLst/>
              <a:cxnLst/>
              <a:rect l="l" t="t" r="r" b="b"/>
              <a:pathLst>
                <a:path w="27939" h="955675">
                  <a:moveTo>
                    <a:pt x="0" y="680460"/>
                  </a:moveTo>
                  <a:lnTo>
                    <a:pt x="27606" y="680460"/>
                  </a:lnTo>
                  <a:lnTo>
                    <a:pt x="27606" y="667871"/>
                  </a:lnTo>
                  <a:lnTo>
                    <a:pt x="0" y="667871"/>
                  </a:lnTo>
                  <a:lnTo>
                    <a:pt x="0" y="680460"/>
                  </a:lnTo>
                  <a:close/>
                </a:path>
                <a:path w="27939" h="955675">
                  <a:moveTo>
                    <a:pt x="0" y="667871"/>
                  </a:moveTo>
                  <a:lnTo>
                    <a:pt x="0" y="955301"/>
                  </a:lnTo>
                </a:path>
                <a:path w="27939" h="955675">
                  <a:moveTo>
                    <a:pt x="0" y="942713"/>
                  </a:moveTo>
                  <a:lnTo>
                    <a:pt x="27606" y="942713"/>
                  </a:lnTo>
                  <a:lnTo>
                    <a:pt x="27606" y="955301"/>
                  </a:lnTo>
                  <a:lnTo>
                    <a:pt x="0" y="955301"/>
                  </a:lnTo>
                  <a:lnTo>
                    <a:pt x="0" y="942713"/>
                  </a:lnTo>
                  <a:close/>
                </a:path>
                <a:path w="27939" h="955675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  <a:path w="27939" h="955675">
                  <a:moveTo>
                    <a:pt x="0" y="497238"/>
                  </a:moveTo>
                  <a:lnTo>
                    <a:pt x="27606" y="497238"/>
                  </a:lnTo>
                  <a:lnTo>
                    <a:pt x="27606" y="510525"/>
                  </a:lnTo>
                  <a:lnTo>
                    <a:pt x="0" y="510525"/>
                  </a:lnTo>
                  <a:lnTo>
                    <a:pt x="0" y="4972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2400857" y="5729264"/>
              <a:ext cx="1129030" cy="0"/>
            </a:xfrm>
            <a:custGeom>
              <a:avLst/>
              <a:gdLst/>
              <a:ahLst/>
              <a:cxnLst/>
              <a:rect l="l" t="t" r="r" b="b"/>
              <a:pathLst>
                <a:path w="1129029">
                  <a:moveTo>
                    <a:pt x="0" y="0"/>
                  </a:moveTo>
                  <a:lnTo>
                    <a:pt x="11288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2415033" y="5715977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2694081" y="5715977"/>
              <a:ext cx="264160" cy="0"/>
            </a:xfrm>
            <a:custGeom>
              <a:avLst/>
              <a:gdLst/>
              <a:ahLst/>
              <a:cxnLst/>
              <a:rect l="l" t="t" r="r" b="b"/>
              <a:pathLst>
                <a:path w="264160">
                  <a:moveTo>
                    <a:pt x="0" y="0"/>
                  </a:moveTo>
                  <a:lnTo>
                    <a:pt x="2641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2972384" y="5715977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6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3237256" y="5715977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6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2400857" y="5702689"/>
              <a:ext cx="1129030" cy="0"/>
            </a:xfrm>
            <a:custGeom>
              <a:avLst/>
              <a:gdLst/>
              <a:ahLst/>
              <a:cxnLst/>
              <a:rect l="l" t="t" r="r" b="b"/>
              <a:pathLst>
                <a:path w="1129029">
                  <a:moveTo>
                    <a:pt x="0" y="0"/>
                  </a:moveTo>
                  <a:lnTo>
                    <a:pt x="11288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3323805" y="6046766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89">
                  <a:moveTo>
                    <a:pt x="185783" y="166443"/>
                  </a:moveTo>
                  <a:lnTo>
                    <a:pt x="178322" y="173436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85783" y="166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3502128" y="621391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12588"/>
                  </a:moveTo>
                  <a:lnTo>
                    <a:pt x="27606" y="12588"/>
                  </a:lnTo>
                  <a:lnTo>
                    <a:pt x="27606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3502128" y="5742553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0"/>
                  </a:moveTo>
                  <a:lnTo>
                    <a:pt x="27606" y="0"/>
                  </a:lnTo>
                  <a:lnTo>
                    <a:pt x="27606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3409609" y="5986623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56705" y="0"/>
                  </a:moveTo>
                  <a:lnTo>
                    <a:pt x="30590" y="4895"/>
                  </a:lnTo>
                  <a:lnTo>
                    <a:pt x="5968" y="11888"/>
                  </a:lnTo>
                  <a:lnTo>
                    <a:pt x="0" y="146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3337982" y="6011798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46259" y="0"/>
                  </a:moveTo>
                  <a:lnTo>
                    <a:pt x="30590" y="8392"/>
                  </a:lnTo>
                  <a:lnTo>
                    <a:pt x="9699" y="22378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3285008" y="6059355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20" h="42545">
                  <a:moveTo>
                    <a:pt x="32829" y="0"/>
                  </a:moveTo>
                  <a:lnTo>
                    <a:pt x="24621" y="8392"/>
                  </a:lnTo>
                  <a:lnTo>
                    <a:pt x="8953" y="27973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3254417" y="6125091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4" h="52070">
                  <a:moveTo>
                    <a:pt x="17906" y="0"/>
                  </a:moveTo>
                  <a:lnTo>
                    <a:pt x="14922" y="4895"/>
                  </a:lnTo>
                  <a:lnTo>
                    <a:pt x="5968" y="27973"/>
                  </a:lnTo>
                  <a:lnTo>
                    <a:pt x="0" y="5175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3452884" y="5748845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4">
                  <a:moveTo>
                    <a:pt x="49243" y="0"/>
                  </a:move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3393195" y="5813884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3323806" y="5869132"/>
              <a:ext cx="57785" cy="53340"/>
            </a:xfrm>
            <a:custGeom>
              <a:avLst/>
              <a:gdLst/>
              <a:ahLst/>
              <a:cxnLst/>
              <a:rect l="l" t="t" r="r" b="b"/>
              <a:pathLst>
                <a:path w="57785" h="53339">
                  <a:moveTo>
                    <a:pt x="49989" y="0"/>
                  </a:moveTo>
                  <a:lnTo>
                    <a:pt x="0" y="46156"/>
                  </a:lnTo>
                  <a:lnTo>
                    <a:pt x="7461" y="53150"/>
                  </a:lnTo>
                  <a:lnTo>
                    <a:pt x="57451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3400655" y="5820878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3460345" y="5748845"/>
              <a:ext cx="49530" cy="53340"/>
            </a:xfrm>
            <a:custGeom>
              <a:avLst/>
              <a:gdLst/>
              <a:ahLst/>
              <a:cxnLst/>
              <a:rect l="l" t="t" r="r" b="b"/>
              <a:pathLst>
                <a:path w="49529" h="53339">
                  <a:moveTo>
                    <a:pt x="0" y="53150"/>
                  </a:moveTo>
                  <a:lnTo>
                    <a:pt x="49243" y="6993"/>
                  </a:ln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3254417" y="5792206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4" h="52070">
                  <a:moveTo>
                    <a:pt x="0" y="0"/>
                  </a:moveTo>
                  <a:lnTo>
                    <a:pt x="5968" y="23777"/>
                  </a:lnTo>
                  <a:lnTo>
                    <a:pt x="14922" y="46855"/>
                  </a:lnTo>
                  <a:lnTo>
                    <a:pt x="17906" y="5175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3285008" y="5867735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0" y="0"/>
                  </a:moveTo>
                  <a:lnTo>
                    <a:pt x="8953" y="13986"/>
                  </a:lnTo>
                  <a:lnTo>
                    <a:pt x="24621" y="33568"/>
                  </a:lnTo>
                  <a:lnTo>
                    <a:pt x="33575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3338727" y="5927878"/>
              <a:ext cx="45720" cy="29845"/>
            </a:xfrm>
            <a:custGeom>
              <a:avLst/>
              <a:gdLst/>
              <a:ahLst/>
              <a:cxnLst/>
              <a:rect l="l" t="t" r="r" b="b"/>
              <a:pathLst>
                <a:path w="45720" h="29845">
                  <a:moveTo>
                    <a:pt x="0" y="0"/>
                  </a:moveTo>
                  <a:lnTo>
                    <a:pt x="8953" y="6993"/>
                  </a:lnTo>
                  <a:lnTo>
                    <a:pt x="29844" y="20980"/>
                  </a:lnTo>
                  <a:lnTo>
                    <a:pt x="45513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3409610" y="5967739"/>
              <a:ext cx="57150" cy="15240"/>
            </a:xfrm>
            <a:custGeom>
              <a:avLst/>
              <a:gdLst/>
              <a:ahLst/>
              <a:cxnLst/>
              <a:rect l="l" t="t" r="r" b="b"/>
              <a:pathLst>
                <a:path w="57150" h="15239">
                  <a:moveTo>
                    <a:pt x="0" y="0"/>
                  </a:moveTo>
                  <a:lnTo>
                    <a:pt x="5968" y="2797"/>
                  </a:lnTo>
                  <a:lnTo>
                    <a:pt x="30590" y="9790"/>
                  </a:lnTo>
                  <a:lnTo>
                    <a:pt x="56705" y="146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3502129" y="5748844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20">
                  <a:moveTo>
                    <a:pt x="10445" y="0"/>
                  </a:moveTo>
                  <a:lnTo>
                    <a:pt x="0" y="0"/>
                  </a:lnTo>
                  <a:lnTo>
                    <a:pt x="0" y="235678"/>
                  </a:lnTo>
                  <a:lnTo>
                    <a:pt x="10445" y="235678"/>
                  </a:lnTo>
                  <a:lnTo>
                    <a:pt x="104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3529734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3502128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3487953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2415033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2400858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2972384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2958209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2694081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2679906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3237256" y="570268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3223081" y="5702687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70">
                  <a:moveTo>
                    <a:pt x="0" y="0"/>
                  </a:moveTo>
                  <a:lnTo>
                    <a:pt x="14176" y="0"/>
                  </a:lnTo>
                  <a:lnTo>
                    <a:pt x="14176" y="26575"/>
                  </a:lnTo>
                  <a:lnTo>
                    <a:pt x="0" y="265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3226065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3226065" y="7359432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286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3302914" y="733915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3302914" y="7359432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352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5909108" y="686849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90">
                  <a:moveTo>
                    <a:pt x="0" y="8392"/>
                  </a:moveTo>
                  <a:lnTo>
                    <a:pt x="9699" y="0"/>
                  </a:lnTo>
                </a:path>
              </a:pathLst>
            </a:custGeom>
            <a:ln w="43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5909108" y="6868493"/>
              <a:ext cx="40005" cy="36830"/>
            </a:xfrm>
            <a:custGeom>
              <a:avLst/>
              <a:gdLst/>
              <a:ahLst/>
              <a:cxnLst/>
              <a:rect l="l" t="t" r="r" b="b"/>
              <a:pathLst>
                <a:path w="40004" h="36829">
                  <a:moveTo>
                    <a:pt x="0" y="36365"/>
                  </a:moveTo>
                  <a:lnTo>
                    <a:pt x="39544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5935969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5965813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5995659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6024756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6054602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6084447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6114291" y="68684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6143390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6173234" y="686849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6203080" y="6885278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59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4792914" y="6868492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6493320" y="686849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6535103" y="6684565"/>
              <a:ext cx="1111885" cy="0"/>
            </a:xfrm>
            <a:custGeom>
              <a:avLst/>
              <a:gdLst/>
              <a:ahLst/>
              <a:cxnLst/>
              <a:rect l="l" t="t" r="r" b="b"/>
              <a:pathLst>
                <a:path w="1111884">
                  <a:moveTo>
                    <a:pt x="0" y="0"/>
                  </a:moveTo>
                  <a:lnTo>
                    <a:pt x="111171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4068433" y="6723730"/>
              <a:ext cx="683260" cy="0"/>
            </a:xfrm>
            <a:custGeom>
              <a:avLst/>
              <a:gdLst/>
              <a:ahLst/>
              <a:cxnLst/>
              <a:rect l="l" t="t" r="r" b="b"/>
              <a:pathLst>
                <a:path w="683260">
                  <a:moveTo>
                    <a:pt x="0" y="0"/>
                  </a:moveTo>
                  <a:lnTo>
                    <a:pt x="68269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4792914" y="6907657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6493320" y="6907657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65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6576885" y="6723730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1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4792914" y="6337691"/>
              <a:ext cx="0" cy="530860"/>
            </a:xfrm>
            <a:custGeom>
              <a:avLst/>
              <a:gdLst/>
              <a:ahLst/>
              <a:cxnLst/>
              <a:rect l="l" t="t" r="r" b="b"/>
              <a:pathLst>
                <a:path h="530859">
                  <a:moveTo>
                    <a:pt x="0" y="0"/>
                  </a:moveTo>
                  <a:lnTo>
                    <a:pt x="0" y="53080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4792914" y="6907657"/>
              <a:ext cx="0" cy="628015"/>
            </a:xfrm>
            <a:custGeom>
              <a:avLst/>
              <a:gdLst/>
              <a:ahLst/>
              <a:cxnLst/>
              <a:rect l="l" t="t" r="r" b="b"/>
              <a:pathLst>
                <a:path h="628015">
                  <a:moveTo>
                    <a:pt x="0" y="0"/>
                  </a:moveTo>
                  <a:lnTo>
                    <a:pt x="0" y="62800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4792914" y="778463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6493320" y="6868492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4751132" y="6239784"/>
              <a:ext cx="0" cy="445134"/>
            </a:xfrm>
            <a:custGeom>
              <a:avLst/>
              <a:gdLst/>
              <a:ahLst/>
              <a:cxnLst/>
              <a:rect l="l" t="t" r="r" b="b"/>
              <a:pathLst>
                <a:path h="445134">
                  <a:moveTo>
                    <a:pt x="0" y="0"/>
                  </a:moveTo>
                  <a:lnTo>
                    <a:pt x="0" y="44478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4751132" y="6723730"/>
              <a:ext cx="0" cy="812165"/>
            </a:xfrm>
            <a:custGeom>
              <a:avLst/>
              <a:gdLst/>
              <a:ahLst/>
              <a:cxnLst/>
              <a:rect l="l" t="t" r="r" b="b"/>
              <a:pathLst>
                <a:path h="812165">
                  <a:moveTo>
                    <a:pt x="0" y="0"/>
                  </a:moveTo>
                  <a:lnTo>
                    <a:pt x="0" y="811936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4751132" y="7784632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4751132" y="6239784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4">
                  <a:moveTo>
                    <a:pt x="126094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4792914" y="6298530"/>
              <a:ext cx="84455" cy="39370"/>
            </a:xfrm>
            <a:custGeom>
              <a:avLst/>
              <a:gdLst/>
              <a:ahLst/>
              <a:cxnLst/>
              <a:rect l="l" t="t" r="r" b="b"/>
              <a:pathLst>
                <a:path w="84454" h="39370">
                  <a:moveTo>
                    <a:pt x="84311" y="0"/>
                  </a:moveTo>
                  <a:lnTo>
                    <a:pt x="84311" y="39163"/>
                  </a:lnTo>
                  <a:lnTo>
                    <a:pt x="0" y="39163"/>
                  </a:lnTo>
                </a:path>
              </a:pathLst>
            </a:custGeom>
            <a:ln w="42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3487951" y="781050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6535103" y="6337691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19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6535103" y="6684565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2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6437361" y="6239784"/>
              <a:ext cx="139700" cy="209550"/>
            </a:xfrm>
            <a:custGeom>
              <a:avLst/>
              <a:gdLst/>
              <a:ahLst/>
              <a:cxnLst/>
              <a:rect l="l" t="t" r="r" b="b"/>
              <a:pathLst>
                <a:path w="139700" h="209550">
                  <a:moveTo>
                    <a:pt x="0" y="0"/>
                  </a:moveTo>
                  <a:lnTo>
                    <a:pt x="139524" y="0"/>
                  </a:lnTo>
                  <a:lnTo>
                    <a:pt x="139524" y="209103"/>
                  </a:lnTo>
                </a:path>
              </a:pathLst>
            </a:custGeom>
            <a:ln w="43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6437361" y="6298530"/>
              <a:ext cx="97790" cy="39370"/>
            </a:xfrm>
            <a:custGeom>
              <a:avLst/>
              <a:gdLst/>
              <a:ahLst/>
              <a:cxnLst/>
              <a:rect l="l" t="t" r="r" b="b"/>
              <a:pathLst>
                <a:path w="97790" h="39370">
                  <a:moveTo>
                    <a:pt x="0" y="0"/>
                  </a:moveTo>
                  <a:lnTo>
                    <a:pt x="0" y="39163"/>
                  </a:lnTo>
                  <a:lnTo>
                    <a:pt x="97741" y="39163"/>
                  </a:lnTo>
                </a:path>
              </a:pathLst>
            </a:custGeom>
            <a:ln w="42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6226955" y="6868492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4751132" y="781050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4751132" y="778463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4751132" y="753566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4822013" y="7544756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0" y="0"/>
                  </a:moveTo>
                  <a:lnTo>
                    <a:pt x="26114" y="4895"/>
                  </a:lnTo>
                  <a:lnTo>
                    <a:pt x="32083" y="62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4880956" y="7560143"/>
              <a:ext cx="48895" cy="24765"/>
            </a:xfrm>
            <a:custGeom>
              <a:avLst/>
              <a:gdLst/>
              <a:ahLst/>
              <a:cxnLst/>
              <a:rect l="l" t="t" r="r" b="b"/>
              <a:pathLst>
                <a:path w="48895" h="24765">
                  <a:moveTo>
                    <a:pt x="0" y="0"/>
                  </a:moveTo>
                  <a:lnTo>
                    <a:pt x="15668" y="6294"/>
                  </a:lnTo>
                  <a:lnTo>
                    <a:pt x="38798" y="18182"/>
                  </a:lnTo>
                  <a:lnTo>
                    <a:pt x="48497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4951838" y="7600704"/>
              <a:ext cx="38100" cy="38735"/>
            </a:xfrm>
            <a:custGeom>
              <a:avLst/>
              <a:gdLst/>
              <a:ahLst/>
              <a:cxnLst/>
              <a:rect l="l" t="t" r="r" b="b"/>
              <a:pathLst>
                <a:path w="38100" h="38734">
                  <a:moveTo>
                    <a:pt x="0" y="0"/>
                  </a:moveTo>
                  <a:lnTo>
                    <a:pt x="8953" y="6993"/>
                  </a:lnTo>
                  <a:lnTo>
                    <a:pt x="26860" y="25176"/>
                  </a:lnTo>
                  <a:lnTo>
                    <a:pt x="38052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5004812" y="7661547"/>
              <a:ext cx="22860" cy="47625"/>
            </a:xfrm>
            <a:custGeom>
              <a:avLst/>
              <a:gdLst/>
              <a:ahLst/>
              <a:cxnLst/>
              <a:rect l="l" t="t" r="r" b="b"/>
              <a:pathLst>
                <a:path w="22860" h="47625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75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4778738" y="7604200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4" h="174625">
                  <a:moveTo>
                    <a:pt x="0" y="167142"/>
                  </a:moveTo>
                  <a:lnTo>
                    <a:pt x="7461" y="174136"/>
                  </a:lnTo>
                  <a:lnTo>
                    <a:pt x="185783" y="6993"/>
                  </a:lnTo>
                  <a:lnTo>
                    <a:pt x="178322" y="0"/>
                  </a:lnTo>
                  <a:lnTo>
                    <a:pt x="0" y="1671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4757847" y="777134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4757847" y="753566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6236655" y="6934932"/>
              <a:ext cx="15240" cy="52705"/>
            </a:xfrm>
            <a:custGeom>
              <a:avLst/>
              <a:gdLst/>
              <a:ahLst/>
              <a:cxnLst/>
              <a:rect l="l" t="t" r="r" b="b"/>
              <a:pathLst>
                <a:path w="15239" h="52704">
                  <a:moveTo>
                    <a:pt x="0" y="0"/>
                  </a:moveTo>
                  <a:lnTo>
                    <a:pt x="5222" y="23777"/>
                  </a:lnTo>
                  <a:lnTo>
                    <a:pt x="12684" y="46855"/>
                  </a:lnTo>
                  <a:lnTo>
                    <a:pt x="14922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6263515" y="7011158"/>
              <a:ext cx="31750" cy="43815"/>
            </a:xfrm>
            <a:custGeom>
              <a:avLst/>
              <a:gdLst/>
              <a:ahLst/>
              <a:cxnLst/>
              <a:rect l="l" t="t" r="r" b="b"/>
              <a:pathLst>
                <a:path w="31750" h="43815">
                  <a:moveTo>
                    <a:pt x="0" y="0"/>
                  </a:moveTo>
                  <a:lnTo>
                    <a:pt x="8953" y="14686"/>
                  </a:lnTo>
                  <a:lnTo>
                    <a:pt x="23875" y="34267"/>
                  </a:lnTo>
                  <a:lnTo>
                    <a:pt x="31337" y="433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6314251" y="7073401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5" h="31115">
                  <a:moveTo>
                    <a:pt x="0" y="0"/>
                  </a:moveTo>
                  <a:lnTo>
                    <a:pt x="8953" y="7692"/>
                  </a:lnTo>
                  <a:lnTo>
                    <a:pt x="29844" y="22378"/>
                  </a:lnTo>
                  <a:lnTo>
                    <a:pt x="44767" y="307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6384386" y="7116060"/>
              <a:ext cx="55244" cy="17145"/>
            </a:xfrm>
            <a:custGeom>
              <a:avLst/>
              <a:gdLst/>
              <a:ahLst/>
              <a:cxnLst/>
              <a:rect l="l" t="t" r="r" b="b"/>
              <a:pathLst>
                <a:path w="55245" h="17145">
                  <a:moveTo>
                    <a:pt x="0" y="0"/>
                  </a:moveTo>
                  <a:lnTo>
                    <a:pt x="5222" y="2797"/>
                  </a:lnTo>
                  <a:lnTo>
                    <a:pt x="29844" y="10490"/>
                  </a:lnTo>
                  <a:lnTo>
                    <a:pt x="55212" y="167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6300821" y="6893670"/>
              <a:ext cx="185420" cy="174625"/>
            </a:xfrm>
            <a:custGeom>
              <a:avLst/>
              <a:gdLst/>
              <a:ahLst/>
              <a:cxnLst/>
              <a:rect l="l" t="t" r="r" b="b"/>
              <a:pathLst>
                <a:path w="185420" h="174625">
                  <a:moveTo>
                    <a:pt x="177576" y="0"/>
                  </a:moveTo>
                  <a:lnTo>
                    <a:pt x="185037" y="6993"/>
                  </a:lnTo>
                  <a:lnTo>
                    <a:pt x="6715" y="174136"/>
                  </a:lnTo>
                  <a:lnTo>
                    <a:pt x="0" y="167142"/>
                  </a:lnTo>
                  <a:lnTo>
                    <a:pt x="1775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6479144" y="6874786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258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5875"/>
                  </a:lnTo>
                  <a:lnTo>
                    <a:pt x="14176" y="2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6226955" y="6874786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0" y="258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25875"/>
                  </a:lnTo>
                  <a:lnTo>
                    <a:pt x="0" y="258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8430244" y="6802755"/>
              <a:ext cx="0" cy="615950"/>
            </a:xfrm>
            <a:custGeom>
              <a:avLst/>
              <a:gdLst/>
              <a:ahLst/>
              <a:cxnLst/>
              <a:rect l="l" t="t" r="r" b="b"/>
              <a:pathLst>
                <a:path h="615950">
                  <a:moveTo>
                    <a:pt x="0" y="0"/>
                  </a:moveTo>
                  <a:lnTo>
                    <a:pt x="0" y="61542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7255107" y="739160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862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7521472" y="739160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862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8829420" y="6200619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7606" y="0"/>
                  </a:lnTo>
                  <a:lnTo>
                    <a:pt x="27606" y="39163"/>
                  </a:lnTo>
                  <a:close/>
                </a:path>
              </a:pathLst>
            </a:custGeom>
            <a:ln w="87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8829419" y="6200621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8829419" y="6200621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8829420" y="4708223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7606" y="0"/>
                  </a:lnTo>
                  <a:lnTo>
                    <a:pt x="27606" y="39163"/>
                  </a:lnTo>
                  <a:close/>
                </a:path>
              </a:pathLst>
            </a:custGeom>
            <a:ln w="87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8829419" y="4708224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27606" y="39163"/>
                  </a:moveTo>
                  <a:lnTo>
                    <a:pt x="0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8829419" y="4708224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8829419" y="6397137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  <a:lnTo>
                    <a:pt x="0" y="0"/>
                  </a:lnTo>
                  <a:lnTo>
                    <a:pt x="0" y="39163"/>
                  </a:lnTo>
                  <a:lnTo>
                    <a:pt x="27606" y="39163"/>
                  </a:ln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8829419" y="6397136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0"/>
                  </a:moveTo>
                  <a:lnTo>
                    <a:pt x="27606" y="39163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11382639" y="4747387"/>
              <a:ext cx="1511300" cy="0"/>
            </a:xfrm>
            <a:custGeom>
              <a:avLst/>
              <a:gdLst/>
              <a:ahLst/>
              <a:cxnLst/>
              <a:rect l="l" t="t" r="r" b="b"/>
              <a:pathLst>
                <a:path w="1511300">
                  <a:moveTo>
                    <a:pt x="0" y="0"/>
                  </a:moveTo>
                  <a:lnTo>
                    <a:pt x="151089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9130105" y="737901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11382639" y="4747388"/>
              <a:ext cx="0" cy="2632075"/>
            </a:xfrm>
            <a:custGeom>
              <a:avLst/>
              <a:gdLst/>
              <a:ahLst/>
              <a:cxnLst/>
              <a:rect l="l" t="t" r="r" b="b"/>
              <a:pathLst>
                <a:path h="2632075">
                  <a:moveTo>
                    <a:pt x="0" y="263162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11424421" y="6161459"/>
              <a:ext cx="0" cy="1257300"/>
            </a:xfrm>
            <a:custGeom>
              <a:avLst/>
              <a:gdLst/>
              <a:ahLst/>
              <a:cxnLst/>
              <a:rect l="l" t="t" r="r" b="b"/>
              <a:pathLst>
                <a:path h="1257300">
                  <a:moveTo>
                    <a:pt x="0" y="125671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11452027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12054146" y="739160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12081753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12110105" y="6802755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h="589279">
                  <a:moveTo>
                    <a:pt x="0" y="5888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11452027" y="739160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12054146" y="7391602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12110105" y="739160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11452027" y="6802755"/>
              <a:ext cx="629920" cy="0"/>
            </a:xfrm>
            <a:custGeom>
              <a:avLst/>
              <a:gdLst/>
              <a:ahLst/>
              <a:cxnLst/>
              <a:rect l="l" t="t" r="r" b="b"/>
              <a:pathLst>
                <a:path w="629920">
                  <a:moveTo>
                    <a:pt x="0" y="0"/>
                  </a:moveTo>
                  <a:lnTo>
                    <a:pt x="629724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12110105" y="680275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12445858" y="682863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11424421" y="6763591"/>
              <a:ext cx="1049655" cy="0"/>
            </a:xfrm>
            <a:custGeom>
              <a:avLst/>
              <a:gdLst/>
              <a:ahLst/>
              <a:cxnLst/>
              <a:rect l="l" t="t" r="r" b="b"/>
              <a:pathLst>
                <a:path w="1049654">
                  <a:moveTo>
                    <a:pt x="0" y="0"/>
                  </a:moveTo>
                  <a:lnTo>
                    <a:pt x="104904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51" name="object 7051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1508727" y="6812452"/>
              <a:ext cx="138791" cy="189028"/>
            </a:xfrm>
            <a:prstGeom prst="rect">
              <a:avLst/>
            </a:prstGeom>
          </p:spPr>
        </p:pic>
        <p:sp>
          <p:nvSpPr>
            <p:cNvPr id="7052" name="object 7052"/>
            <p:cNvSpPr/>
            <p:nvPr/>
          </p:nvSpPr>
          <p:spPr>
            <a:xfrm>
              <a:off x="11787781" y="739160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11801958" y="7404888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12445858" y="707759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12459288" y="6841917"/>
              <a:ext cx="0" cy="222885"/>
            </a:xfrm>
            <a:custGeom>
              <a:avLst/>
              <a:gdLst/>
              <a:ahLst/>
              <a:cxnLst/>
              <a:rect l="l" t="t" r="r" b="b"/>
              <a:pathLst>
                <a:path h="222884">
                  <a:moveTo>
                    <a:pt x="0" y="0"/>
                  </a:moveTo>
                  <a:lnTo>
                    <a:pt x="0" y="22239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11507987" y="6200623"/>
              <a:ext cx="909955" cy="0"/>
            </a:xfrm>
            <a:custGeom>
              <a:avLst/>
              <a:gdLst/>
              <a:ahLst/>
              <a:cxnLst/>
              <a:rect l="l" t="t" r="r" b="b"/>
              <a:pathLst>
                <a:path w="909954">
                  <a:moveTo>
                    <a:pt x="0" y="0"/>
                  </a:moveTo>
                  <a:lnTo>
                    <a:pt x="90951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11774351" y="6210412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11774351" y="6357275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6431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12417506" y="637056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11507987" y="6161460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12906213" y="6409725"/>
              <a:ext cx="18415" cy="236220"/>
            </a:xfrm>
            <a:custGeom>
              <a:avLst/>
              <a:gdLst/>
              <a:ahLst/>
              <a:cxnLst/>
              <a:rect l="l" t="t" r="r" b="b"/>
              <a:pathLst>
                <a:path w="18415" h="236220">
                  <a:moveTo>
                    <a:pt x="0" y="0"/>
                  </a:moveTo>
                  <a:lnTo>
                    <a:pt x="17906" y="0"/>
                  </a:lnTo>
                  <a:lnTo>
                    <a:pt x="17906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12445858" y="61614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12417506" y="6200621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94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12407061" y="6210413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h="147320">
                  <a:moveTo>
                    <a:pt x="0" y="1468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11774351" y="6200622"/>
              <a:ext cx="0" cy="156845"/>
            </a:xfrm>
            <a:custGeom>
              <a:avLst/>
              <a:gdLst/>
              <a:ahLst/>
              <a:cxnLst/>
              <a:rect l="l" t="t" r="r" b="b"/>
              <a:pathLst>
                <a:path h="156845">
                  <a:moveTo>
                    <a:pt x="0" y="156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11529624" y="6206915"/>
              <a:ext cx="224154" cy="0"/>
            </a:xfrm>
            <a:custGeom>
              <a:avLst/>
              <a:gdLst/>
              <a:ahLst/>
              <a:cxnLst/>
              <a:rect l="l" t="t" r="r" b="b"/>
              <a:pathLst>
                <a:path w="224154">
                  <a:moveTo>
                    <a:pt x="2238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11753087" y="620691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11515448" y="620691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0"/>
                  </a:moveTo>
                  <a:lnTo>
                    <a:pt x="6180" y="0"/>
                  </a:lnTo>
                  <a:lnTo>
                    <a:pt x="0" y="5792"/>
                  </a:lnTo>
                  <a:lnTo>
                    <a:pt x="0" y="129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11515448" y="622020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11514702" y="6422662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0"/>
                  </a:moveTo>
                  <a:lnTo>
                    <a:pt x="0" y="3671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11522163" y="6429306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11759802" y="6422662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11515448" y="6416717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59">
                  <a:moveTo>
                    <a:pt x="0" y="0"/>
                  </a:moveTo>
                  <a:lnTo>
                    <a:pt x="251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11766890" y="6220203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8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11605728" y="641671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11593790" y="6429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11582599" y="6429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11581852" y="6438048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11616920" y="6429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0"/>
                  </a:moveTo>
                  <a:lnTo>
                    <a:pt x="0" y="9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11628858" y="642930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0" y="90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11616920" y="6438048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11792259" y="6215305"/>
              <a:ext cx="215900" cy="134620"/>
            </a:xfrm>
            <a:custGeom>
              <a:avLst/>
              <a:gdLst/>
              <a:ahLst/>
              <a:cxnLst/>
              <a:rect l="l" t="t" r="r" b="b"/>
              <a:pathLst>
                <a:path w="215900" h="134620">
                  <a:moveTo>
                    <a:pt x="0" y="0"/>
                  </a:moveTo>
                  <a:lnTo>
                    <a:pt x="215628" y="0"/>
                  </a:lnTo>
                  <a:lnTo>
                    <a:pt x="215628" y="134273"/>
                  </a:lnTo>
                  <a:lnTo>
                    <a:pt x="0" y="134273"/>
                  </a:lnTo>
                  <a:lnTo>
                    <a:pt x="0" y="0"/>
                  </a:lnTo>
                  <a:close/>
                </a:path>
              </a:pathLst>
            </a:custGeom>
            <a:ln w="5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11902684" y="624537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11903430" y="62579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11902684" y="632475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11916113" y="6337691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658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11981399" y="632475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11995203" y="62579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11981399" y="6245380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11916113" y="624537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65658" y="0"/>
                  </a:moveTo>
                  <a:lnTo>
                    <a:pt x="0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11804942" y="624537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11804942" y="62579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11804942" y="632475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11818372" y="6337691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658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11883658" y="632475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11896715" y="6257968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11883658" y="6245380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11818372" y="624537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65658" y="0"/>
                  </a:moveTo>
                  <a:lnTo>
                    <a:pt x="0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11840756" y="6281744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11938498" y="6281744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11872093" y="622579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11917605" y="622579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11894476" y="622579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12033255" y="6370561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12078022" y="6375458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>
                  <a:moveTo>
                    <a:pt x="775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12155245" y="6373792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666"/>
                  </a:moveTo>
                  <a:lnTo>
                    <a:pt x="2114" y="1666"/>
                  </a:lnTo>
                  <a:lnTo>
                    <a:pt x="4178" y="1083"/>
                  </a:lnTo>
                  <a:lnTo>
                    <a:pt x="59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12033255" y="6364267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12033255" y="635727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12201131" y="635727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0"/>
                  </a:move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12033255" y="632790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293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12033255" y="6264961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19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12033255" y="6213910"/>
              <a:ext cx="39370" cy="30480"/>
            </a:xfrm>
            <a:custGeom>
              <a:avLst/>
              <a:gdLst/>
              <a:ahLst/>
              <a:cxnLst/>
              <a:rect l="l" t="t" r="r" b="b"/>
              <a:pathLst>
                <a:path w="39370" h="30479">
                  <a:moveTo>
                    <a:pt x="0" y="30071"/>
                  </a:moveTo>
                  <a:lnTo>
                    <a:pt x="0" y="0"/>
                  </a:lnTo>
                  <a:lnTo>
                    <a:pt x="387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12094435" y="6213909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7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12161587" y="6213909"/>
              <a:ext cx="40005" cy="30480"/>
            </a:xfrm>
            <a:custGeom>
              <a:avLst/>
              <a:gdLst/>
              <a:ahLst/>
              <a:cxnLst/>
              <a:rect l="l" t="t" r="r" b="b"/>
              <a:pathLst>
                <a:path w="40004" h="30479">
                  <a:moveTo>
                    <a:pt x="0" y="0"/>
                  </a:moveTo>
                  <a:lnTo>
                    <a:pt x="39544" y="0"/>
                  </a:lnTo>
                  <a:lnTo>
                    <a:pt x="39544" y="30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12201131" y="6264959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19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12201131" y="6327902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0" y="0"/>
                  </a:moveTo>
                  <a:lnTo>
                    <a:pt x="0" y="293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12033255" y="634398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12077275" y="6299228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071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12125027" y="6255171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372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12172033" y="6213909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09" h="26670">
                  <a:moveTo>
                    <a:pt x="0" y="26575"/>
                  </a:moveTo>
                  <a:lnTo>
                    <a:pt x="290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12172033" y="6343986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09" h="26670">
                  <a:moveTo>
                    <a:pt x="29098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12125027" y="6299228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31337" y="30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12077275" y="6255171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337" y="293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12033255" y="621390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352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12161587" y="637056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222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12071708" y="637379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1765" y="1089"/>
                  </a:lnTo>
                  <a:lnTo>
                    <a:pt x="3830" y="1666"/>
                  </a:lnTo>
                  <a:lnTo>
                    <a:pt x="5937" y="1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12066829" y="637056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0" y="0"/>
                  </a:moveTo>
                  <a:lnTo>
                    <a:pt x="5222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11431138" y="6664982"/>
              <a:ext cx="979805" cy="92075"/>
            </a:xfrm>
            <a:custGeom>
              <a:avLst/>
              <a:gdLst/>
              <a:ahLst/>
              <a:cxnLst/>
              <a:rect l="l" t="t" r="r" b="b"/>
              <a:pathLst>
                <a:path w="979804" h="92075">
                  <a:moveTo>
                    <a:pt x="0" y="91613"/>
                  </a:moveTo>
                  <a:lnTo>
                    <a:pt x="98487" y="91613"/>
                  </a:lnTo>
                  <a:lnTo>
                    <a:pt x="98487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  <a:path w="979804" h="92075">
                  <a:moveTo>
                    <a:pt x="98487" y="91613"/>
                  </a:moveTo>
                  <a:lnTo>
                    <a:pt x="196229" y="91613"/>
                  </a:lnTo>
                  <a:lnTo>
                    <a:pt x="196229" y="0"/>
                  </a:lnTo>
                  <a:lnTo>
                    <a:pt x="98487" y="0"/>
                  </a:lnTo>
                  <a:lnTo>
                    <a:pt x="98487" y="91613"/>
                  </a:lnTo>
                  <a:close/>
                </a:path>
                <a:path w="979804" h="92075">
                  <a:moveTo>
                    <a:pt x="196229" y="91613"/>
                  </a:moveTo>
                  <a:lnTo>
                    <a:pt x="293970" y="91613"/>
                  </a:lnTo>
                  <a:lnTo>
                    <a:pt x="293970" y="0"/>
                  </a:lnTo>
                  <a:lnTo>
                    <a:pt x="196229" y="0"/>
                  </a:lnTo>
                  <a:lnTo>
                    <a:pt x="196229" y="91613"/>
                  </a:lnTo>
                  <a:close/>
                </a:path>
                <a:path w="979804" h="92075">
                  <a:moveTo>
                    <a:pt x="293970" y="91613"/>
                  </a:moveTo>
                  <a:lnTo>
                    <a:pt x="391712" y="91613"/>
                  </a:lnTo>
                  <a:lnTo>
                    <a:pt x="391712" y="0"/>
                  </a:lnTo>
                  <a:lnTo>
                    <a:pt x="293970" y="0"/>
                  </a:lnTo>
                  <a:lnTo>
                    <a:pt x="293970" y="91613"/>
                  </a:lnTo>
                  <a:close/>
                </a:path>
                <a:path w="979804" h="92075">
                  <a:moveTo>
                    <a:pt x="391712" y="91613"/>
                  </a:moveTo>
                  <a:lnTo>
                    <a:pt x="490200" y="91613"/>
                  </a:lnTo>
                  <a:lnTo>
                    <a:pt x="490200" y="0"/>
                  </a:lnTo>
                  <a:lnTo>
                    <a:pt x="391712" y="0"/>
                  </a:lnTo>
                  <a:lnTo>
                    <a:pt x="391712" y="91613"/>
                  </a:lnTo>
                  <a:close/>
                </a:path>
                <a:path w="979804" h="92075">
                  <a:moveTo>
                    <a:pt x="490200" y="91613"/>
                  </a:moveTo>
                  <a:lnTo>
                    <a:pt x="587941" y="91613"/>
                  </a:lnTo>
                  <a:lnTo>
                    <a:pt x="587941" y="0"/>
                  </a:lnTo>
                  <a:lnTo>
                    <a:pt x="490200" y="0"/>
                  </a:lnTo>
                  <a:lnTo>
                    <a:pt x="490200" y="91613"/>
                  </a:lnTo>
                  <a:close/>
                </a:path>
                <a:path w="979804" h="92075">
                  <a:moveTo>
                    <a:pt x="587941" y="91613"/>
                  </a:moveTo>
                  <a:lnTo>
                    <a:pt x="685683" y="91613"/>
                  </a:lnTo>
                  <a:lnTo>
                    <a:pt x="685683" y="0"/>
                  </a:lnTo>
                  <a:lnTo>
                    <a:pt x="587941" y="0"/>
                  </a:lnTo>
                  <a:lnTo>
                    <a:pt x="587941" y="91613"/>
                  </a:lnTo>
                  <a:close/>
                </a:path>
                <a:path w="979804" h="92075">
                  <a:moveTo>
                    <a:pt x="685683" y="91613"/>
                  </a:moveTo>
                  <a:lnTo>
                    <a:pt x="783425" y="91613"/>
                  </a:lnTo>
                  <a:lnTo>
                    <a:pt x="783425" y="0"/>
                  </a:lnTo>
                  <a:lnTo>
                    <a:pt x="685683" y="0"/>
                  </a:lnTo>
                  <a:lnTo>
                    <a:pt x="685683" y="91613"/>
                  </a:lnTo>
                  <a:close/>
                </a:path>
                <a:path w="979804" h="92075">
                  <a:moveTo>
                    <a:pt x="783425" y="91613"/>
                  </a:moveTo>
                  <a:lnTo>
                    <a:pt x="881912" y="91613"/>
                  </a:lnTo>
                  <a:lnTo>
                    <a:pt x="881912" y="0"/>
                  </a:lnTo>
                  <a:lnTo>
                    <a:pt x="783425" y="0"/>
                  </a:lnTo>
                  <a:lnTo>
                    <a:pt x="783425" y="91613"/>
                  </a:lnTo>
                  <a:close/>
                </a:path>
                <a:path w="979804" h="92075">
                  <a:moveTo>
                    <a:pt x="881912" y="91613"/>
                  </a:moveTo>
                  <a:lnTo>
                    <a:pt x="979654" y="91613"/>
                  </a:lnTo>
                  <a:lnTo>
                    <a:pt x="979654" y="0"/>
                  </a:lnTo>
                  <a:lnTo>
                    <a:pt x="881912" y="0"/>
                  </a:lnTo>
                  <a:lnTo>
                    <a:pt x="881912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8388462" y="754895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2932093" y="679576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2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2358328" y="7554548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86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2930601" y="7574828"/>
              <a:ext cx="35560" cy="25400"/>
            </a:xfrm>
            <a:custGeom>
              <a:avLst/>
              <a:gdLst/>
              <a:ahLst/>
              <a:cxnLst/>
              <a:rect l="l" t="t" r="r" b="b"/>
              <a:pathLst>
                <a:path w="35560" h="25400">
                  <a:moveTo>
                    <a:pt x="8953" y="25176"/>
                  </a:moveTo>
                  <a:lnTo>
                    <a:pt x="35067" y="0"/>
                  </a:lnTo>
                  <a:lnTo>
                    <a:pt x="26114" y="0"/>
                  </a:lnTo>
                  <a:lnTo>
                    <a:pt x="0" y="25176"/>
                  </a:lnTo>
                  <a:lnTo>
                    <a:pt x="8953" y="25176"/>
                  </a:lnTo>
                </a:path>
              </a:pathLst>
            </a:custGeom>
            <a:ln w="85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2929108" y="757482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2930601" y="7550351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5">
                  <a:moveTo>
                    <a:pt x="8953" y="0"/>
                  </a:moveTo>
                  <a:lnTo>
                    <a:pt x="35067" y="24476"/>
                  </a:lnTo>
                  <a:lnTo>
                    <a:pt x="26114" y="24476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2400856" y="7574829"/>
              <a:ext cx="554990" cy="0"/>
            </a:xfrm>
            <a:custGeom>
              <a:avLst/>
              <a:gdLst/>
              <a:ahLst/>
              <a:cxnLst/>
              <a:rect l="l" t="t" r="r" b="b"/>
              <a:pathLst>
                <a:path w="554989">
                  <a:moveTo>
                    <a:pt x="554366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2037498" y="7660146"/>
              <a:ext cx="13970" cy="169545"/>
            </a:xfrm>
            <a:custGeom>
              <a:avLst/>
              <a:gdLst/>
              <a:ahLst/>
              <a:cxnLst/>
              <a:rect l="l" t="t" r="r" b="b"/>
              <a:pathLst>
                <a:path w="13969" h="169545">
                  <a:moveTo>
                    <a:pt x="13430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65038"/>
                  </a:lnTo>
                  <a:close/>
                </a:path>
                <a:path w="13969" h="169545">
                  <a:moveTo>
                    <a:pt x="13430" y="169246"/>
                  </a:moveTo>
                  <a:lnTo>
                    <a:pt x="0" y="169246"/>
                  </a:lnTo>
                  <a:lnTo>
                    <a:pt x="0" y="104207"/>
                  </a:lnTo>
                  <a:lnTo>
                    <a:pt x="13430" y="104207"/>
                  </a:lnTo>
                  <a:lnTo>
                    <a:pt x="13430" y="1692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2037497" y="7829391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13430" y="0"/>
                  </a:moveTo>
                  <a:lnTo>
                    <a:pt x="0" y="0"/>
                  </a:lnTo>
                  <a:lnTo>
                    <a:pt x="13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2043512" y="7829038"/>
              <a:ext cx="1466215" cy="0"/>
            </a:xfrm>
            <a:custGeom>
              <a:avLst/>
              <a:gdLst/>
              <a:ahLst/>
              <a:cxnLst/>
              <a:rect l="l" t="t" r="r" b="b"/>
              <a:pathLst>
                <a:path w="1466214">
                  <a:moveTo>
                    <a:pt x="0" y="0"/>
                  </a:moveTo>
                  <a:lnTo>
                    <a:pt x="1466077" y="0"/>
                  </a:lnTo>
                </a:path>
              </a:pathLst>
            </a:custGeom>
            <a:ln w="14688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3502129" y="7319573"/>
              <a:ext cx="14604" cy="509905"/>
            </a:xfrm>
            <a:custGeom>
              <a:avLst/>
              <a:gdLst/>
              <a:ahLst/>
              <a:cxnLst/>
              <a:rect l="l" t="t" r="r" b="b"/>
              <a:pathLst>
                <a:path w="14604" h="509904">
                  <a:moveTo>
                    <a:pt x="0" y="451769"/>
                  </a:moveTo>
                  <a:lnTo>
                    <a:pt x="14176" y="451769"/>
                  </a:lnTo>
                  <a:lnTo>
                    <a:pt x="14176" y="509814"/>
                  </a:lnTo>
                  <a:lnTo>
                    <a:pt x="0" y="509814"/>
                  </a:lnTo>
                  <a:lnTo>
                    <a:pt x="0" y="451769"/>
                  </a:lnTo>
                  <a:close/>
                </a:path>
                <a:path w="14604" h="509904">
                  <a:moveTo>
                    <a:pt x="0" y="333580"/>
                  </a:moveTo>
                  <a:lnTo>
                    <a:pt x="14176" y="333580"/>
                  </a:lnTo>
                  <a:lnTo>
                    <a:pt x="14176" y="412606"/>
                  </a:lnTo>
                  <a:lnTo>
                    <a:pt x="0" y="412606"/>
                  </a:lnTo>
                  <a:lnTo>
                    <a:pt x="0" y="333580"/>
                  </a:lnTo>
                  <a:close/>
                </a:path>
                <a:path w="14604" h="509904">
                  <a:moveTo>
                    <a:pt x="0" y="215397"/>
                  </a:moveTo>
                  <a:lnTo>
                    <a:pt x="14176" y="215397"/>
                  </a:lnTo>
                  <a:lnTo>
                    <a:pt x="14176" y="294423"/>
                  </a:lnTo>
                  <a:lnTo>
                    <a:pt x="0" y="294423"/>
                  </a:lnTo>
                  <a:lnTo>
                    <a:pt x="0" y="215397"/>
                  </a:lnTo>
                  <a:close/>
                </a:path>
                <a:path w="14604" h="509904">
                  <a:moveTo>
                    <a:pt x="0" y="97902"/>
                  </a:moveTo>
                  <a:lnTo>
                    <a:pt x="14176" y="97902"/>
                  </a:lnTo>
                  <a:lnTo>
                    <a:pt x="14176" y="176228"/>
                  </a:lnTo>
                  <a:lnTo>
                    <a:pt x="0" y="176228"/>
                  </a:lnTo>
                  <a:lnTo>
                    <a:pt x="0" y="97902"/>
                  </a:lnTo>
                  <a:close/>
                </a:path>
                <a:path w="14604" h="509904">
                  <a:moveTo>
                    <a:pt x="0" y="0"/>
                  </a:moveTo>
                  <a:lnTo>
                    <a:pt x="14176" y="0"/>
                  </a:lnTo>
                  <a:lnTo>
                    <a:pt x="14176" y="58045"/>
                  </a:lnTo>
                  <a:lnTo>
                    <a:pt x="0" y="580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3502128" y="731957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3427517" y="7313273"/>
              <a:ext cx="81915" cy="13335"/>
            </a:xfrm>
            <a:custGeom>
              <a:avLst/>
              <a:gdLst/>
              <a:ahLst/>
              <a:cxnLst/>
              <a:rect l="l" t="t" r="r" b="b"/>
              <a:pathLst>
                <a:path w="81914" h="13334">
                  <a:moveTo>
                    <a:pt x="8132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81326" y="0"/>
                  </a:lnTo>
                  <a:lnTo>
                    <a:pt x="81326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2043465" y="7319916"/>
              <a:ext cx="1342390" cy="0"/>
            </a:xfrm>
            <a:custGeom>
              <a:avLst/>
              <a:gdLst/>
              <a:ahLst/>
              <a:cxnLst/>
              <a:rect l="l" t="t" r="r" b="b"/>
              <a:pathLst>
                <a:path w="1342389">
                  <a:moveTo>
                    <a:pt x="0" y="0"/>
                  </a:moveTo>
                  <a:lnTo>
                    <a:pt x="1342224" y="0"/>
                  </a:lnTo>
                </a:path>
              </a:pathLst>
            </a:custGeom>
            <a:ln w="14688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2037498" y="7319573"/>
              <a:ext cx="13970" cy="52705"/>
            </a:xfrm>
            <a:custGeom>
              <a:avLst/>
              <a:gdLst/>
              <a:ahLst/>
              <a:cxnLst/>
              <a:rect l="l" t="t" r="r" b="b"/>
              <a:pathLst>
                <a:path w="13969" h="52704">
                  <a:moveTo>
                    <a:pt x="13430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524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4737702" y="6732121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4670551" y="681184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4586239" y="686569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4502674" y="686569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4407170" y="6811846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4407171" y="6732122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4502674" y="673212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4586239" y="673212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4670551" y="6732121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4041572" y="76713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3974422" y="7751062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3890111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3806544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3722234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3638667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3543165" y="7751063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3543165" y="767133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3638667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3722234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3806544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3890111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3974421" y="7671338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12772658" y="7671338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12705508" y="7751062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12621943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12537631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12454065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12369754" y="780491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12274251" y="7751063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12274251" y="7671337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0" y="53849"/>
                  </a:moveTo>
                  <a:lnTo>
                    <a:pt x="0" y="0"/>
                  </a:lnTo>
                  <a:lnTo>
                    <a:pt x="67896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12369754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12454065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12537631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12621943" y="767133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12705508" y="7671338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4737702" y="6903460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4670551" y="6983886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4586239" y="703773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4502674" y="703773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4407170" y="6983884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4407171" y="6903461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4502674" y="690346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4586239" y="690346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4670551" y="6903460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8857025" y="5297072"/>
              <a:ext cx="2526030" cy="0"/>
            </a:xfrm>
            <a:custGeom>
              <a:avLst/>
              <a:gdLst/>
              <a:ahLst/>
              <a:cxnLst/>
              <a:rect l="l" t="t" r="r" b="b"/>
              <a:pathLst>
                <a:path w="2526029">
                  <a:moveTo>
                    <a:pt x="25256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8829419" y="5271194"/>
              <a:ext cx="2553335" cy="0"/>
            </a:xfrm>
            <a:custGeom>
              <a:avLst/>
              <a:gdLst/>
              <a:ahLst/>
              <a:cxnLst/>
              <a:rect l="l" t="t" r="r" b="b"/>
              <a:pathLst>
                <a:path w="2553334">
                  <a:moveTo>
                    <a:pt x="25532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6535103" y="644888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8843595" y="5755139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8843595" y="5978231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8857025" y="5297073"/>
              <a:ext cx="0" cy="903605"/>
            </a:xfrm>
            <a:custGeom>
              <a:avLst/>
              <a:gdLst/>
              <a:ahLst/>
              <a:cxnLst/>
              <a:rect l="l" t="t" r="r" b="b"/>
              <a:pathLst>
                <a:path h="903604">
                  <a:moveTo>
                    <a:pt x="0" y="9035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8829419" y="5271197"/>
              <a:ext cx="0" cy="929640"/>
            </a:xfrm>
            <a:custGeom>
              <a:avLst/>
              <a:gdLst/>
              <a:ahLst/>
              <a:cxnLst/>
              <a:rect l="l" t="t" r="r" b="b"/>
              <a:pathLst>
                <a:path h="929639">
                  <a:moveTo>
                    <a:pt x="0" y="9294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8829420" y="574255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0" y="12588"/>
                  </a:moveTo>
                  <a:lnTo>
                    <a:pt x="27606" y="12588"/>
                  </a:lnTo>
                  <a:lnTo>
                    <a:pt x="27606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8829419" y="6200623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0"/>
                  </a:moveTo>
                  <a:lnTo>
                    <a:pt x="27606" y="39163"/>
                  </a:lnTo>
                  <a:lnTo>
                    <a:pt x="0" y="39163"/>
                  </a:lnTo>
                  <a:lnTo>
                    <a:pt x="0" y="0"/>
                  </a:lnTo>
                  <a:lnTo>
                    <a:pt x="27606" y="0"/>
                  </a:lnTo>
                  <a:lnTo>
                    <a:pt x="27606" y="39163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8829419" y="6200621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70">
                  <a:moveTo>
                    <a:pt x="0" y="39163"/>
                  </a:moveTo>
                  <a:lnTo>
                    <a:pt x="27606" y="0"/>
                  </a:lnTo>
                </a:path>
              </a:pathLst>
            </a:custGeom>
            <a:ln w="43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8843595" y="5310358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8843595" y="553275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8829420" y="5271193"/>
              <a:ext cx="41910" cy="929640"/>
            </a:xfrm>
            <a:custGeom>
              <a:avLst/>
              <a:gdLst/>
              <a:ahLst/>
              <a:cxnLst/>
              <a:rect l="l" t="t" r="r" b="b"/>
              <a:pathLst>
                <a:path w="41909" h="929639">
                  <a:moveTo>
                    <a:pt x="0" y="929431"/>
                  </a:moveTo>
                  <a:lnTo>
                    <a:pt x="27606" y="929431"/>
                  </a:lnTo>
                  <a:lnTo>
                    <a:pt x="27606" y="916144"/>
                  </a:lnTo>
                  <a:lnTo>
                    <a:pt x="0" y="916144"/>
                  </a:lnTo>
                  <a:lnTo>
                    <a:pt x="0" y="929431"/>
                  </a:lnTo>
                  <a:close/>
                </a:path>
                <a:path w="41909" h="929639">
                  <a:moveTo>
                    <a:pt x="0" y="39163"/>
                  </a:moveTo>
                  <a:lnTo>
                    <a:pt x="27606" y="39163"/>
                  </a:lnTo>
                  <a:lnTo>
                    <a:pt x="27606" y="25875"/>
                  </a:lnTo>
                  <a:lnTo>
                    <a:pt x="0" y="25875"/>
                  </a:lnTo>
                  <a:lnTo>
                    <a:pt x="0" y="39163"/>
                  </a:lnTo>
                  <a:close/>
                </a:path>
                <a:path w="41909" h="929639">
                  <a:moveTo>
                    <a:pt x="41782" y="0"/>
                  </a:moveTo>
                  <a:lnTo>
                    <a:pt x="27606" y="0"/>
                  </a:lnTo>
                  <a:lnTo>
                    <a:pt x="27606" y="25875"/>
                  </a:lnTo>
                  <a:lnTo>
                    <a:pt x="41782" y="25875"/>
                  </a:lnTo>
                  <a:lnTo>
                    <a:pt x="4178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8829419" y="527119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  <a:lnTo>
                    <a:pt x="0" y="0"/>
                  </a:lnTo>
                  <a:lnTo>
                    <a:pt x="0" y="25875"/>
                  </a:lnTo>
                  <a:lnTo>
                    <a:pt x="27606" y="25875"/>
                  </a:ln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8829419" y="527119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0"/>
                  </a:moveTo>
                  <a:lnTo>
                    <a:pt x="27606" y="25875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8829420" y="5271193"/>
              <a:ext cx="2553335" cy="707390"/>
            </a:xfrm>
            <a:custGeom>
              <a:avLst/>
              <a:gdLst/>
              <a:ahLst/>
              <a:cxnLst/>
              <a:rect l="l" t="t" r="r" b="b"/>
              <a:pathLst>
                <a:path w="2553334" h="707389">
                  <a:moveTo>
                    <a:pt x="0" y="707035"/>
                  </a:moveTo>
                  <a:lnTo>
                    <a:pt x="27606" y="707035"/>
                  </a:lnTo>
                  <a:lnTo>
                    <a:pt x="27606" y="693747"/>
                  </a:lnTo>
                  <a:lnTo>
                    <a:pt x="0" y="693747"/>
                  </a:lnTo>
                  <a:lnTo>
                    <a:pt x="0" y="707035"/>
                  </a:lnTo>
                  <a:close/>
                </a:path>
                <a:path w="2553334" h="707389">
                  <a:moveTo>
                    <a:pt x="0" y="261554"/>
                  </a:moveTo>
                  <a:lnTo>
                    <a:pt x="27606" y="261554"/>
                  </a:lnTo>
                  <a:lnTo>
                    <a:pt x="27606" y="248266"/>
                  </a:lnTo>
                  <a:lnTo>
                    <a:pt x="0" y="248266"/>
                  </a:lnTo>
                  <a:lnTo>
                    <a:pt x="0" y="261554"/>
                  </a:lnTo>
                  <a:close/>
                </a:path>
                <a:path w="2553334" h="707389">
                  <a:moveTo>
                    <a:pt x="2553219" y="0"/>
                  </a:moveTo>
                  <a:lnTo>
                    <a:pt x="2539043" y="0"/>
                  </a:lnTo>
                  <a:lnTo>
                    <a:pt x="2539043" y="25875"/>
                  </a:lnTo>
                  <a:lnTo>
                    <a:pt x="2553219" y="25875"/>
                  </a:lnTo>
                  <a:lnTo>
                    <a:pt x="2553219" y="0"/>
                  </a:lnTo>
                  <a:close/>
                </a:path>
                <a:path w="2553334" h="707389">
                  <a:moveTo>
                    <a:pt x="1297501" y="0"/>
                  </a:moveTo>
                  <a:lnTo>
                    <a:pt x="1283324" y="0"/>
                  </a:lnTo>
                  <a:lnTo>
                    <a:pt x="1283324" y="25875"/>
                  </a:lnTo>
                  <a:lnTo>
                    <a:pt x="1297501" y="25875"/>
                  </a:lnTo>
                  <a:lnTo>
                    <a:pt x="12975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8871202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9185318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9498688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9812803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10126920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10441036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10754406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11068522" y="528378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9171143" y="5271193"/>
              <a:ext cx="1897380" cy="26034"/>
            </a:xfrm>
            <a:custGeom>
              <a:avLst/>
              <a:gdLst/>
              <a:ahLst/>
              <a:cxnLst/>
              <a:rect l="l" t="t" r="r" b="b"/>
              <a:pathLst>
                <a:path w="1897379" h="26035">
                  <a:moveTo>
                    <a:pt x="327546" y="0"/>
                  </a:moveTo>
                  <a:lnTo>
                    <a:pt x="314116" y="0"/>
                  </a:lnTo>
                  <a:lnTo>
                    <a:pt x="314116" y="25875"/>
                  </a:lnTo>
                  <a:lnTo>
                    <a:pt x="327546" y="25875"/>
                  </a:lnTo>
                  <a:lnTo>
                    <a:pt x="327546" y="0"/>
                  </a:lnTo>
                  <a:close/>
                </a:path>
                <a:path w="1897379" h="26035">
                  <a:moveTo>
                    <a:pt x="14176" y="0"/>
                  </a:moveTo>
                  <a:lnTo>
                    <a:pt x="0" y="0"/>
                  </a:lnTo>
                  <a:lnTo>
                    <a:pt x="0" y="25875"/>
                  </a:lnTo>
                  <a:lnTo>
                    <a:pt x="14176" y="25875"/>
                  </a:lnTo>
                  <a:lnTo>
                    <a:pt x="14176" y="0"/>
                  </a:lnTo>
                  <a:close/>
                </a:path>
                <a:path w="1897379" h="26035">
                  <a:moveTo>
                    <a:pt x="1583264" y="0"/>
                  </a:moveTo>
                  <a:lnTo>
                    <a:pt x="1569834" y="0"/>
                  </a:lnTo>
                  <a:lnTo>
                    <a:pt x="1569834" y="25875"/>
                  </a:lnTo>
                  <a:lnTo>
                    <a:pt x="1583264" y="25875"/>
                  </a:lnTo>
                  <a:lnTo>
                    <a:pt x="1583264" y="0"/>
                  </a:lnTo>
                  <a:close/>
                </a:path>
                <a:path w="1897379" h="26035">
                  <a:moveTo>
                    <a:pt x="641662" y="0"/>
                  </a:moveTo>
                  <a:lnTo>
                    <a:pt x="627486" y="0"/>
                  </a:lnTo>
                  <a:lnTo>
                    <a:pt x="627486" y="25875"/>
                  </a:lnTo>
                  <a:lnTo>
                    <a:pt x="641662" y="25875"/>
                  </a:lnTo>
                  <a:lnTo>
                    <a:pt x="641662" y="0"/>
                  </a:lnTo>
                  <a:close/>
                </a:path>
                <a:path w="1897379" h="26035">
                  <a:moveTo>
                    <a:pt x="1269894" y="0"/>
                  </a:moveTo>
                  <a:lnTo>
                    <a:pt x="1255718" y="0"/>
                  </a:lnTo>
                  <a:lnTo>
                    <a:pt x="1255718" y="25875"/>
                  </a:lnTo>
                  <a:lnTo>
                    <a:pt x="1269894" y="25875"/>
                  </a:lnTo>
                  <a:lnTo>
                    <a:pt x="1269894" y="0"/>
                  </a:lnTo>
                  <a:close/>
                </a:path>
                <a:path w="1897379" h="26035">
                  <a:moveTo>
                    <a:pt x="1897381" y="0"/>
                  </a:moveTo>
                  <a:lnTo>
                    <a:pt x="1883204" y="0"/>
                  </a:lnTo>
                  <a:lnTo>
                    <a:pt x="1883204" y="25875"/>
                  </a:lnTo>
                  <a:lnTo>
                    <a:pt x="1897381" y="25875"/>
                  </a:lnTo>
                  <a:lnTo>
                    <a:pt x="189738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13" name="object 7213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9387177" y="7056932"/>
              <a:ext cx="205872" cy="93780"/>
            </a:xfrm>
            <a:prstGeom prst="rect">
              <a:avLst/>
            </a:prstGeom>
          </p:spPr>
        </p:pic>
        <p:sp>
          <p:nvSpPr>
            <p:cNvPr id="7214" name="object 7214"/>
            <p:cNvSpPr/>
            <p:nvPr/>
          </p:nvSpPr>
          <p:spPr>
            <a:xfrm>
              <a:off x="9283807" y="6946817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0"/>
                  </a:moveTo>
                  <a:lnTo>
                    <a:pt x="2014521" y="0"/>
                  </a:lnTo>
                  <a:lnTo>
                    <a:pt x="2014521" y="314004"/>
                  </a:lnTo>
                  <a:lnTo>
                    <a:pt x="0" y="3140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15" name="object 7215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9722931" y="7056932"/>
              <a:ext cx="205872" cy="93780"/>
            </a:xfrm>
            <a:prstGeom prst="rect">
              <a:avLst/>
            </a:prstGeom>
          </p:spPr>
        </p:pic>
        <p:pic>
          <p:nvPicPr>
            <p:cNvPr id="7216" name="object 7216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10058685" y="7056932"/>
              <a:ext cx="205872" cy="93780"/>
            </a:xfrm>
            <a:prstGeom prst="rect">
              <a:avLst/>
            </a:prstGeom>
          </p:spPr>
        </p:pic>
        <p:pic>
          <p:nvPicPr>
            <p:cNvPr id="7217" name="object 7217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10394439" y="7056932"/>
              <a:ext cx="205871" cy="93780"/>
            </a:xfrm>
            <a:prstGeom prst="rect">
              <a:avLst/>
            </a:prstGeom>
          </p:spPr>
        </p:pic>
        <p:pic>
          <p:nvPicPr>
            <p:cNvPr id="7218" name="object 7218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0730903" y="7056932"/>
              <a:ext cx="205161" cy="93780"/>
            </a:xfrm>
            <a:prstGeom prst="rect">
              <a:avLst/>
            </a:prstGeom>
          </p:spPr>
        </p:pic>
        <p:pic>
          <p:nvPicPr>
            <p:cNvPr id="7219" name="object 7219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1066656" y="7056932"/>
              <a:ext cx="205161" cy="93780"/>
            </a:xfrm>
            <a:prstGeom prst="rect">
              <a:avLst/>
            </a:prstGeom>
          </p:spPr>
        </p:pic>
        <p:pic>
          <p:nvPicPr>
            <p:cNvPr id="7220" name="object 7220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9387177" y="6624736"/>
              <a:ext cx="205872" cy="93784"/>
            </a:xfrm>
            <a:prstGeom prst="rect">
              <a:avLst/>
            </a:prstGeom>
          </p:spPr>
        </p:pic>
        <p:sp>
          <p:nvSpPr>
            <p:cNvPr id="7221" name="object 7221"/>
            <p:cNvSpPr/>
            <p:nvPr/>
          </p:nvSpPr>
          <p:spPr>
            <a:xfrm>
              <a:off x="9283807" y="6514624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0"/>
                  </a:moveTo>
                  <a:lnTo>
                    <a:pt x="2014521" y="0"/>
                  </a:lnTo>
                  <a:lnTo>
                    <a:pt x="2014521" y="314004"/>
                  </a:lnTo>
                  <a:lnTo>
                    <a:pt x="0" y="3140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22" name="object 7222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9722931" y="6624736"/>
              <a:ext cx="205872" cy="93784"/>
            </a:xfrm>
            <a:prstGeom prst="rect">
              <a:avLst/>
            </a:prstGeom>
          </p:spPr>
        </p:pic>
        <p:pic>
          <p:nvPicPr>
            <p:cNvPr id="7223" name="object 7223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0058685" y="6624736"/>
              <a:ext cx="205872" cy="93784"/>
            </a:xfrm>
            <a:prstGeom prst="rect">
              <a:avLst/>
            </a:prstGeom>
          </p:spPr>
        </p:pic>
        <p:pic>
          <p:nvPicPr>
            <p:cNvPr id="7224" name="object 722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10394439" y="6624736"/>
              <a:ext cx="205871" cy="93784"/>
            </a:xfrm>
            <a:prstGeom prst="rect">
              <a:avLst/>
            </a:prstGeom>
          </p:spPr>
        </p:pic>
        <p:pic>
          <p:nvPicPr>
            <p:cNvPr id="7225" name="object 722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0730903" y="6624736"/>
              <a:ext cx="205161" cy="93784"/>
            </a:xfrm>
            <a:prstGeom prst="rect">
              <a:avLst/>
            </a:prstGeom>
          </p:spPr>
        </p:pic>
        <p:pic>
          <p:nvPicPr>
            <p:cNvPr id="7226" name="object 7226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1066656" y="6624736"/>
              <a:ext cx="205161" cy="93784"/>
            </a:xfrm>
            <a:prstGeom prst="rect">
              <a:avLst/>
            </a:prstGeom>
          </p:spPr>
        </p:pic>
        <p:pic>
          <p:nvPicPr>
            <p:cNvPr id="7227" name="object 7227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9387177" y="5486208"/>
              <a:ext cx="205872" cy="93784"/>
            </a:xfrm>
            <a:prstGeom prst="rect">
              <a:avLst/>
            </a:prstGeom>
          </p:spPr>
        </p:pic>
        <p:sp>
          <p:nvSpPr>
            <p:cNvPr id="7228" name="object 7228"/>
            <p:cNvSpPr/>
            <p:nvPr/>
          </p:nvSpPr>
          <p:spPr>
            <a:xfrm>
              <a:off x="9283807" y="5376095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314004"/>
                  </a:moveTo>
                  <a:lnTo>
                    <a:pt x="2014521" y="3140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0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29" name="object 7229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9722931" y="5486208"/>
              <a:ext cx="205872" cy="93784"/>
            </a:xfrm>
            <a:prstGeom prst="rect">
              <a:avLst/>
            </a:prstGeom>
          </p:spPr>
        </p:pic>
        <p:pic>
          <p:nvPicPr>
            <p:cNvPr id="7230" name="object 7230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058685" y="5486208"/>
              <a:ext cx="205872" cy="93784"/>
            </a:xfrm>
            <a:prstGeom prst="rect">
              <a:avLst/>
            </a:prstGeom>
          </p:spPr>
        </p:pic>
        <p:pic>
          <p:nvPicPr>
            <p:cNvPr id="7231" name="object 7231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0394439" y="5486208"/>
              <a:ext cx="205871" cy="93784"/>
            </a:xfrm>
            <a:prstGeom prst="rect">
              <a:avLst/>
            </a:prstGeom>
          </p:spPr>
        </p:pic>
        <p:pic>
          <p:nvPicPr>
            <p:cNvPr id="7232" name="object 7232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0730903" y="5486208"/>
              <a:ext cx="205161" cy="93784"/>
            </a:xfrm>
            <a:prstGeom prst="rect">
              <a:avLst/>
            </a:prstGeom>
          </p:spPr>
        </p:pic>
        <p:pic>
          <p:nvPicPr>
            <p:cNvPr id="7233" name="object 7233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1066656" y="5486208"/>
              <a:ext cx="205161" cy="93784"/>
            </a:xfrm>
            <a:prstGeom prst="rect">
              <a:avLst/>
            </a:prstGeom>
          </p:spPr>
        </p:pic>
        <p:pic>
          <p:nvPicPr>
            <p:cNvPr id="7234" name="object 7234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9387177" y="5917699"/>
              <a:ext cx="205872" cy="93784"/>
            </a:xfrm>
            <a:prstGeom prst="rect">
              <a:avLst/>
            </a:prstGeom>
          </p:spPr>
        </p:pic>
        <p:sp>
          <p:nvSpPr>
            <p:cNvPr id="7235" name="object 7235"/>
            <p:cNvSpPr/>
            <p:nvPr/>
          </p:nvSpPr>
          <p:spPr>
            <a:xfrm>
              <a:off x="9283807" y="5807589"/>
              <a:ext cx="2014855" cy="314960"/>
            </a:xfrm>
            <a:custGeom>
              <a:avLst/>
              <a:gdLst/>
              <a:ahLst/>
              <a:cxnLst/>
              <a:rect l="l" t="t" r="r" b="b"/>
              <a:pathLst>
                <a:path w="2014854" h="314960">
                  <a:moveTo>
                    <a:pt x="0" y="314704"/>
                  </a:moveTo>
                  <a:lnTo>
                    <a:pt x="2014521" y="3147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7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36" name="object 7236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9722931" y="5917699"/>
              <a:ext cx="205872" cy="93784"/>
            </a:xfrm>
            <a:prstGeom prst="rect">
              <a:avLst/>
            </a:prstGeom>
          </p:spPr>
        </p:pic>
        <p:pic>
          <p:nvPicPr>
            <p:cNvPr id="7237" name="object 7237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10058685" y="5917699"/>
              <a:ext cx="205872" cy="93784"/>
            </a:xfrm>
            <a:prstGeom prst="rect">
              <a:avLst/>
            </a:prstGeom>
          </p:spPr>
        </p:pic>
        <p:pic>
          <p:nvPicPr>
            <p:cNvPr id="7238" name="object 7238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10394439" y="5917699"/>
              <a:ext cx="205871" cy="93784"/>
            </a:xfrm>
            <a:prstGeom prst="rect">
              <a:avLst/>
            </a:prstGeom>
          </p:spPr>
        </p:pic>
        <p:pic>
          <p:nvPicPr>
            <p:cNvPr id="7239" name="object 7239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0730903" y="5917699"/>
              <a:ext cx="205161" cy="93784"/>
            </a:xfrm>
            <a:prstGeom prst="rect">
              <a:avLst/>
            </a:prstGeom>
          </p:spPr>
        </p:pic>
        <p:pic>
          <p:nvPicPr>
            <p:cNvPr id="7240" name="object 7240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11066656" y="5917699"/>
              <a:ext cx="205161" cy="93784"/>
            </a:xfrm>
            <a:prstGeom prst="rect">
              <a:avLst/>
            </a:prstGeom>
          </p:spPr>
        </p:pic>
        <p:sp>
          <p:nvSpPr>
            <p:cNvPr id="7241" name="object 7241"/>
            <p:cNvSpPr/>
            <p:nvPr/>
          </p:nvSpPr>
          <p:spPr>
            <a:xfrm>
              <a:off x="5530828" y="6200619"/>
              <a:ext cx="756285" cy="196850"/>
            </a:xfrm>
            <a:custGeom>
              <a:avLst/>
              <a:gdLst/>
              <a:ahLst/>
              <a:cxnLst/>
              <a:rect l="l" t="t" r="r" b="b"/>
              <a:pathLst>
                <a:path w="756285" h="196850">
                  <a:moveTo>
                    <a:pt x="503630" y="196515"/>
                  </a:moveTo>
                  <a:lnTo>
                    <a:pt x="252188" y="196515"/>
                  </a:lnTo>
                  <a:lnTo>
                    <a:pt x="252188" y="39163"/>
                  </a:lnTo>
                  <a:lnTo>
                    <a:pt x="503630" y="39163"/>
                  </a:lnTo>
                  <a:lnTo>
                    <a:pt x="503630" y="196515"/>
                  </a:lnTo>
                  <a:close/>
                </a:path>
                <a:path w="756285" h="196850">
                  <a:moveTo>
                    <a:pt x="503630" y="39163"/>
                  </a:moveTo>
                  <a:lnTo>
                    <a:pt x="503630" y="196515"/>
                  </a:lnTo>
                  <a:lnTo>
                    <a:pt x="755818" y="196515"/>
                  </a:lnTo>
                  <a:lnTo>
                    <a:pt x="755818" y="39163"/>
                  </a:lnTo>
                </a:path>
                <a:path w="756285" h="196850">
                  <a:moveTo>
                    <a:pt x="0" y="196515"/>
                  </a:moveTo>
                  <a:lnTo>
                    <a:pt x="252188" y="196515"/>
                  </a:lnTo>
                  <a:lnTo>
                    <a:pt x="252188" y="0"/>
                  </a:lnTo>
                  <a:lnTo>
                    <a:pt x="0" y="0"/>
                  </a:lnTo>
                  <a:lnTo>
                    <a:pt x="0" y="1965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5027196" y="6239784"/>
              <a:ext cx="252729" cy="157480"/>
            </a:xfrm>
            <a:custGeom>
              <a:avLst/>
              <a:gdLst/>
              <a:ahLst/>
              <a:cxnLst/>
              <a:rect l="l" t="t" r="r" b="b"/>
              <a:pathLst>
                <a:path w="252729" h="157479">
                  <a:moveTo>
                    <a:pt x="0" y="0"/>
                  </a:moveTo>
                  <a:lnTo>
                    <a:pt x="0" y="157352"/>
                  </a:lnTo>
                  <a:lnTo>
                    <a:pt x="252188" y="157352"/>
                  </a:lnTo>
                  <a:lnTo>
                    <a:pt x="2521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5003320" y="6239784"/>
              <a:ext cx="527685" cy="0"/>
            </a:xfrm>
            <a:custGeom>
              <a:avLst/>
              <a:gdLst/>
              <a:ahLst/>
              <a:cxnLst/>
              <a:rect l="l" t="t" r="r" b="b"/>
              <a:pathLst>
                <a:path w="527685">
                  <a:moveTo>
                    <a:pt x="0" y="0"/>
                  </a:moveTo>
                  <a:lnTo>
                    <a:pt x="5275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5783015" y="6239784"/>
              <a:ext cx="528320" cy="0"/>
            </a:xfrm>
            <a:custGeom>
              <a:avLst/>
              <a:gdLst/>
              <a:ahLst/>
              <a:cxnLst/>
              <a:rect l="l" t="t" r="r" b="b"/>
              <a:pathLst>
                <a:path w="528320">
                  <a:moveTo>
                    <a:pt x="0" y="0"/>
                  </a:moveTo>
                  <a:lnTo>
                    <a:pt x="5282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45" name="object 7245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2400111" y="5628554"/>
              <a:ext cx="3828946" cy="2184120"/>
            </a:xfrm>
            <a:prstGeom prst="rect">
              <a:avLst/>
            </a:prstGeom>
          </p:spPr>
        </p:pic>
        <p:pic>
          <p:nvPicPr>
            <p:cNvPr id="7246" name="object 7246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6491152" y="4745219"/>
              <a:ext cx="6404616" cy="3066696"/>
            </a:xfrm>
            <a:prstGeom prst="rect">
              <a:avLst/>
            </a:prstGeom>
          </p:spPr>
        </p:pic>
        <p:sp>
          <p:nvSpPr>
            <p:cNvPr id="7247" name="object 7247"/>
            <p:cNvSpPr/>
            <p:nvPr/>
          </p:nvSpPr>
          <p:spPr>
            <a:xfrm>
              <a:off x="6437361" y="623978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4196"/>
                  </a:moveTo>
                  <a:lnTo>
                    <a:pt x="44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6437361" y="6239784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5">
                  <a:moveTo>
                    <a:pt x="0" y="32169"/>
                  </a:moveTo>
                  <a:lnTo>
                    <a:pt x="34321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6437361" y="6239783"/>
              <a:ext cx="63500" cy="60325"/>
            </a:xfrm>
            <a:custGeom>
              <a:avLst/>
              <a:gdLst/>
              <a:ahLst/>
              <a:cxnLst/>
              <a:rect l="l" t="t" r="r" b="b"/>
              <a:pathLst>
                <a:path w="63500" h="60325">
                  <a:moveTo>
                    <a:pt x="0" y="60143"/>
                  </a:moveTo>
                  <a:lnTo>
                    <a:pt x="63420" y="0"/>
                  </a:lnTo>
                </a:path>
              </a:pathLst>
            </a:custGeom>
            <a:ln w="43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6437361" y="6239784"/>
              <a:ext cx="93345" cy="87630"/>
            </a:xfrm>
            <a:custGeom>
              <a:avLst/>
              <a:gdLst/>
              <a:ahLst/>
              <a:cxnLst/>
              <a:rect l="l" t="t" r="r" b="b"/>
              <a:pathLst>
                <a:path w="93345" h="87629">
                  <a:moveTo>
                    <a:pt x="0" y="87417"/>
                  </a:moveTo>
                  <a:lnTo>
                    <a:pt x="9326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6455268" y="6239783"/>
              <a:ext cx="105410" cy="98425"/>
            </a:xfrm>
            <a:custGeom>
              <a:avLst/>
              <a:gdLst/>
              <a:ahLst/>
              <a:cxnLst/>
              <a:rect l="l" t="t" r="r" b="b"/>
              <a:pathLst>
                <a:path w="105409" h="98425">
                  <a:moveTo>
                    <a:pt x="0" y="97907"/>
                  </a:moveTo>
                  <a:lnTo>
                    <a:pt x="105202" y="0"/>
                  </a:lnTo>
                </a:path>
              </a:pathLst>
            </a:custGeom>
            <a:ln w="43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6485112" y="6252371"/>
              <a:ext cx="92075" cy="85725"/>
            </a:xfrm>
            <a:custGeom>
              <a:avLst/>
              <a:gdLst/>
              <a:ahLst/>
              <a:cxnLst/>
              <a:rect l="l" t="t" r="r" b="b"/>
              <a:pathLst>
                <a:path w="92075" h="85725">
                  <a:moveTo>
                    <a:pt x="0" y="85319"/>
                  </a:moveTo>
                  <a:lnTo>
                    <a:pt x="91772" y="0"/>
                  </a:lnTo>
                </a:path>
              </a:pathLst>
            </a:custGeom>
            <a:ln w="43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6514957" y="6279646"/>
              <a:ext cx="62230" cy="58419"/>
            </a:xfrm>
            <a:custGeom>
              <a:avLst/>
              <a:gdLst/>
              <a:ahLst/>
              <a:cxnLst/>
              <a:rect l="l" t="t" r="r" b="b"/>
              <a:pathLst>
                <a:path w="62229" h="58420">
                  <a:moveTo>
                    <a:pt x="0" y="58045"/>
                  </a:moveTo>
                  <a:lnTo>
                    <a:pt x="61927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6535103" y="630762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6535103" y="63355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6535103" y="636356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6535103" y="639084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6544801" y="6418815"/>
              <a:ext cx="32384" cy="30480"/>
            </a:xfrm>
            <a:custGeom>
              <a:avLst/>
              <a:gdLst/>
              <a:ahLst/>
              <a:cxnLst/>
              <a:rect l="l" t="t" r="r" b="b"/>
              <a:pathLst>
                <a:path w="32384" h="30479">
                  <a:moveTo>
                    <a:pt x="0" y="30071"/>
                  </a:moveTo>
                  <a:lnTo>
                    <a:pt x="3208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6573901" y="644678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098"/>
                  </a:moveTo>
                  <a:lnTo>
                    <a:pt x="2984" y="0"/>
                  </a:lnTo>
                </a:path>
              </a:pathLst>
            </a:custGeom>
            <a:ln w="42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2708998" y="4956504"/>
              <a:ext cx="10215245" cy="1689100"/>
            </a:xfrm>
            <a:custGeom>
              <a:avLst/>
              <a:gdLst/>
              <a:ahLst/>
              <a:cxnLst/>
              <a:rect l="l" t="t" r="r" b="b"/>
              <a:pathLst>
                <a:path w="10215245" h="1689100">
                  <a:moveTo>
                    <a:pt x="1485" y="1118247"/>
                  </a:moveTo>
                  <a:lnTo>
                    <a:pt x="0" y="1118247"/>
                  </a:lnTo>
                  <a:lnTo>
                    <a:pt x="0" y="1118933"/>
                  </a:lnTo>
                  <a:lnTo>
                    <a:pt x="749" y="1119644"/>
                  </a:lnTo>
                  <a:lnTo>
                    <a:pt x="1485" y="1118933"/>
                  </a:lnTo>
                  <a:lnTo>
                    <a:pt x="1485" y="1118247"/>
                  </a:lnTo>
                  <a:close/>
                </a:path>
                <a:path w="10215245" h="1689100">
                  <a:moveTo>
                    <a:pt x="10215118" y="1453222"/>
                  </a:moveTo>
                  <a:lnTo>
                    <a:pt x="10197211" y="1453222"/>
                  </a:lnTo>
                  <a:lnTo>
                    <a:pt x="10197211" y="1688909"/>
                  </a:lnTo>
                  <a:lnTo>
                    <a:pt x="10215118" y="1688909"/>
                  </a:lnTo>
                  <a:lnTo>
                    <a:pt x="10215118" y="1453222"/>
                  </a:lnTo>
                  <a:close/>
                </a:path>
                <a:path w="10215245" h="1689100">
                  <a:moveTo>
                    <a:pt x="10215118" y="726605"/>
                  </a:moveTo>
                  <a:lnTo>
                    <a:pt x="10197211" y="726605"/>
                  </a:lnTo>
                  <a:lnTo>
                    <a:pt x="10197211" y="962291"/>
                  </a:lnTo>
                  <a:lnTo>
                    <a:pt x="10215118" y="962291"/>
                  </a:lnTo>
                  <a:lnTo>
                    <a:pt x="10215118" y="726605"/>
                  </a:lnTo>
                  <a:close/>
                </a:path>
                <a:path w="10215245" h="1689100">
                  <a:moveTo>
                    <a:pt x="10215118" y="0"/>
                  </a:moveTo>
                  <a:lnTo>
                    <a:pt x="10197211" y="0"/>
                  </a:lnTo>
                  <a:lnTo>
                    <a:pt x="10197211" y="235673"/>
                  </a:lnTo>
                  <a:lnTo>
                    <a:pt x="10215118" y="235673"/>
                  </a:lnTo>
                  <a:lnTo>
                    <a:pt x="102151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2709004" y="60747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2505309" y="65314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404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4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2505313" y="65314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3574504" y="57635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3574502" y="57635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2407570" y="69118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8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2" y="0"/>
                  </a:lnTo>
                  <a:lnTo>
                    <a:pt x="1492" y="693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2407571" y="69118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2458306" y="565163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2458307" y="56516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2493375" y="56726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2493376" y="5672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8857025" y="5297072"/>
              <a:ext cx="2526030" cy="2088514"/>
            </a:xfrm>
            <a:custGeom>
              <a:avLst/>
              <a:gdLst/>
              <a:ahLst/>
              <a:cxnLst/>
              <a:rect l="l" t="t" r="r" b="b"/>
              <a:pathLst>
                <a:path w="2526029" h="2088515">
                  <a:moveTo>
                    <a:pt x="0" y="0"/>
                  </a:moveTo>
                  <a:lnTo>
                    <a:pt x="0" y="942713"/>
                  </a:lnTo>
                  <a:lnTo>
                    <a:pt x="49243" y="942713"/>
                  </a:lnTo>
                  <a:lnTo>
                    <a:pt x="49243" y="1100065"/>
                  </a:lnTo>
                  <a:lnTo>
                    <a:pt x="0" y="1100065"/>
                  </a:lnTo>
                  <a:lnTo>
                    <a:pt x="0" y="2088235"/>
                  </a:lnTo>
                  <a:lnTo>
                    <a:pt x="266364" y="2088235"/>
                  </a:lnTo>
                  <a:lnTo>
                    <a:pt x="266364" y="2081941"/>
                  </a:lnTo>
                  <a:lnTo>
                    <a:pt x="2525613" y="2081941"/>
                  </a:lnTo>
                  <a:lnTo>
                    <a:pt x="252561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73" name="object 7273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3799825" y="5269800"/>
              <a:ext cx="4553140" cy="322757"/>
            </a:xfrm>
            <a:prstGeom prst="rect">
              <a:avLst/>
            </a:prstGeom>
          </p:spPr>
        </p:pic>
        <p:sp>
          <p:nvSpPr>
            <p:cNvPr id="7274" name="object 7274"/>
            <p:cNvSpPr/>
            <p:nvPr/>
          </p:nvSpPr>
          <p:spPr>
            <a:xfrm>
              <a:off x="5067487" y="5113142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5" h="4445">
                  <a:moveTo>
                    <a:pt x="0" y="0"/>
                  </a:moveTo>
                  <a:lnTo>
                    <a:pt x="432002" y="0"/>
                  </a:lnTo>
                  <a:lnTo>
                    <a:pt x="432002" y="4196"/>
                  </a:lnTo>
                  <a:lnTo>
                    <a:pt x="0" y="41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5499488" y="50991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5067486" y="50991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5109268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5120461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5109268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1191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5214472" y="509566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5224917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5214472" y="5095661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0" y="0"/>
                  </a:moveTo>
                  <a:lnTo>
                    <a:pt x="10445" y="9790"/>
                  </a:ln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5318928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5330120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5318928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1191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5424131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5434577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5424131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0445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5033914" y="5120837"/>
              <a:ext cx="55244" cy="55244"/>
            </a:xfrm>
            <a:custGeom>
              <a:avLst/>
              <a:gdLst/>
              <a:ahLst/>
              <a:cxnLst/>
              <a:rect l="l" t="t" r="r" b="b"/>
              <a:pathLst>
                <a:path w="55245" h="55245">
                  <a:moveTo>
                    <a:pt x="35807" y="55248"/>
                  </a:moveTo>
                  <a:lnTo>
                    <a:pt x="35061" y="55248"/>
                  </a:lnTo>
                  <a:lnTo>
                    <a:pt x="24615" y="55248"/>
                  </a:lnTo>
                  <a:lnTo>
                    <a:pt x="23875" y="54542"/>
                  </a:lnTo>
                  <a:lnTo>
                    <a:pt x="21637" y="54542"/>
                  </a:lnTo>
                  <a:lnTo>
                    <a:pt x="20891" y="53849"/>
                  </a:lnTo>
                  <a:lnTo>
                    <a:pt x="18652" y="53849"/>
                  </a:lnTo>
                  <a:lnTo>
                    <a:pt x="18652" y="53150"/>
                  </a:lnTo>
                  <a:lnTo>
                    <a:pt x="17906" y="53150"/>
                  </a:lnTo>
                  <a:lnTo>
                    <a:pt x="17154" y="52450"/>
                  </a:lnTo>
                  <a:lnTo>
                    <a:pt x="15668" y="52450"/>
                  </a:lnTo>
                  <a:lnTo>
                    <a:pt x="14922" y="51745"/>
                  </a:lnTo>
                  <a:lnTo>
                    <a:pt x="14170" y="51745"/>
                  </a:lnTo>
                  <a:lnTo>
                    <a:pt x="12684" y="50352"/>
                  </a:lnTo>
                  <a:lnTo>
                    <a:pt x="11931" y="50352"/>
                  </a:lnTo>
                  <a:lnTo>
                    <a:pt x="11185" y="49653"/>
                  </a:lnTo>
                  <a:lnTo>
                    <a:pt x="11185" y="48948"/>
                  </a:lnTo>
                  <a:lnTo>
                    <a:pt x="10445" y="48948"/>
                  </a:lnTo>
                  <a:lnTo>
                    <a:pt x="6708" y="45457"/>
                  </a:lnTo>
                  <a:lnTo>
                    <a:pt x="6708" y="44757"/>
                  </a:lnTo>
                  <a:lnTo>
                    <a:pt x="5962" y="44757"/>
                  </a:lnTo>
                  <a:lnTo>
                    <a:pt x="5222" y="44052"/>
                  </a:lnTo>
                  <a:lnTo>
                    <a:pt x="5222" y="43359"/>
                  </a:lnTo>
                  <a:lnTo>
                    <a:pt x="4476" y="42659"/>
                  </a:lnTo>
                  <a:lnTo>
                    <a:pt x="4476" y="41954"/>
                  </a:lnTo>
                  <a:lnTo>
                    <a:pt x="2984" y="40561"/>
                  </a:lnTo>
                  <a:lnTo>
                    <a:pt x="2984" y="39168"/>
                  </a:lnTo>
                  <a:lnTo>
                    <a:pt x="2238" y="38463"/>
                  </a:lnTo>
                  <a:lnTo>
                    <a:pt x="2238" y="37059"/>
                  </a:lnTo>
                  <a:lnTo>
                    <a:pt x="1486" y="36365"/>
                  </a:lnTo>
                  <a:lnTo>
                    <a:pt x="1486" y="34967"/>
                  </a:lnTo>
                  <a:lnTo>
                    <a:pt x="739" y="34261"/>
                  </a:lnTo>
                  <a:lnTo>
                    <a:pt x="739" y="29372"/>
                  </a:lnTo>
                  <a:lnTo>
                    <a:pt x="0" y="28673"/>
                  </a:lnTo>
                  <a:lnTo>
                    <a:pt x="0" y="25875"/>
                  </a:lnTo>
                  <a:lnTo>
                    <a:pt x="739" y="25176"/>
                  </a:lnTo>
                  <a:lnTo>
                    <a:pt x="739" y="20980"/>
                  </a:lnTo>
                  <a:lnTo>
                    <a:pt x="1486" y="20280"/>
                  </a:lnTo>
                  <a:lnTo>
                    <a:pt x="1486" y="18882"/>
                  </a:lnTo>
                  <a:lnTo>
                    <a:pt x="2238" y="18182"/>
                  </a:lnTo>
                  <a:lnTo>
                    <a:pt x="2238" y="16778"/>
                  </a:lnTo>
                  <a:lnTo>
                    <a:pt x="2984" y="16079"/>
                  </a:lnTo>
                  <a:lnTo>
                    <a:pt x="2984" y="15385"/>
                  </a:lnTo>
                  <a:lnTo>
                    <a:pt x="3724" y="14686"/>
                  </a:lnTo>
                  <a:lnTo>
                    <a:pt x="3724" y="13981"/>
                  </a:lnTo>
                  <a:lnTo>
                    <a:pt x="4476" y="13287"/>
                  </a:lnTo>
                  <a:lnTo>
                    <a:pt x="4476" y="12588"/>
                  </a:lnTo>
                  <a:lnTo>
                    <a:pt x="5222" y="11888"/>
                  </a:lnTo>
                  <a:lnTo>
                    <a:pt x="5962" y="11888"/>
                  </a:lnTo>
                  <a:lnTo>
                    <a:pt x="5962" y="11189"/>
                  </a:lnTo>
                  <a:lnTo>
                    <a:pt x="7461" y="9790"/>
                  </a:lnTo>
                  <a:lnTo>
                    <a:pt x="7461" y="9085"/>
                  </a:lnTo>
                  <a:lnTo>
                    <a:pt x="8207" y="9085"/>
                  </a:lnTo>
                  <a:lnTo>
                    <a:pt x="11931" y="5594"/>
                  </a:lnTo>
                  <a:lnTo>
                    <a:pt x="12684" y="5594"/>
                  </a:lnTo>
                  <a:lnTo>
                    <a:pt x="12684" y="4895"/>
                  </a:lnTo>
                  <a:lnTo>
                    <a:pt x="13430" y="4895"/>
                  </a:lnTo>
                  <a:lnTo>
                    <a:pt x="14170" y="4201"/>
                  </a:lnTo>
                  <a:lnTo>
                    <a:pt x="14922" y="4201"/>
                  </a:lnTo>
                  <a:lnTo>
                    <a:pt x="15668" y="3496"/>
                  </a:lnTo>
                  <a:lnTo>
                    <a:pt x="16408" y="3496"/>
                  </a:lnTo>
                  <a:lnTo>
                    <a:pt x="17906" y="2092"/>
                  </a:lnTo>
                  <a:lnTo>
                    <a:pt x="19392" y="2092"/>
                  </a:lnTo>
                  <a:lnTo>
                    <a:pt x="20138" y="1398"/>
                  </a:lnTo>
                  <a:lnTo>
                    <a:pt x="22377" y="1398"/>
                  </a:lnTo>
                  <a:lnTo>
                    <a:pt x="23129" y="699"/>
                  </a:lnTo>
                  <a:lnTo>
                    <a:pt x="27600" y="699"/>
                  </a:lnTo>
                  <a:lnTo>
                    <a:pt x="28352" y="0"/>
                  </a:lnTo>
                  <a:lnTo>
                    <a:pt x="32083" y="0"/>
                  </a:lnTo>
                  <a:lnTo>
                    <a:pt x="32823" y="699"/>
                  </a:lnTo>
                  <a:lnTo>
                    <a:pt x="37305" y="699"/>
                  </a:lnTo>
                  <a:lnTo>
                    <a:pt x="38045" y="1398"/>
                  </a:lnTo>
                  <a:lnTo>
                    <a:pt x="40290" y="1398"/>
                  </a:lnTo>
                  <a:lnTo>
                    <a:pt x="41030" y="2092"/>
                  </a:lnTo>
                  <a:lnTo>
                    <a:pt x="42528" y="2092"/>
                  </a:lnTo>
                  <a:lnTo>
                    <a:pt x="43268" y="2797"/>
                  </a:lnTo>
                  <a:lnTo>
                    <a:pt x="44014" y="2797"/>
                  </a:lnTo>
                  <a:lnTo>
                    <a:pt x="44767" y="3496"/>
                  </a:lnTo>
                  <a:lnTo>
                    <a:pt x="45513" y="3496"/>
                  </a:lnTo>
                  <a:lnTo>
                    <a:pt x="46253" y="4201"/>
                  </a:lnTo>
                  <a:lnTo>
                    <a:pt x="47005" y="4201"/>
                  </a:lnTo>
                  <a:lnTo>
                    <a:pt x="48491" y="5594"/>
                  </a:lnTo>
                  <a:lnTo>
                    <a:pt x="49237" y="5594"/>
                  </a:lnTo>
                  <a:lnTo>
                    <a:pt x="52222" y="8392"/>
                  </a:lnTo>
                  <a:lnTo>
                    <a:pt x="52974" y="8392"/>
                  </a:lnTo>
                  <a:lnTo>
                    <a:pt x="52974" y="9085"/>
                  </a:lnTo>
                  <a:lnTo>
                    <a:pt x="54460" y="10490"/>
                  </a:lnTo>
                  <a:lnTo>
                    <a:pt x="54460" y="11189"/>
                  </a:lnTo>
                  <a:lnTo>
                    <a:pt x="55212" y="11189"/>
                  </a:lnTo>
                  <a:lnTo>
                    <a:pt x="50736" y="14686"/>
                  </a:lnTo>
                  <a:lnTo>
                    <a:pt x="49237" y="13287"/>
                  </a:lnTo>
                  <a:lnTo>
                    <a:pt x="49237" y="12588"/>
                  </a:lnTo>
                  <a:lnTo>
                    <a:pt x="48491" y="12588"/>
                  </a:lnTo>
                  <a:lnTo>
                    <a:pt x="47751" y="11888"/>
                  </a:lnTo>
                  <a:lnTo>
                    <a:pt x="47751" y="11189"/>
                  </a:lnTo>
                  <a:lnTo>
                    <a:pt x="47005" y="10490"/>
                  </a:lnTo>
                  <a:lnTo>
                    <a:pt x="46253" y="10490"/>
                  </a:lnTo>
                  <a:lnTo>
                    <a:pt x="45513" y="9790"/>
                  </a:lnTo>
                  <a:lnTo>
                    <a:pt x="44767" y="9790"/>
                  </a:lnTo>
                  <a:lnTo>
                    <a:pt x="44767" y="9085"/>
                  </a:lnTo>
                  <a:lnTo>
                    <a:pt x="44014" y="8392"/>
                  </a:lnTo>
                  <a:lnTo>
                    <a:pt x="43268" y="8392"/>
                  </a:lnTo>
                  <a:lnTo>
                    <a:pt x="42528" y="7692"/>
                  </a:lnTo>
                  <a:lnTo>
                    <a:pt x="41030" y="7692"/>
                  </a:lnTo>
                  <a:lnTo>
                    <a:pt x="40290" y="6987"/>
                  </a:lnTo>
                  <a:lnTo>
                    <a:pt x="38791" y="6987"/>
                  </a:lnTo>
                  <a:lnTo>
                    <a:pt x="38045" y="6294"/>
                  </a:lnTo>
                  <a:lnTo>
                    <a:pt x="35807" y="6294"/>
                  </a:lnTo>
                  <a:lnTo>
                    <a:pt x="35061" y="5594"/>
                  </a:lnTo>
                  <a:lnTo>
                    <a:pt x="26114" y="5594"/>
                  </a:lnTo>
                  <a:lnTo>
                    <a:pt x="25361" y="6294"/>
                  </a:lnTo>
                  <a:lnTo>
                    <a:pt x="23129" y="6294"/>
                  </a:lnTo>
                  <a:lnTo>
                    <a:pt x="22377" y="6987"/>
                  </a:lnTo>
                  <a:lnTo>
                    <a:pt x="20891" y="6987"/>
                  </a:lnTo>
                  <a:lnTo>
                    <a:pt x="20138" y="7692"/>
                  </a:lnTo>
                  <a:lnTo>
                    <a:pt x="19392" y="7692"/>
                  </a:lnTo>
                  <a:lnTo>
                    <a:pt x="18652" y="8392"/>
                  </a:lnTo>
                  <a:lnTo>
                    <a:pt x="17906" y="8392"/>
                  </a:lnTo>
                  <a:lnTo>
                    <a:pt x="16408" y="9790"/>
                  </a:lnTo>
                  <a:lnTo>
                    <a:pt x="15668" y="9790"/>
                  </a:lnTo>
                  <a:lnTo>
                    <a:pt x="14170" y="11189"/>
                  </a:lnTo>
                  <a:lnTo>
                    <a:pt x="13430" y="11189"/>
                  </a:lnTo>
                  <a:lnTo>
                    <a:pt x="13430" y="11888"/>
                  </a:lnTo>
                  <a:lnTo>
                    <a:pt x="12684" y="12588"/>
                  </a:lnTo>
                  <a:lnTo>
                    <a:pt x="11931" y="12588"/>
                  </a:lnTo>
                  <a:lnTo>
                    <a:pt x="11931" y="13287"/>
                  </a:lnTo>
                  <a:lnTo>
                    <a:pt x="10445" y="14686"/>
                  </a:lnTo>
                  <a:lnTo>
                    <a:pt x="10445" y="15385"/>
                  </a:lnTo>
                  <a:lnTo>
                    <a:pt x="9699" y="16079"/>
                  </a:lnTo>
                  <a:lnTo>
                    <a:pt x="9699" y="16778"/>
                  </a:lnTo>
                  <a:lnTo>
                    <a:pt x="8207" y="18182"/>
                  </a:lnTo>
                  <a:lnTo>
                    <a:pt x="8207" y="18882"/>
                  </a:lnTo>
                  <a:lnTo>
                    <a:pt x="7461" y="19575"/>
                  </a:lnTo>
                  <a:lnTo>
                    <a:pt x="7461" y="20980"/>
                  </a:lnTo>
                  <a:lnTo>
                    <a:pt x="6708" y="21685"/>
                  </a:lnTo>
                  <a:lnTo>
                    <a:pt x="6708" y="25176"/>
                  </a:lnTo>
                  <a:lnTo>
                    <a:pt x="5962" y="25875"/>
                  </a:lnTo>
                  <a:lnTo>
                    <a:pt x="5962" y="30071"/>
                  </a:lnTo>
                  <a:lnTo>
                    <a:pt x="6708" y="30771"/>
                  </a:lnTo>
                  <a:lnTo>
                    <a:pt x="6708" y="33562"/>
                  </a:lnTo>
                  <a:lnTo>
                    <a:pt x="7461" y="34261"/>
                  </a:lnTo>
                  <a:lnTo>
                    <a:pt x="7461" y="36365"/>
                  </a:lnTo>
                  <a:lnTo>
                    <a:pt x="8207" y="37059"/>
                  </a:lnTo>
                  <a:lnTo>
                    <a:pt x="8207" y="37764"/>
                  </a:lnTo>
                  <a:lnTo>
                    <a:pt x="8947" y="38463"/>
                  </a:lnTo>
                  <a:lnTo>
                    <a:pt x="8947" y="39168"/>
                  </a:lnTo>
                  <a:lnTo>
                    <a:pt x="9699" y="39168"/>
                  </a:lnTo>
                  <a:lnTo>
                    <a:pt x="9699" y="39862"/>
                  </a:lnTo>
                  <a:lnTo>
                    <a:pt x="10445" y="40561"/>
                  </a:lnTo>
                  <a:lnTo>
                    <a:pt x="10445" y="41261"/>
                  </a:lnTo>
                  <a:lnTo>
                    <a:pt x="11185" y="41954"/>
                  </a:lnTo>
                  <a:lnTo>
                    <a:pt x="11931" y="41954"/>
                  </a:lnTo>
                  <a:lnTo>
                    <a:pt x="11931" y="42659"/>
                  </a:lnTo>
                  <a:lnTo>
                    <a:pt x="14922" y="45457"/>
                  </a:lnTo>
                  <a:lnTo>
                    <a:pt x="15668" y="45457"/>
                  </a:lnTo>
                  <a:lnTo>
                    <a:pt x="16408" y="46156"/>
                  </a:lnTo>
                  <a:lnTo>
                    <a:pt x="16408" y="46855"/>
                  </a:lnTo>
                  <a:lnTo>
                    <a:pt x="17154" y="46855"/>
                  </a:lnTo>
                  <a:lnTo>
                    <a:pt x="17906" y="47555"/>
                  </a:lnTo>
                  <a:lnTo>
                    <a:pt x="18652" y="47555"/>
                  </a:lnTo>
                  <a:lnTo>
                    <a:pt x="19392" y="48254"/>
                  </a:lnTo>
                  <a:lnTo>
                    <a:pt x="20891" y="48254"/>
                  </a:lnTo>
                  <a:lnTo>
                    <a:pt x="21637" y="48948"/>
                  </a:lnTo>
                  <a:lnTo>
                    <a:pt x="22377" y="48948"/>
                  </a:lnTo>
                  <a:lnTo>
                    <a:pt x="23129" y="49653"/>
                  </a:lnTo>
                  <a:lnTo>
                    <a:pt x="25361" y="49653"/>
                  </a:lnTo>
                  <a:lnTo>
                    <a:pt x="26114" y="50352"/>
                  </a:lnTo>
                  <a:lnTo>
                    <a:pt x="35061" y="50352"/>
                  </a:lnTo>
                  <a:lnTo>
                    <a:pt x="35807" y="49653"/>
                  </a:lnTo>
                  <a:lnTo>
                    <a:pt x="38045" y="49653"/>
                  </a:lnTo>
                  <a:lnTo>
                    <a:pt x="38791" y="48948"/>
                  </a:lnTo>
                  <a:lnTo>
                    <a:pt x="40290" y="48948"/>
                  </a:lnTo>
                  <a:lnTo>
                    <a:pt x="41030" y="48254"/>
                  </a:lnTo>
                  <a:lnTo>
                    <a:pt x="41782" y="48254"/>
                  </a:lnTo>
                  <a:lnTo>
                    <a:pt x="42528" y="47555"/>
                  </a:lnTo>
                  <a:lnTo>
                    <a:pt x="43268" y="47555"/>
                  </a:lnTo>
                  <a:lnTo>
                    <a:pt x="44767" y="46156"/>
                  </a:lnTo>
                  <a:lnTo>
                    <a:pt x="45513" y="46156"/>
                  </a:lnTo>
                  <a:lnTo>
                    <a:pt x="46253" y="45457"/>
                  </a:lnTo>
                  <a:lnTo>
                    <a:pt x="47005" y="45457"/>
                  </a:lnTo>
                  <a:lnTo>
                    <a:pt x="47751" y="44757"/>
                  </a:lnTo>
                  <a:lnTo>
                    <a:pt x="47751" y="44052"/>
                  </a:lnTo>
                  <a:lnTo>
                    <a:pt x="48491" y="44052"/>
                  </a:lnTo>
                  <a:lnTo>
                    <a:pt x="49989" y="42659"/>
                  </a:lnTo>
                  <a:lnTo>
                    <a:pt x="49989" y="41954"/>
                  </a:lnTo>
                  <a:lnTo>
                    <a:pt x="50736" y="41954"/>
                  </a:lnTo>
                  <a:lnTo>
                    <a:pt x="55212" y="44757"/>
                  </a:lnTo>
                  <a:lnTo>
                    <a:pt x="53714" y="46156"/>
                  </a:lnTo>
                  <a:lnTo>
                    <a:pt x="53714" y="46855"/>
                  </a:lnTo>
                  <a:lnTo>
                    <a:pt x="52974" y="46855"/>
                  </a:lnTo>
                  <a:lnTo>
                    <a:pt x="52222" y="47555"/>
                  </a:lnTo>
                  <a:lnTo>
                    <a:pt x="52222" y="48254"/>
                  </a:lnTo>
                  <a:lnTo>
                    <a:pt x="51476" y="48254"/>
                  </a:lnTo>
                  <a:lnTo>
                    <a:pt x="49989" y="49653"/>
                  </a:lnTo>
                  <a:lnTo>
                    <a:pt x="49237" y="49653"/>
                  </a:lnTo>
                  <a:lnTo>
                    <a:pt x="49237" y="50352"/>
                  </a:lnTo>
                  <a:lnTo>
                    <a:pt x="48491" y="50352"/>
                  </a:lnTo>
                  <a:lnTo>
                    <a:pt x="47005" y="51745"/>
                  </a:lnTo>
                  <a:lnTo>
                    <a:pt x="45513" y="51745"/>
                  </a:lnTo>
                  <a:lnTo>
                    <a:pt x="44014" y="53150"/>
                  </a:lnTo>
                  <a:lnTo>
                    <a:pt x="42528" y="53150"/>
                  </a:lnTo>
                  <a:lnTo>
                    <a:pt x="41782" y="53849"/>
                  </a:lnTo>
                  <a:lnTo>
                    <a:pt x="40290" y="53849"/>
                  </a:lnTo>
                  <a:lnTo>
                    <a:pt x="39544" y="54542"/>
                  </a:lnTo>
                  <a:lnTo>
                    <a:pt x="36559" y="54542"/>
                  </a:lnTo>
                  <a:lnTo>
                    <a:pt x="35807" y="55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5790477" y="5113142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5" h="4445">
                  <a:moveTo>
                    <a:pt x="0" y="0"/>
                  </a:moveTo>
                  <a:lnTo>
                    <a:pt x="432002" y="0"/>
                  </a:lnTo>
                  <a:lnTo>
                    <a:pt x="432002" y="4196"/>
                  </a:lnTo>
                  <a:lnTo>
                    <a:pt x="0" y="41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6222479" y="50991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5790476" y="50991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5832258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5843450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5832258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1191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5937461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5947906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5937461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0445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6042663" y="509566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6053110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6042663" y="5095661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0" y="0"/>
                  </a:moveTo>
                  <a:lnTo>
                    <a:pt x="10445" y="9790"/>
                  </a:ln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6147121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6158313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6147121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1191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3114878" y="5120842"/>
              <a:ext cx="2697480" cy="920750"/>
            </a:xfrm>
            <a:custGeom>
              <a:avLst/>
              <a:gdLst/>
              <a:ahLst/>
              <a:cxnLst/>
              <a:rect l="l" t="t" r="r" b="b"/>
              <a:pathLst>
                <a:path w="2697479" h="920750">
                  <a:moveTo>
                    <a:pt x="32842" y="901446"/>
                  </a:moveTo>
                  <a:lnTo>
                    <a:pt x="32092" y="900747"/>
                  </a:lnTo>
                  <a:lnTo>
                    <a:pt x="32092" y="899350"/>
                  </a:lnTo>
                  <a:lnTo>
                    <a:pt x="31343" y="898652"/>
                  </a:lnTo>
                  <a:lnTo>
                    <a:pt x="31343" y="897953"/>
                  </a:lnTo>
                  <a:lnTo>
                    <a:pt x="30607" y="897953"/>
                  </a:lnTo>
                  <a:lnTo>
                    <a:pt x="30607" y="897255"/>
                  </a:lnTo>
                  <a:lnTo>
                    <a:pt x="29108" y="895858"/>
                  </a:lnTo>
                  <a:lnTo>
                    <a:pt x="29108" y="895159"/>
                  </a:lnTo>
                  <a:lnTo>
                    <a:pt x="28359" y="895159"/>
                  </a:lnTo>
                  <a:lnTo>
                    <a:pt x="27622" y="894473"/>
                  </a:lnTo>
                  <a:lnTo>
                    <a:pt x="27622" y="904252"/>
                  </a:lnTo>
                  <a:lnTo>
                    <a:pt x="27622" y="906348"/>
                  </a:lnTo>
                  <a:lnTo>
                    <a:pt x="26860" y="907046"/>
                  </a:lnTo>
                  <a:lnTo>
                    <a:pt x="26860" y="908443"/>
                  </a:lnTo>
                  <a:lnTo>
                    <a:pt x="26123" y="909142"/>
                  </a:lnTo>
                  <a:lnTo>
                    <a:pt x="26123" y="909840"/>
                  </a:lnTo>
                  <a:lnTo>
                    <a:pt x="25374" y="910539"/>
                  </a:lnTo>
                  <a:lnTo>
                    <a:pt x="25374" y="911237"/>
                  </a:lnTo>
                  <a:lnTo>
                    <a:pt x="24638" y="911237"/>
                  </a:lnTo>
                  <a:lnTo>
                    <a:pt x="24638" y="911936"/>
                  </a:lnTo>
                  <a:lnTo>
                    <a:pt x="23876" y="912647"/>
                  </a:lnTo>
                  <a:lnTo>
                    <a:pt x="23139" y="912647"/>
                  </a:lnTo>
                  <a:lnTo>
                    <a:pt x="21653" y="914031"/>
                  </a:lnTo>
                  <a:lnTo>
                    <a:pt x="20154" y="914031"/>
                  </a:lnTo>
                  <a:lnTo>
                    <a:pt x="19405" y="914742"/>
                  </a:lnTo>
                  <a:lnTo>
                    <a:pt x="14922" y="914742"/>
                  </a:lnTo>
                  <a:lnTo>
                    <a:pt x="14185" y="915441"/>
                  </a:lnTo>
                  <a:lnTo>
                    <a:pt x="5232" y="915441"/>
                  </a:lnTo>
                  <a:lnTo>
                    <a:pt x="5232" y="895159"/>
                  </a:lnTo>
                  <a:lnTo>
                    <a:pt x="16421" y="895159"/>
                  </a:lnTo>
                  <a:lnTo>
                    <a:pt x="17170" y="895858"/>
                  </a:lnTo>
                  <a:lnTo>
                    <a:pt x="19405" y="895858"/>
                  </a:lnTo>
                  <a:lnTo>
                    <a:pt x="20154" y="896556"/>
                  </a:lnTo>
                  <a:lnTo>
                    <a:pt x="21653" y="896556"/>
                  </a:lnTo>
                  <a:lnTo>
                    <a:pt x="22390" y="897255"/>
                  </a:lnTo>
                  <a:lnTo>
                    <a:pt x="23139" y="897255"/>
                  </a:lnTo>
                  <a:lnTo>
                    <a:pt x="23139" y="897953"/>
                  </a:lnTo>
                  <a:lnTo>
                    <a:pt x="23876" y="898652"/>
                  </a:lnTo>
                  <a:lnTo>
                    <a:pt x="24638" y="898652"/>
                  </a:lnTo>
                  <a:lnTo>
                    <a:pt x="24638" y="899350"/>
                  </a:lnTo>
                  <a:lnTo>
                    <a:pt x="25374" y="899350"/>
                  </a:lnTo>
                  <a:lnTo>
                    <a:pt x="25374" y="900049"/>
                  </a:lnTo>
                  <a:lnTo>
                    <a:pt x="26123" y="900747"/>
                  </a:lnTo>
                  <a:lnTo>
                    <a:pt x="26123" y="901446"/>
                  </a:lnTo>
                  <a:lnTo>
                    <a:pt x="26860" y="902144"/>
                  </a:lnTo>
                  <a:lnTo>
                    <a:pt x="26860" y="903554"/>
                  </a:lnTo>
                  <a:lnTo>
                    <a:pt x="27622" y="904252"/>
                  </a:lnTo>
                  <a:lnTo>
                    <a:pt x="27622" y="894473"/>
                  </a:lnTo>
                  <a:lnTo>
                    <a:pt x="26860" y="893762"/>
                  </a:lnTo>
                  <a:lnTo>
                    <a:pt x="26123" y="893762"/>
                  </a:lnTo>
                  <a:lnTo>
                    <a:pt x="25374" y="893064"/>
                  </a:lnTo>
                  <a:lnTo>
                    <a:pt x="24638" y="893064"/>
                  </a:lnTo>
                  <a:lnTo>
                    <a:pt x="23876" y="892365"/>
                  </a:lnTo>
                  <a:lnTo>
                    <a:pt x="22390" y="892365"/>
                  </a:lnTo>
                  <a:lnTo>
                    <a:pt x="21653" y="891654"/>
                  </a:lnTo>
                  <a:lnTo>
                    <a:pt x="22390" y="890955"/>
                  </a:lnTo>
                  <a:lnTo>
                    <a:pt x="23139" y="890955"/>
                  </a:lnTo>
                  <a:lnTo>
                    <a:pt x="24638" y="889558"/>
                  </a:lnTo>
                  <a:lnTo>
                    <a:pt x="25374" y="889558"/>
                  </a:lnTo>
                  <a:lnTo>
                    <a:pt x="25374" y="888873"/>
                  </a:lnTo>
                  <a:lnTo>
                    <a:pt x="26123" y="888161"/>
                  </a:lnTo>
                  <a:lnTo>
                    <a:pt x="26123" y="887463"/>
                  </a:lnTo>
                  <a:lnTo>
                    <a:pt x="27622" y="886066"/>
                  </a:lnTo>
                  <a:lnTo>
                    <a:pt x="27622" y="884656"/>
                  </a:lnTo>
                  <a:lnTo>
                    <a:pt x="28359" y="883970"/>
                  </a:lnTo>
                  <a:lnTo>
                    <a:pt x="28359" y="876973"/>
                  </a:lnTo>
                  <a:lnTo>
                    <a:pt x="27622" y="876274"/>
                  </a:lnTo>
                  <a:lnTo>
                    <a:pt x="27622" y="874877"/>
                  </a:lnTo>
                  <a:lnTo>
                    <a:pt x="26860" y="874877"/>
                  </a:lnTo>
                  <a:lnTo>
                    <a:pt x="26860" y="874166"/>
                  </a:lnTo>
                  <a:lnTo>
                    <a:pt x="25374" y="872782"/>
                  </a:lnTo>
                  <a:lnTo>
                    <a:pt x="25374" y="872083"/>
                  </a:lnTo>
                  <a:lnTo>
                    <a:pt x="24638" y="872083"/>
                  </a:lnTo>
                  <a:lnTo>
                    <a:pt x="23876" y="871385"/>
                  </a:lnTo>
                  <a:lnTo>
                    <a:pt x="23876" y="870686"/>
                  </a:lnTo>
                  <a:lnTo>
                    <a:pt x="23139" y="870686"/>
                  </a:lnTo>
                  <a:lnTo>
                    <a:pt x="23139" y="879767"/>
                  </a:lnTo>
                  <a:lnTo>
                    <a:pt x="23139" y="881862"/>
                  </a:lnTo>
                  <a:lnTo>
                    <a:pt x="22390" y="882573"/>
                  </a:lnTo>
                  <a:lnTo>
                    <a:pt x="22390" y="884656"/>
                  </a:lnTo>
                  <a:lnTo>
                    <a:pt x="21653" y="884656"/>
                  </a:lnTo>
                  <a:lnTo>
                    <a:pt x="21653" y="885367"/>
                  </a:lnTo>
                  <a:lnTo>
                    <a:pt x="19405" y="887463"/>
                  </a:lnTo>
                  <a:lnTo>
                    <a:pt x="18656" y="887463"/>
                  </a:lnTo>
                  <a:lnTo>
                    <a:pt x="18656" y="888161"/>
                  </a:lnTo>
                  <a:lnTo>
                    <a:pt x="17907" y="888161"/>
                  </a:lnTo>
                  <a:lnTo>
                    <a:pt x="17170" y="888873"/>
                  </a:lnTo>
                  <a:lnTo>
                    <a:pt x="15671" y="888873"/>
                  </a:lnTo>
                  <a:lnTo>
                    <a:pt x="14922" y="889558"/>
                  </a:lnTo>
                  <a:lnTo>
                    <a:pt x="5232" y="889558"/>
                  </a:lnTo>
                  <a:lnTo>
                    <a:pt x="5232" y="872782"/>
                  </a:lnTo>
                  <a:lnTo>
                    <a:pt x="13436" y="872782"/>
                  </a:lnTo>
                  <a:lnTo>
                    <a:pt x="14185" y="873480"/>
                  </a:lnTo>
                  <a:lnTo>
                    <a:pt x="17170" y="873480"/>
                  </a:lnTo>
                  <a:lnTo>
                    <a:pt x="17907" y="874166"/>
                  </a:lnTo>
                  <a:lnTo>
                    <a:pt x="19405" y="874166"/>
                  </a:lnTo>
                  <a:lnTo>
                    <a:pt x="19405" y="874877"/>
                  </a:lnTo>
                  <a:lnTo>
                    <a:pt x="20154" y="874877"/>
                  </a:lnTo>
                  <a:lnTo>
                    <a:pt x="21653" y="876274"/>
                  </a:lnTo>
                  <a:lnTo>
                    <a:pt x="21653" y="876973"/>
                  </a:lnTo>
                  <a:lnTo>
                    <a:pt x="22390" y="876973"/>
                  </a:lnTo>
                  <a:lnTo>
                    <a:pt x="22390" y="879068"/>
                  </a:lnTo>
                  <a:lnTo>
                    <a:pt x="23139" y="879767"/>
                  </a:lnTo>
                  <a:lnTo>
                    <a:pt x="23139" y="870686"/>
                  </a:lnTo>
                  <a:lnTo>
                    <a:pt x="22390" y="869975"/>
                  </a:lnTo>
                  <a:lnTo>
                    <a:pt x="21653" y="869975"/>
                  </a:lnTo>
                  <a:lnTo>
                    <a:pt x="20891" y="869289"/>
                  </a:lnTo>
                  <a:lnTo>
                    <a:pt x="20154" y="869289"/>
                  </a:lnTo>
                  <a:lnTo>
                    <a:pt x="19405" y="868578"/>
                  </a:lnTo>
                  <a:lnTo>
                    <a:pt x="16421" y="868578"/>
                  </a:lnTo>
                  <a:lnTo>
                    <a:pt x="15671" y="867879"/>
                  </a:lnTo>
                  <a:lnTo>
                    <a:pt x="0" y="867879"/>
                  </a:lnTo>
                  <a:lnTo>
                    <a:pt x="0" y="920330"/>
                  </a:lnTo>
                  <a:lnTo>
                    <a:pt x="18656" y="920330"/>
                  </a:lnTo>
                  <a:lnTo>
                    <a:pt x="19405" y="919632"/>
                  </a:lnTo>
                  <a:lnTo>
                    <a:pt x="22390" y="919632"/>
                  </a:lnTo>
                  <a:lnTo>
                    <a:pt x="23139" y="918933"/>
                  </a:lnTo>
                  <a:lnTo>
                    <a:pt x="23876" y="918933"/>
                  </a:lnTo>
                  <a:lnTo>
                    <a:pt x="23876" y="918235"/>
                  </a:lnTo>
                  <a:lnTo>
                    <a:pt x="25374" y="918235"/>
                  </a:lnTo>
                  <a:lnTo>
                    <a:pt x="27622" y="916139"/>
                  </a:lnTo>
                  <a:lnTo>
                    <a:pt x="28359" y="916139"/>
                  </a:lnTo>
                  <a:lnTo>
                    <a:pt x="29108" y="915441"/>
                  </a:lnTo>
                  <a:lnTo>
                    <a:pt x="29108" y="914742"/>
                  </a:lnTo>
                  <a:lnTo>
                    <a:pt x="29857" y="914031"/>
                  </a:lnTo>
                  <a:lnTo>
                    <a:pt x="30607" y="914031"/>
                  </a:lnTo>
                  <a:lnTo>
                    <a:pt x="30607" y="913345"/>
                  </a:lnTo>
                  <a:lnTo>
                    <a:pt x="31343" y="912647"/>
                  </a:lnTo>
                  <a:lnTo>
                    <a:pt x="31343" y="911936"/>
                  </a:lnTo>
                  <a:lnTo>
                    <a:pt x="32092" y="911237"/>
                  </a:lnTo>
                  <a:lnTo>
                    <a:pt x="32092" y="909840"/>
                  </a:lnTo>
                  <a:lnTo>
                    <a:pt x="32842" y="909142"/>
                  </a:lnTo>
                  <a:lnTo>
                    <a:pt x="32842" y="901446"/>
                  </a:lnTo>
                  <a:close/>
                </a:path>
                <a:path w="2697479" h="920750">
                  <a:moveTo>
                    <a:pt x="2697226" y="11188"/>
                  </a:moveTo>
                  <a:lnTo>
                    <a:pt x="2696476" y="11188"/>
                  </a:lnTo>
                  <a:lnTo>
                    <a:pt x="2696476" y="10490"/>
                  </a:lnTo>
                  <a:lnTo>
                    <a:pt x="2695740" y="9791"/>
                  </a:lnTo>
                  <a:lnTo>
                    <a:pt x="2695740" y="9080"/>
                  </a:lnTo>
                  <a:lnTo>
                    <a:pt x="2694990" y="8394"/>
                  </a:lnTo>
                  <a:lnTo>
                    <a:pt x="2694241" y="8394"/>
                  </a:lnTo>
                  <a:lnTo>
                    <a:pt x="2693492" y="7696"/>
                  </a:lnTo>
                  <a:lnTo>
                    <a:pt x="2693492" y="6985"/>
                  </a:lnTo>
                  <a:lnTo>
                    <a:pt x="2692755" y="6985"/>
                  </a:lnTo>
                  <a:lnTo>
                    <a:pt x="2691257" y="5600"/>
                  </a:lnTo>
                  <a:lnTo>
                    <a:pt x="2690507" y="5600"/>
                  </a:lnTo>
                  <a:lnTo>
                    <a:pt x="2690507" y="4889"/>
                  </a:lnTo>
                  <a:lnTo>
                    <a:pt x="2689771" y="4889"/>
                  </a:lnTo>
                  <a:lnTo>
                    <a:pt x="2689021" y="4203"/>
                  </a:lnTo>
                  <a:lnTo>
                    <a:pt x="2688272" y="4203"/>
                  </a:lnTo>
                  <a:lnTo>
                    <a:pt x="2687536" y="3492"/>
                  </a:lnTo>
                  <a:lnTo>
                    <a:pt x="2686786" y="3492"/>
                  </a:lnTo>
                  <a:lnTo>
                    <a:pt x="2686037" y="2794"/>
                  </a:lnTo>
                  <a:lnTo>
                    <a:pt x="2685288" y="2794"/>
                  </a:lnTo>
                  <a:lnTo>
                    <a:pt x="2684551" y="2095"/>
                  </a:lnTo>
                  <a:lnTo>
                    <a:pt x="2683802" y="2095"/>
                  </a:lnTo>
                  <a:lnTo>
                    <a:pt x="2683052" y="1397"/>
                  </a:lnTo>
                  <a:lnTo>
                    <a:pt x="2680817" y="1397"/>
                  </a:lnTo>
                  <a:lnTo>
                    <a:pt x="2680068" y="698"/>
                  </a:lnTo>
                  <a:lnTo>
                    <a:pt x="2674848" y="698"/>
                  </a:lnTo>
                  <a:lnTo>
                    <a:pt x="2674099" y="0"/>
                  </a:lnTo>
                  <a:lnTo>
                    <a:pt x="2671114" y="0"/>
                  </a:lnTo>
                  <a:lnTo>
                    <a:pt x="2669616" y="698"/>
                  </a:lnTo>
                  <a:lnTo>
                    <a:pt x="2665145" y="698"/>
                  </a:lnTo>
                  <a:lnTo>
                    <a:pt x="2664396" y="1397"/>
                  </a:lnTo>
                  <a:lnTo>
                    <a:pt x="2662161" y="1397"/>
                  </a:lnTo>
                  <a:lnTo>
                    <a:pt x="2661412" y="2095"/>
                  </a:lnTo>
                  <a:lnTo>
                    <a:pt x="2660675" y="2095"/>
                  </a:lnTo>
                  <a:lnTo>
                    <a:pt x="2659926" y="2794"/>
                  </a:lnTo>
                  <a:lnTo>
                    <a:pt x="2659176" y="2794"/>
                  </a:lnTo>
                  <a:lnTo>
                    <a:pt x="2658427" y="3492"/>
                  </a:lnTo>
                  <a:lnTo>
                    <a:pt x="2657691" y="3492"/>
                  </a:lnTo>
                  <a:lnTo>
                    <a:pt x="2656941" y="4203"/>
                  </a:lnTo>
                  <a:lnTo>
                    <a:pt x="2656192" y="4203"/>
                  </a:lnTo>
                  <a:lnTo>
                    <a:pt x="2654706" y="5600"/>
                  </a:lnTo>
                  <a:lnTo>
                    <a:pt x="2653957" y="5600"/>
                  </a:lnTo>
                  <a:lnTo>
                    <a:pt x="2650223" y="9080"/>
                  </a:lnTo>
                  <a:lnTo>
                    <a:pt x="2649486" y="9080"/>
                  </a:lnTo>
                  <a:lnTo>
                    <a:pt x="2649486" y="9791"/>
                  </a:lnTo>
                  <a:lnTo>
                    <a:pt x="2647988" y="11188"/>
                  </a:lnTo>
                  <a:lnTo>
                    <a:pt x="2647988" y="11887"/>
                  </a:lnTo>
                  <a:lnTo>
                    <a:pt x="2647238" y="11887"/>
                  </a:lnTo>
                  <a:lnTo>
                    <a:pt x="2647238" y="12585"/>
                  </a:lnTo>
                  <a:lnTo>
                    <a:pt x="2646502" y="13284"/>
                  </a:lnTo>
                  <a:lnTo>
                    <a:pt x="2646502" y="13982"/>
                  </a:lnTo>
                  <a:lnTo>
                    <a:pt x="2645740" y="14681"/>
                  </a:lnTo>
                  <a:lnTo>
                    <a:pt x="2645740" y="15379"/>
                  </a:lnTo>
                  <a:lnTo>
                    <a:pt x="2644254" y="16776"/>
                  </a:lnTo>
                  <a:lnTo>
                    <a:pt x="2644254" y="18186"/>
                  </a:lnTo>
                  <a:lnTo>
                    <a:pt x="2643505" y="18884"/>
                  </a:lnTo>
                  <a:lnTo>
                    <a:pt x="2643505" y="20980"/>
                  </a:lnTo>
                  <a:lnTo>
                    <a:pt x="2642755" y="21691"/>
                  </a:lnTo>
                  <a:lnTo>
                    <a:pt x="2642755" y="33566"/>
                  </a:lnTo>
                  <a:lnTo>
                    <a:pt x="2643505" y="34264"/>
                  </a:lnTo>
                  <a:lnTo>
                    <a:pt x="2643505" y="36360"/>
                  </a:lnTo>
                  <a:lnTo>
                    <a:pt x="2644254" y="37058"/>
                  </a:lnTo>
                  <a:lnTo>
                    <a:pt x="2644254" y="38468"/>
                  </a:lnTo>
                  <a:lnTo>
                    <a:pt x="2645003" y="39166"/>
                  </a:lnTo>
                  <a:lnTo>
                    <a:pt x="2645003" y="39865"/>
                  </a:lnTo>
                  <a:lnTo>
                    <a:pt x="2645740" y="40563"/>
                  </a:lnTo>
                  <a:lnTo>
                    <a:pt x="2645740" y="41262"/>
                  </a:lnTo>
                  <a:lnTo>
                    <a:pt x="2646502" y="41262"/>
                  </a:lnTo>
                  <a:lnTo>
                    <a:pt x="2646502" y="41960"/>
                  </a:lnTo>
                  <a:lnTo>
                    <a:pt x="2647238" y="42659"/>
                  </a:lnTo>
                  <a:lnTo>
                    <a:pt x="2647238" y="43357"/>
                  </a:lnTo>
                  <a:lnTo>
                    <a:pt x="2647988" y="44056"/>
                  </a:lnTo>
                  <a:lnTo>
                    <a:pt x="2647988" y="44754"/>
                  </a:lnTo>
                  <a:lnTo>
                    <a:pt x="2648724" y="44754"/>
                  </a:lnTo>
                  <a:lnTo>
                    <a:pt x="2649486" y="45453"/>
                  </a:lnTo>
                  <a:lnTo>
                    <a:pt x="2649486" y="46151"/>
                  </a:lnTo>
                  <a:lnTo>
                    <a:pt x="2650972" y="47561"/>
                  </a:lnTo>
                  <a:lnTo>
                    <a:pt x="2651722" y="47561"/>
                  </a:lnTo>
                  <a:lnTo>
                    <a:pt x="2651722" y="48260"/>
                  </a:lnTo>
                  <a:lnTo>
                    <a:pt x="2652471" y="48945"/>
                  </a:lnTo>
                  <a:lnTo>
                    <a:pt x="2653207" y="48945"/>
                  </a:lnTo>
                  <a:lnTo>
                    <a:pt x="2653207" y="49657"/>
                  </a:lnTo>
                  <a:lnTo>
                    <a:pt x="2653957" y="50355"/>
                  </a:lnTo>
                  <a:lnTo>
                    <a:pt x="2654706" y="50355"/>
                  </a:lnTo>
                  <a:lnTo>
                    <a:pt x="2655455" y="51041"/>
                  </a:lnTo>
                  <a:lnTo>
                    <a:pt x="2656192" y="51041"/>
                  </a:lnTo>
                  <a:lnTo>
                    <a:pt x="2656192" y="51739"/>
                  </a:lnTo>
                  <a:lnTo>
                    <a:pt x="2656941" y="51739"/>
                  </a:lnTo>
                  <a:lnTo>
                    <a:pt x="2657691" y="52451"/>
                  </a:lnTo>
                  <a:lnTo>
                    <a:pt x="2659176" y="52451"/>
                  </a:lnTo>
                  <a:lnTo>
                    <a:pt x="2659926" y="53149"/>
                  </a:lnTo>
                  <a:lnTo>
                    <a:pt x="2660675" y="53149"/>
                  </a:lnTo>
                  <a:lnTo>
                    <a:pt x="2661412" y="53848"/>
                  </a:lnTo>
                  <a:lnTo>
                    <a:pt x="2663647" y="53848"/>
                  </a:lnTo>
                  <a:lnTo>
                    <a:pt x="2664396" y="54546"/>
                  </a:lnTo>
                  <a:lnTo>
                    <a:pt x="2666631" y="54546"/>
                  </a:lnTo>
                  <a:lnTo>
                    <a:pt x="2667381" y="55245"/>
                  </a:lnTo>
                  <a:lnTo>
                    <a:pt x="2677083" y="55245"/>
                  </a:lnTo>
                  <a:lnTo>
                    <a:pt x="2677833" y="55245"/>
                  </a:lnTo>
                  <a:lnTo>
                    <a:pt x="2678582" y="54546"/>
                  </a:lnTo>
                  <a:lnTo>
                    <a:pt x="2681567" y="54546"/>
                  </a:lnTo>
                  <a:lnTo>
                    <a:pt x="2682303" y="53848"/>
                  </a:lnTo>
                  <a:lnTo>
                    <a:pt x="2683802" y="53848"/>
                  </a:lnTo>
                  <a:lnTo>
                    <a:pt x="2684551" y="53149"/>
                  </a:lnTo>
                  <a:lnTo>
                    <a:pt x="2686037" y="53149"/>
                  </a:lnTo>
                  <a:lnTo>
                    <a:pt x="2687536" y="51739"/>
                  </a:lnTo>
                  <a:lnTo>
                    <a:pt x="2689021" y="51739"/>
                  </a:lnTo>
                  <a:lnTo>
                    <a:pt x="2690507" y="50355"/>
                  </a:lnTo>
                  <a:lnTo>
                    <a:pt x="2691257" y="50355"/>
                  </a:lnTo>
                  <a:lnTo>
                    <a:pt x="2693492" y="48260"/>
                  </a:lnTo>
                  <a:lnTo>
                    <a:pt x="2694241" y="48260"/>
                  </a:lnTo>
                  <a:lnTo>
                    <a:pt x="2694241" y="47561"/>
                  </a:lnTo>
                  <a:lnTo>
                    <a:pt x="2694990" y="46850"/>
                  </a:lnTo>
                  <a:lnTo>
                    <a:pt x="2695740" y="46850"/>
                  </a:lnTo>
                  <a:lnTo>
                    <a:pt x="2696476" y="46151"/>
                  </a:lnTo>
                  <a:lnTo>
                    <a:pt x="2696476" y="45453"/>
                  </a:lnTo>
                  <a:lnTo>
                    <a:pt x="2697226" y="44754"/>
                  </a:lnTo>
                  <a:lnTo>
                    <a:pt x="2692755" y="41960"/>
                  </a:lnTo>
                  <a:lnTo>
                    <a:pt x="2692006" y="41960"/>
                  </a:lnTo>
                  <a:lnTo>
                    <a:pt x="2692006" y="42659"/>
                  </a:lnTo>
                  <a:lnTo>
                    <a:pt x="2690507" y="44056"/>
                  </a:lnTo>
                  <a:lnTo>
                    <a:pt x="2689771" y="44056"/>
                  </a:lnTo>
                  <a:lnTo>
                    <a:pt x="2689771" y="44754"/>
                  </a:lnTo>
                  <a:lnTo>
                    <a:pt x="2689021" y="45453"/>
                  </a:lnTo>
                  <a:lnTo>
                    <a:pt x="2688272" y="45453"/>
                  </a:lnTo>
                  <a:lnTo>
                    <a:pt x="2687536" y="46151"/>
                  </a:lnTo>
                  <a:lnTo>
                    <a:pt x="2686786" y="46151"/>
                  </a:lnTo>
                  <a:lnTo>
                    <a:pt x="2686786" y="46850"/>
                  </a:lnTo>
                  <a:lnTo>
                    <a:pt x="2686037" y="46850"/>
                  </a:lnTo>
                  <a:lnTo>
                    <a:pt x="2685288" y="47561"/>
                  </a:lnTo>
                  <a:lnTo>
                    <a:pt x="2684551" y="47561"/>
                  </a:lnTo>
                  <a:lnTo>
                    <a:pt x="2683802" y="48260"/>
                  </a:lnTo>
                  <a:lnTo>
                    <a:pt x="2683052" y="48260"/>
                  </a:lnTo>
                  <a:lnTo>
                    <a:pt x="2682303" y="48945"/>
                  </a:lnTo>
                  <a:lnTo>
                    <a:pt x="2681567" y="48945"/>
                  </a:lnTo>
                  <a:lnTo>
                    <a:pt x="2680817" y="49657"/>
                  </a:lnTo>
                  <a:lnTo>
                    <a:pt x="2677833" y="49657"/>
                  </a:lnTo>
                  <a:lnTo>
                    <a:pt x="2677083" y="50355"/>
                  </a:lnTo>
                  <a:lnTo>
                    <a:pt x="2668879" y="50355"/>
                  </a:lnTo>
                  <a:lnTo>
                    <a:pt x="2668130" y="49657"/>
                  </a:lnTo>
                  <a:lnTo>
                    <a:pt x="2665895" y="49657"/>
                  </a:lnTo>
                  <a:lnTo>
                    <a:pt x="2665145" y="48945"/>
                  </a:lnTo>
                  <a:lnTo>
                    <a:pt x="2663647" y="48945"/>
                  </a:lnTo>
                  <a:lnTo>
                    <a:pt x="2662910" y="48260"/>
                  </a:lnTo>
                  <a:lnTo>
                    <a:pt x="2661412" y="48260"/>
                  </a:lnTo>
                  <a:lnTo>
                    <a:pt x="2660675" y="47561"/>
                  </a:lnTo>
                  <a:lnTo>
                    <a:pt x="2659926" y="47561"/>
                  </a:lnTo>
                  <a:lnTo>
                    <a:pt x="2657691" y="45453"/>
                  </a:lnTo>
                  <a:lnTo>
                    <a:pt x="2656941" y="45453"/>
                  </a:lnTo>
                  <a:lnTo>
                    <a:pt x="2653957" y="42659"/>
                  </a:lnTo>
                  <a:lnTo>
                    <a:pt x="2653957" y="41960"/>
                  </a:lnTo>
                  <a:lnTo>
                    <a:pt x="2653207" y="41960"/>
                  </a:lnTo>
                  <a:lnTo>
                    <a:pt x="2653207" y="41262"/>
                  </a:lnTo>
                  <a:lnTo>
                    <a:pt x="2651722" y="39865"/>
                  </a:lnTo>
                  <a:lnTo>
                    <a:pt x="2651722" y="39166"/>
                  </a:lnTo>
                  <a:lnTo>
                    <a:pt x="2650972" y="39166"/>
                  </a:lnTo>
                  <a:lnTo>
                    <a:pt x="2650972" y="38468"/>
                  </a:lnTo>
                  <a:lnTo>
                    <a:pt x="2650223" y="37769"/>
                  </a:lnTo>
                  <a:lnTo>
                    <a:pt x="2650223" y="36360"/>
                  </a:lnTo>
                  <a:lnTo>
                    <a:pt x="2649486" y="35661"/>
                  </a:lnTo>
                  <a:lnTo>
                    <a:pt x="2649486" y="34264"/>
                  </a:lnTo>
                  <a:lnTo>
                    <a:pt x="2648724" y="33566"/>
                  </a:lnTo>
                  <a:lnTo>
                    <a:pt x="2648724" y="22377"/>
                  </a:lnTo>
                  <a:lnTo>
                    <a:pt x="2649486" y="21691"/>
                  </a:lnTo>
                  <a:lnTo>
                    <a:pt x="2649486" y="20281"/>
                  </a:lnTo>
                  <a:lnTo>
                    <a:pt x="2650223" y="19570"/>
                  </a:lnTo>
                  <a:lnTo>
                    <a:pt x="2650223" y="18186"/>
                  </a:lnTo>
                  <a:lnTo>
                    <a:pt x="2651722" y="16776"/>
                  </a:lnTo>
                  <a:lnTo>
                    <a:pt x="2651722" y="16078"/>
                  </a:lnTo>
                  <a:lnTo>
                    <a:pt x="2653207" y="14681"/>
                  </a:lnTo>
                  <a:lnTo>
                    <a:pt x="2653207" y="13982"/>
                  </a:lnTo>
                  <a:lnTo>
                    <a:pt x="2657691" y="9791"/>
                  </a:lnTo>
                  <a:lnTo>
                    <a:pt x="2658427" y="9791"/>
                  </a:lnTo>
                  <a:lnTo>
                    <a:pt x="2659176" y="9080"/>
                  </a:lnTo>
                  <a:lnTo>
                    <a:pt x="2659926" y="9080"/>
                  </a:lnTo>
                  <a:lnTo>
                    <a:pt x="2661412" y="7696"/>
                  </a:lnTo>
                  <a:lnTo>
                    <a:pt x="2662161" y="7696"/>
                  </a:lnTo>
                  <a:lnTo>
                    <a:pt x="2662910" y="6985"/>
                  </a:lnTo>
                  <a:lnTo>
                    <a:pt x="2664396" y="6985"/>
                  </a:lnTo>
                  <a:lnTo>
                    <a:pt x="2665145" y="6299"/>
                  </a:lnTo>
                  <a:lnTo>
                    <a:pt x="2667381" y="6299"/>
                  </a:lnTo>
                  <a:lnTo>
                    <a:pt x="2668130" y="5600"/>
                  </a:lnTo>
                  <a:lnTo>
                    <a:pt x="2677833" y="5600"/>
                  </a:lnTo>
                  <a:lnTo>
                    <a:pt x="2678582" y="6299"/>
                  </a:lnTo>
                  <a:lnTo>
                    <a:pt x="2680817" y="6299"/>
                  </a:lnTo>
                  <a:lnTo>
                    <a:pt x="2681567" y="6985"/>
                  </a:lnTo>
                  <a:lnTo>
                    <a:pt x="2682303" y="6985"/>
                  </a:lnTo>
                  <a:lnTo>
                    <a:pt x="2683052" y="7696"/>
                  </a:lnTo>
                  <a:lnTo>
                    <a:pt x="2684551" y="7696"/>
                  </a:lnTo>
                  <a:lnTo>
                    <a:pt x="2685288" y="8394"/>
                  </a:lnTo>
                  <a:lnTo>
                    <a:pt x="2686037" y="8394"/>
                  </a:lnTo>
                  <a:lnTo>
                    <a:pt x="2688272" y="10490"/>
                  </a:lnTo>
                  <a:lnTo>
                    <a:pt x="2689021" y="10490"/>
                  </a:lnTo>
                  <a:lnTo>
                    <a:pt x="2690507" y="11887"/>
                  </a:lnTo>
                  <a:lnTo>
                    <a:pt x="2690507" y="12585"/>
                  </a:lnTo>
                  <a:lnTo>
                    <a:pt x="2691257" y="12585"/>
                  </a:lnTo>
                  <a:lnTo>
                    <a:pt x="2692006" y="13284"/>
                  </a:lnTo>
                  <a:lnTo>
                    <a:pt x="2692006" y="13982"/>
                  </a:lnTo>
                  <a:lnTo>
                    <a:pt x="2692755" y="14681"/>
                  </a:lnTo>
                  <a:lnTo>
                    <a:pt x="2697226" y="1118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3129814" y="595795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07" name="object 7307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3804309" y="5863153"/>
              <a:ext cx="63754" cy="83607"/>
            </a:xfrm>
            <a:prstGeom prst="rect">
              <a:avLst/>
            </a:prstGeom>
          </p:spPr>
        </p:pic>
        <p:pic>
          <p:nvPicPr>
            <p:cNvPr id="7308" name="object 7308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4391499" y="5863153"/>
              <a:ext cx="64506" cy="83607"/>
            </a:xfrm>
            <a:prstGeom prst="rect">
              <a:avLst/>
            </a:prstGeom>
          </p:spPr>
        </p:pic>
        <p:pic>
          <p:nvPicPr>
            <p:cNvPr id="7309" name="object 7309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4979443" y="5863153"/>
              <a:ext cx="63758" cy="83607"/>
            </a:xfrm>
            <a:prstGeom prst="rect">
              <a:avLst/>
            </a:prstGeom>
          </p:spPr>
        </p:pic>
        <p:pic>
          <p:nvPicPr>
            <p:cNvPr id="7310" name="object 7310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5566640" y="5863153"/>
              <a:ext cx="64503" cy="83607"/>
            </a:xfrm>
            <a:prstGeom prst="rect">
              <a:avLst/>
            </a:prstGeom>
          </p:spPr>
        </p:pic>
        <p:sp>
          <p:nvSpPr>
            <p:cNvPr id="7311" name="object 7311"/>
            <p:cNvSpPr/>
            <p:nvPr/>
          </p:nvSpPr>
          <p:spPr>
            <a:xfrm>
              <a:off x="6154579" y="58943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968" y="52450"/>
                  </a:moveTo>
                  <a:lnTo>
                    <a:pt x="0" y="52450"/>
                  </a:lnTo>
                  <a:lnTo>
                    <a:pt x="26120" y="0"/>
                  </a:lnTo>
                  <a:lnTo>
                    <a:pt x="27606" y="0"/>
                  </a:lnTo>
                  <a:lnTo>
                    <a:pt x="33174" y="11183"/>
                  </a:lnTo>
                  <a:lnTo>
                    <a:pt x="26860" y="11183"/>
                  </a:lnTo>
                  <a:lnTo>
                    <a:pt x="17160" y="30071"/>
                  </a:lnTo>
                  <a:lnTo>
                    <a:pt x="42578" y="30071"/>
                  </a:lnTo>
                  <a:lnTo>
                    <a:pt x="45015" y="34967"/>
                  </a:lnTo>
                  <a:lnTo>
                    <a:pt x="14928" y="34967"/>
                  </a:lnTo>
                  <a:lnTo>
                    <a:pt x="5968" y="52450"/>
                  </a:lnTo>
                  <a:close/>
                </a:path>
                <a:path w="53975" h="52704">
                  <a:moveTo>
                    <a:pt x="42578" y="30071"/>
                  </a:moveTo>
                  <a:lnTo>
                    <a:pt x="36566" y="30071"/>
                  </a:lnTo>
                  <a:lnTo>
                    <a:pt x="26860" y="11183"/>
                  </a:lnTo>
                  <a:lnTo>
                    <a:pt x="33174" y="11183"/>
                  </a:lnTo>
                  <a:lnTo>
                    <a:pt x="42578" y="30071"/>
                  </a:lnTo>
                  <a:close/>
                </a:path>
                <a:path w="53975" h="52704">
                  <a:moveTo>
                    <a:pt x="53720" y="52450"/>
                  </a:moveTo>
                  <a:lnTo>
                    <a:pt x="47757" y="52450"/>
                  </a:lnTo>
                  <a:lnTo>
                    <a:pt x="38804" y="34967"/>
                  </a:lnTo>
                  <a:lnTo>
                    <a:pt x="45015" y="34967"/>
                  </a:lnTo>
                  <a:lnTo>
                    <a:pt x="53720" y="524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12" name="object 7312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6741775" y="5863153"/>
              <a:ext cx="64506" cy="83607"/>
            </a:xfrm>
            <a:prstGeom prst="rect">
              <a:avLst/>
            </a:prstGeom>
          </p:spPr>
        </p:pic>
        <p:pic>
          <p:nvPicPr>
            <p:cNvPr id="7313" name="object 7313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7329719" y="5863153"/>
              <a:ext cx="63758" cy="83607"/>
            </a:xfrm>
            <a:prstGeom prst="rect">
              <a:avLst/>
            </a:prstGeom>
          </p:spPr>
        </p:pic>
        <p:pic>
          <p:nvPicPr>
            <p:cNvPr id="7314" name="object 7314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7916916" y="5863153"/>
              <a:ext cx="64502" cy="83607"/>
            </a:xfrm>
            <a:prstGeom prst="rect">
              <a:avLst/>
            </a:prstGeom>
          </p:spPr>
        </p:pic>
        <p:pic>
          <p:nvPicPr>
            <p:cNvPr id="7315" name="object 7315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8504855" y="5863153"/>
              <a:ext cx="63760" cy="83607"/>
            </a:xfrm>
            <a:prstGeom prst="rect">
              <a:avLst/>
            </a:prstGeom>
          </p:spPr>
        </p:pic>
        <p:pic>
          <p:nvPicPr>
            <p:cNvPr id="7316" name="object 7316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9174124" y="4977787"/>
              <a:ext cx="64506" cy="84307"/>
            </a:xfrm>
            <a:prstGeom prst="rect">
              <a:avLst/>
            </a:prstGeom>
          </p:spPr>
        </p:pic>
        <p:pic>
          <p:nvPicPr>
            <p:cNvPr id="7317" name="object 7317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9762066" y="4977787"/>
              <a:ext cx="64506" cy="84307"/>
            </a:xfrm>
            <a:prstGeom prst="rect">
              <a:avLst/>
            </a:prstGeom>
          </p:spPr>
        </p:pic>
        <p:pic>
          <p:nvPicPr>
            <p:cNvPr id="7318" name="object 7318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10349265" y="4977787"/>
              <a:ext cx="64502" cy="84307"/>
            </a:xfrm>
            <a:prstGeom prst="rect">
              <a:avLst/>
            </a:prstGeom>
          </p:spPr>
        </p:pic>
        <p:pic>
          <p:nvPicPr>
            <p:cNvPr id="7319" name="object 7319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0937208" y="4977787"/>
              <a:ext cx="64502" cy="84307"/>
            </a:xfrm>
            <a:prstGeom prst="rect">
              <a:avLst/>
            </a:prstGeom>
          </p:spPr>
        </p:pic>
        <p:pic>
          <p:nvPicPr>
            <p:cNvPr id="7320" name="object 7320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56028" y="5356130"/>
              <a:ext cx="64505" cy="83607"/>
            </a:xfrm>
            <a:prstGeom prst="rect">
              <a:avLst/>
            </a:prstGeom>
          </p:spPr>
        </p:pic>
        <p:pic>
          <p:nvPicPr>
            <p:cNvPr id="7321" name="object 7321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3243225" y="5356130"/>
              <a:ext cx="64504" cy="83607"/>
            </a:xfrm>
            <a:prstGeom prst="rect">
              <a:avLst/>
            </a:prstGeom>
          </p:spPr>
        </p:pic>
        <p:pic>
          <p:nvPicPr>
            <p:cNvPr id="7322" name="object 7322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4791504" y="6238374"/>
              <a:ext cx="1745009" cy="631530"/>
            </a:xfrm>
            <a:prstGeom prst="rect">
              <a:avLst/>
            </a:prstGeom>
          </p:spPr>
        </p:pic>
        <p:sp>
          <p:nvSpPr>
            <p:cNvPr id="7323" name="object 7323"/>
            <p:cNvSpPr/>
            <p:nvPr/>
          </p:nvSpPr>
          <p:spPr>
            <a:xfrm>
              <a:off x="7118569" y="5119436"/>
              <a:ext cx="433070" cy="3810"/>
            </a:xfrm>
            <a:custGeom>
              <a:avLst/>
              <a:gdLst/>
              <a:ahLst/>
              <a:cxnLst/>
              <a:rect l="l" t="t" r="r" b="b"/>
              <a:pathLst>
                <a:path w="433070" h="3810">
                  <a:moveTo>
                    <a:pt x="0" y="0"/>
                  </a:moveTo>
                  <a:lnTo>
                    <a:pt x="432749" y="0"/>
                  </a:lnTo>
                  <a:lnTo>
                    <a:pt x="432749" y="3496"/>
                  </a:lnTo>
                  <a:lnTo>
                    <a:pt x="0" y="34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7551316" y="510475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7118568" y="510475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7161096" y="510125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7171542" y="511104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7161096" y="5101256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0" y="0"/>
                  </a:moveTo>
                  <a:lnTo>
                    <a:pt x="10445" y="9790"/>
                  </a:ln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7265553" y="51012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7275999" y="511104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7265553" y="5101256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0445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7370756" y="510125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7381201" y="511104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7370756" y="5101256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0" y="0"/>
                  </a:moveTo>
                  <a:lnTo>
                    <a:pt x="10445" y="9790"/>
                  </a:ln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7475213" y="51012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7486404" y="511104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7475213" y="5101256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1191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7085737" y="512713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35813" y="54548"/>
                  </a:moveTo>
                  <a:lnTo>
                    <a:pt x="35067" y="54548"/>
                  </a:lnTo>
                  <a:lnTo>
                    <a:pt x="24621" y="54548"/>
                  </a:lnTo>
                  <a:lnTo>
                    <a:pt x="23875" y="53849"/>
                  </a:lnTo>
                  <a:lnTo>
                    <a:pt x="20897" y="53849"/>
                  </a:lnTo>
                  <a:lnTo>
                    <a:pt x="20145" y="53144"/>
                  </a:lnTo>
                  <a:lnTo>
                    <a:pt x="18652" y="53144"/>
                  </a:lnTo>
                  <a:lnTo>
                    <a:pt x="17913" y="52450"/>
                  </a:lnTo>
                  <a:lnTo>
                    <a:pt x="16414" y="52450"/>
                  </a:lnTo>
                  <a:lnTo>
                    <a:pt x="15674" y="51751"/>
                  </a:lnTo>
                  <a:lnTo>
                    <a:pt x="14928" y="51751"/>
                  </a:lnTo>
                  <a:lnTo>
                    <a:pt x="13430" y="50358"/>
                  </a:lnTo>
                  <a:lnTo>
                    <a:pt x="12690" y="50358"/>
                  </a:lnTo>
                  <a:lnTo>
                    <a:pt x="11937" y="49653"/>
                  </a:lnTo>
                  <a:lnTo>
                    <a:pt x="11191" y="49653"/>
                  </a:lnTo>
                  <a:lnTo>
                    <a:pt x="11191" y="48953"/>
                  </a:lnTo>
                  <a:lnTo>
                    <a:pt x="10445" y="48953"/>
                  </a:lnTo>
                  <a:lnTo>
                    <a:pt x="7467" y="46156"/>
                  </a:lnTo>
                  <a:lnTo>
                    <a:pt x="7467" y="45451"/>
                  </a:lnTo>
                  <a:lnTo>
                    <a:pt x="6715" y="45451"/>
                  </a:lnTo>
                  <a:lnTo>
                    <a:pt x="6715" y="44752"/>
                  </a:lnTo>
                  <a:lnTo>
                    <a:pt x="5968" y="44752"/>
                  </a:lnTo>
                  <a:lnTo>
                    <a:pt x="5222" y="44058"/>
                  </a:lnTo>
                  <a:lnTo>
                    <a:pt x="5222" y="43359"/>
                  </a:lnTo>
                  <a:lnTo>
                    <a:pt x="4482" y="42654"/>
                  </a:lnTo>
                  <a:lnTo>
                    <a:pt x="4482" y="41960"/>
                  </a:lnTo>
                  <a:lnTo>
                    <a:pt x="2984" y="40561"/>
                  </a:lnTo>
                  <a:lnTo>
                    <a:pt x="2984" y="39862"/>
                  </a:lnTo>
                  <a:lnTo>
                    <a:pt x="2244" y="39163"/>
                  </a:lnTo>
                  <a:lnTo>
                    <a:pt x="2244" y="37758"/>
                  </a:lnTo>
                  <a:lnTo>
                    <a:pt x="1492" y="37065"/>
                  </a:lnTo>
                  <a:lnTo>
                    <a:pt x="1492" y="35660"/>
                  </a:lnTo>
                  <a:lnTo>
                    <a:pt x="746" y="34967"/>
                  </a:lnTo>
                  <a:lnTo>
                    <a:pt x="746" y="32874"/>
                  </a:lnTo>
                  <a:lnTo>
                    <a:pt x="0" y="32169"/>
                  </a:lnTo>
                  <a:lnTo>
                    <a:pt x="0" y="21679"/>
                  </a:lnTo>
                  <a:lnTo>
                    <a:pt x="746" y="20980"/>
                  </a:lnTo>
                  <a:lnTo>
                    <a:pt x="746" y="18177"/>
                  </a:lnTo>
                  <a:lnTo>
                    <a:pt x="1492" y="17483"/>
                  </a:lnTo>
                  <a:lnTo>
                    <a:pt x="1492" y="16784"/>
                  </a:lnTo>
                  <a:lnTo>
                    <a:pt x="2244" y="16784"/>
                  </a:lnTo>
                  <a:lnTo>
                    <a:pt x="2244" y="15391"/>
                  </a:lnTo>
                  <a:lnTo>
                    <a:pt x="2984" y="14686"/>
                  </a:lnTo>
                  <a:lnTo>
                    <a:pt x="2984" y="13986"/>
                  </a:lnTo>
                  <a:lnTo>
                    <a:pt x="3730" y="13281"/>
                  </a:lnTo>
                  <a:lnTo>
                    <a:pt x="3730" y="12588"/>
                  </a:lnTo>
                  <a:lnTo>
                    <a:pt x="5222" y="11189"/>
                  </a:lnTo>
                  <a:lnTo>
                    <a:pt x="5222" y="10484"/>
                  </a:lnTo>
                  <a:lnTo>
                    <a:pt x="9705" y="6294"/>
                  </a:lnTo>
                  <a:lnTo>
                    <a:pt x="10445" y="6294"/>
                  </a:lnTo>
                  <a:lnTo>
                    <a:pt x="10445" y="5594"/>
                  </a:lnTo>
                  <a:lnTo>
                    <a:pt x="11191" y="4895"/>
                  </a:lnTo>
                  <a:lnTo>
                    <a:pt x="11937" y="4895"/>
                  </a:lnTo>
                  <a:lnTo>
                    <a:pt x="12690" y="4196"/>
                  </a:lnTo>
                  <a:lnTo>
                    <a:pt x="13430" y="4196"/>
                  </a:lnTo>
                  <a:lnTo>
                    <a:pt x="13430" y="3496"/>
                  </a:lnTo>
                  <a:lnTo>
                    <a:pt x="14176" y="3496"/>
                  </a:lnTo>
                  <a:lnTo>
                    <a:pt x="14928" y="2791"/>
                  </a:lnTo>
                  <a:lnTo>
                    <a:pt x="15674" y="2791"/>
                  </a:lnTo>
                  <a:lnTo>
                    <a:pt x="16414" y="2098"/>
                  </a:lnTo>
                  <a:lnTo>
                    <a:pt x="17913" y="2098"/>
                  </a:lnTo>
                  <a:lnTo>
                    <a:pt x="18652" y="1398"/>
                  </a:lnTo>
                  <a:lnTo>
                    <a:pt x="19399" y="1398"/>
                  </a:lnTo>
                  <a:lnTo>
                    <a:pt x="20145" y="693"/>
                  </a:lnTo>
                  <a:lnTo>
                    <a:pt x="22383" y="693"/>
                  </a:lnTo>
                  <a:lnTo>
                    <a:pt x="23135" y="0"/>
                  </a:lnTo>
                  <a:lnTo>
                    <a:pt x="37305" y="0"/>
                  </a:lnTo>
                  <a:lnTo>
                    <a:pt x="38052" y="693"/>
                  </a:lnTo>
                  <a:lnTo>
                    <a:pt x="40290" y="693"/>
                  </a:lnTo>
                  <a:lnTo>
                    <a:pt x="41036" y="1398"/>
                  </a:lnTo>
                  <a:lnTo>
                    <a:pt x="41788" y="1398"/>
                  </a:lnTo>
                  <a:lnTo>
                    <a:pt x="42528" y="2098"/>
                  </a:lnTo>
                  <a:lnTo>
                    <a:pt x="43274" y="2098"/>
                  </a:lnTo>
                  <a:lnTo>
                    <a:pt x="44021" y="2791"/>
                  </a:lnTo>
                  <a:lnTo>
                    <a:pt x="44773" y="2791"/>
                  </a:lnTo>
                  <a:lnTo>
                    <a:pt x="45513" y="3496"/>
                  </a:lnTo>
                  <a:lnTo>
                    <a:pt x="46259" y="3496"/>
                  </a:lnTo>
                  <a:lnTo>
                    <a:pt x="47011" y="4196"/>
                  </a:lnTo>
                  <a:lnTo>
                    <a:pt x="47757" y="4196"/>
                  </a:lnTo>
                  <a:lnTo>
                    <a:pt x="49996" y="6294"/>
                  </a:lnTo>
                  <a:lnTo>
                    <a:pt x="50736" y="6294"/>
                  </a:lnTo>
                  <a:lnTo>
                    <a:pt x="50736" y="6993"/>
                  </a:lnTo>
                  <a:lnTo>
                    <a:pt x="52234" y="8392"/>
                  </a:lnTo>
                  <a:lnTo>
                    <a:pt x="52980" y="8392"/>
                  </a:lnTo>
                  <a:lnTo>
                    <a:pt x="52980" y="9091"/>
                  </a:lnTo>
                  <a:lnTo>
                    <a:pt x="54466" y="10484"/>
                  </a:lnTo>
                  <a:lnTo>
                    <a:pt x="49996" y="13986"/>
                  </a:lnTo>
                  <a:lnTo>
                    <a:pt x="49243" y="13281"/>
                  </a:lnTo>
                  <a:lnTo>
                    <a:pt x="49243" y="12588"/>
                  </a:lnTo>
                  <a:lnTo>
                    <a:pt x="48497" y="11888"/>
                  </a:lnTo>
                  <a:lnTo>
                    <a:pt x="47757" y="11888"/>
                  </a:lnTo>
                  <a:lnTo>
                    <a:pt x="47757" y="11189"/>
                  </a:lnTo>
                  <a:lnTo>
                    <a:pt x="47011" y="10484"/>
                  </a:lnTo>
                  <a:lnTo>
                    <a:pt x="46259" y="10484"/>
                  </a:lnTo>
                  <a:lnTo>
                    <a:pt x="44021" y="8392"/>
                  </a:lnTo>
                  <a:lnTo>
                    <a:pt x="43274" y="8392"/>
                  </a:lnTo>
                  <a:lnTo>
                    <a:pt x="42528" y="7686"/>
                  </a:lnTo>
                  <a:lnTo>
                    <a:pt x="41788" y="7686"/>
                  </a:lnTo>
                  <a:lnTo>
                    <a:pt x="41036" y="6993"/>
                  </a:lnTo>
                  <a:lnTo>
                    <a:pt x="40290" y="6993"/>
                  </a:lnTo>
                  <a:lnTo>
                    <a:pt x="40290" y="6294"/>
                  </a:lnTo>
                  <a:lnTo>
                    <a:pt x="38798" y="6294"/>
                  </a:lnTo>
                  <a:lnTo>
                    <a:pt x="38052" y="5594"/>
                  </a:lnTo>
                  <a:lnTo>
                    <a:pt x="35813" y="5594"/>
                  </a:lnTo>
                  <a:lnTo>
                    <a:pt x="35067" y="4895"/>
                  </a:lnTo>
                  <a:lnTo>
                    <a:pt x="25368" y="4895"/>
                  </a:lnTo>
                  <a:lnTo>
                    <a:pt x="24621" y="5594"/>
                  </a:lnTo>
                  <a:lnTo>
                    <a:pt x="22383" y="5594"/>
                  </a:lnTo>
                  <a:lnTo>
                    <a:pt x="21637" y="6294"/>
                  </a:lnTo>
                  <a:lnTo>
                    <a:pt x="20145" y="6294"/>
                  </a:lnTo>
                  <a:lnTo>
                    <a:pt x="19399" y="6993"/>
                  </a:lnTo>
                  <a:lnTo>
                    <a:pt x="18652" y="6993"/>
                  </a:lnTo>
                  <a:lnTo>
                    <a:pt x="17160" y="8392"/>
                  </a:lnTo>
                  <a:lnTo>
                    <a:pt x="16414" y="8392"/>
                  </a:lnTo>
                  <a:lnTo>
                    <a:pt x="15674" y="9091"/>
                  </a:lnTo>
                  <a:lnTo>
                    <a:pt x="14928" y="9091"/>
                  </a:lnTo>
                  <a:lnTo>
                    <a:pt x="14176" y="9784"/>
                  </a:lnTo>
                  <a:lnTo>
                    <a:pt x="14176" y="10484"/>
                  </a:lnTo>
                  <a:lnTo>
                    <a:pt x="13430" y="10484"/>
                  </a:lnTo>
                  <a:lnTo>
                    <a:pt x="11937" y="11888"/>
                  </a:lnTo>
                  <a:lnTo>
                    <a:pt x="11937" y="12588"/>
                  </a:lnTo>
                  <a:lnTo>
                    <a:pt x="11191" y="12588"/>
                  </a:lnTo>
                  <a:lnTo>
                    <a:pt x="10445" y="13281"/>
                  </a:lnTo>
                  <a:lnTo>
                    <a:pt x="10445" y="13986"/>
                  </a:lnTo>
                  <a:lnTo>
                    <a:pt x="9705" y="14686"/>
                  </a:lnTo>
                  <a:lnTo>
                    <a:pt x="9705" y="15391"/>
                  </a:lnTo>
                  <a:lnTo>
                    <a:pt x="8207" y="16784"/>
                  </a:lnTo>
                  <a:lnTo>
                    <a:pt x="8207" y="17483"/>
                  </a:lnTo>
                  <a:lnTo>
                    <a:pt x="7467" y="17483"/>
                  </a:lnTo>
                  <a:lnTo>
                    <a:pt x="7467" y="18882"/>
                  </a:lnTo>
                  <a:lnTo>
                    <a:pt x="6715" y="19581"/>
                  </a:lnTo>
                  <a:lnTo>
                    <a:pt x="6715" y="20980"/>
                  </a:lnTo>
                  <a:lnTo>
                    <a:pt x="5968" y="21679"/>
                  </a:lnTo>
                  <a:lnTo>
                    <a:pt x="5968" y="32169"/>
                  </a:lnTo>
                  <a:lnTo>
                    <a:pt x="6715" y="32874"/>
                  </a:lnTo>
                  <a:lnTo>
                    <a:pt x="6715" y="34967"/>
                  </a:lnTo>
                  <a:lnTo>
                    <a:pt x="7467" y="35660"/>
                  </a:lnTo>
                  <a:lnTo>
                    <a:pt x="7467" y="36365"/>
                  </a:lnTo>
                  <a:lnTo>
                    <a:pt x="8207" y="37065"/>
                  </a:lnTo>
                  <a:lnTo>
                    <a:pt x="8207" y="38463"/>
                  </a:lnTo>
                  <a:lnTo>
                    <a:pt x="10445" y="40561"/>
                  </a:lnTo>
                  <a:lnTo>
                    <a:pt x="10445" y="41261"/>
                  </a:lnTo>
                  <a:lnTo>
                    <a:pt x="11191" y="41960"/>
                  </a:lnTo>
                  <a:lnTo>
                    <a:pt x="11937" y="41960"/>
                  </a:lnTo>
                  <a:lnTo>
                    <a:pt x="11937" y="42654"/>
                  </a:lnTo>
                  <a:lnTo>
                    <a:pt x="13430" y="44058"/>
                  </a:lnTo>
                  <a:lnTo>
                    <a:pt x="14176" y="44058"/>
                  </a:lnTo>
                  <a:lnTo>
                    <a:pt x="14176" y="44752"/>
                  </a:lnTo>
                  <a:lnTo>
                    <a:pt x="14928" y="45451"/>
                  </a:lnTo>
                  <a:lnTo>
                    <a:pt x="15674" y="45451"/>
                  </a:lnTo>
                  <a:lnTo>
                    <a:pt x="16414" y="46156"/>
                  </a:lnTo>
                  <a:lnTo>
                    <a:pt x="17160" y="46156"/>
                  </a:lnTo>
                  <a:lnTo>
                    <a:pt x="17160" y="46855"/>
                  </a:lnTo>
                  <a:lnTo>
                    <a:pt x="17913" y="46855"/>
                  </a:lnTo>
                  <a:lnTo>
                    <a:pt x="18652" y="47555"/>
                  </a:lnTo>
                  <a:lnTo>
                    <a:pt x="19399" y="47555"/>
                  </a:lnTo>
                  <a:lnTo>
                    <a:pt x="20145" y="48248"/>
                  </a:lnTo>
                  <a:lnTo>
                    <a:pt x="21637" y="48248"/>
                  </a:lnTo>
                  <a:lnTo>
                    <a:pt x="22383" y="48953"/>
                  </a:lnTo>
                  <a:lnTo>
                    <a:pt x="25368" y="48953"/>
                  </a:lnTo>
                  <a:lnTo>
                    <a:pt x="26120" y="49653"/>
                  </a:lnTo>
                  <a:lnTo>
                    <a:pt x="35067" y="49653"/>
                  </a:lnTo>
                  <a:lnTo>
                    <a:pt x="35813" y="48953"/>
                  </a:lnTo>
                  <a:lnTo>
                    <a:pt x="38052" y="48953"/>
                  </a:lnTo>
                  <a:lnTo>
                    <a:pt x="38798" y="48248"/>
                  </a:lnTo>
                  <a:lnTo>
                    <a:pt x="40290" y="48248"/>
                  </a:lnTo>
                  <a:lnTo>
                    <a:pt x="40290" y="47555"/>
                  </a:lnTo>
                  <a:lnTo>
                    <a:pt x="41788" y="47555"/>
                  </a:lnTo>
                  <a:lnTo>
                    <a:pt x="42528" y="46855"/>
                  </a:lnTo>
                  <a:lnTo>
                    <a:pt x="43274" y="46855"/>
                  </a:lnTo>
                  <a:lnTo>
                    <a:pt x="44021" y="46156"/>
                  </a:lnTo>
                  <a:lnTo>
                    <a:pt x="44773" y="46156"/>
                  </a:lnTo>
                  <a:lnTo>
                    <a:pt x="44773" y="45451"/>
                  </a:lnTo>
                  <a:lnTo>
                    <a:pt x="45513" y="44752"/>
                  </a:lnTo>
                  <a:lnTo>
                    <a:pt x="46259" y="44752"/>
                  </a:lnTo>
                  <a:lnTo>
                    <a:pt x="49996" y="41261"/>
                  </a:lnTo>
                  <a:lnTo>
                    <a:pt x="54466" y="44058"/>
                  </a:lnTo>
                  <a:lnTo>
                    <a:pt x="53720" y="44752"/>
                  </a:lnTo>
                  <a:lnTo>
                    <a:pt x="53720" y="45451"/>
                  </a:lnTo>
                  <a:lnTo>
                    <a:pt x="52980" y="46156"/>
                  </a:lnTo>
                  <a:lnTo>
                    <a:pt x="52234" y="46156"/>
                  </a:lnTo>
                  <a:lnTo>
                    <a:pt x="52234" y="46855"/>
                  </a:lnTo>
                  <a:lnTo>
                    <a:pt x="51482" y="47555"/>
                  </a:lnTo>
                  <a:lnTo>
                    <a:pt x="50736" y="47555"/>
                  </a:lnTo>
                  <a:lnTo>
                    <a:pt x="47757" y="50358"/>
                  </a:lnTo>
                  <a:lnTo>
                    <a:pt x="47011" y="50358"/>
                  </a:lnTo>
                  <a:lnTo>
                    <a:pt x="46259" y="51046"/>
                  </a:lnTo>
                  <a:lnTo>
                    <a:pt x="45513" y="51046"/>
                  </a:lnTo>
                  <a:lnTo>
                    <a:pt x="44773" y="51751"/>
                  </a:lnTo>
                  <a:lnTo>
                    <a:pt x="44021" y="51751"/>
                  </a:lnTo>
                  <a:lnTo>
                    <a:pt x="43274" y="52450"/>
                  </a:lnTo>
                  <a:lnTo>
                    <a:pt x="41788" y="52450"/>
                  </a:lnTo>
                  <a:lnTo>
                    <a:pt x="41036" y="53144"/>
                  </a:lnTo>
                  <a:lnTo>
                    <a:pt x="39550" y="53144"/>
                  </a:lnTo>
                  <a:lnTo>
                    <a:pt x="38798" y="53849"/>
                  </a:lnTo>
                  <a:lnTo>
                    <a:pt x="37305" y="53849"/>
                  </a:lnTo>
                  <a:lnTo>
                    <a:pt x="35813" y="54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7842305" y="5119436"/>
              <a:ext cx="432434" cy="3810"/>
            </a:xfrm>
            <a:custGeom>
              <a:avLst/>
              <a:gdLst/>
              <a:ahLst/>
              <a:cxnLst/>
              <a:rect l="l" t="t" r="r" b="b"/>
              <a:pathLst>
                <a:path w="432434" h="3810">
                  <a:moveTo>
                    <a:pt x="0" y="0"/>
                  </a:moveTo>
                  <a:lnTo>
                    <a:pt x="432002" y="0"/>
                  </a:lnTo>
                  <a:lnTo>
                    <a:pt x="432002" y="3496"/>
                  </a:lnTo>
                  <a:lnTo>
                    <a:pt x="0" y="34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8274307" y="510475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7842303" y="510475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7884086" y="510125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7894532" y="511104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7884086" y="5101256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0" y="0"/>
                  </a:moveTo>
                  <a:lnTo>
                    <a:pt x="10445" y="9790"/>
                  </a:ln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7988543" y="51012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7999734" y="511104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7988543" y="5101256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1191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8093745" y="510125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8104191" y="511104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8093745" y="5101256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0445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8198948" y="510125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8209394" y="511104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0"/>
                  </a:moveTo>
                  <a:lnTo>
                    <a:pt x="0" y="10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8198948" y="5101256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0" y="0"/>
                  </a:moveTo>
                  <a:lnTo>
                    <a:pt x="10445" y="9790"/>
                  </a:ln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7808722" y="5127131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36566" y="54548"/>
                  </a:moveTo>
                  <a:lnTo>
                    <a:pt x="35819" y="54548"/>
                  </a:lnTo>
                  <a:lnTo>
                    <a:pt x="24628" y="54548"/>
                  </a:lnTo>
                  <a:lnTo>
                    <a:pt x="23875" y="53849"/>
                  </a:lnTo>
                  <a:lnTo>
                    <a:pt x="20897" y="53849"/>
                  </a:lnTo>
                  <a:lnTo>
                    <a:pt x="20151" y="53144"/>
                  </a:lnTo>
                  <a:lnTo>
                    <a:pt x="18652" y="53144"/>
                  </a:lnTo>
                  <a:lnTo>
                    <a:pt x="17913" y="52450"/>
                  </a:lnTo>
                  <a:lnTo>
                    <a:pt x="16420" y="52450"/>
                  </a:lnTo>
                  <a:lnTo>
                    <a:pt x="15680" y="51751"/>
                  </a:lnTo>
                  <a:lnTo>
                    <a:pt x="14928" y="51751"/>
                  </a:lnTo>
                  <a:lnTo>
                    <a:pt x="14928" y="51046"/>
                  </a:lnTo>
                  <a:lnTo>
                    <a:pt x="14182" y="51046"/>
                  </a:lnTo>
                  <a:lnTo>
                    <a:pt x="13436" y="50358"/>
                  </a:lnTo>
                  <a:lnTo>
                    <a:pt x="12690" y="50358"/>
                  </a:lnTo>
                  <a:lnTo>
                    <a:pt x="11198" y="48953"/>
                  </a:lnTo>
                  <a:lnTo>
                    <a:pt x="10445" y="48953"/>
                  </a:lnTo>
                  <a:lnTo>
                    <a:pt x="9705" y="48248"/>
                  </a:lnTo>
                  <a:lnTo>
                    <a:pt x="9705" y="47555"/>
                  </a:lnTo>
                  <a:lnTo>
                    <a:pt x="8959" y="47555"/>
                  </a:lnTo>
                  <a:lnTo>
                    <a:pt x="7467" y="46156"/>
                  </a:lnTo>
                  <a:lnTo>
                    <a:pt x="7467" y="45451"/>
                  </a:lnTo>
                  <a:lnTo>
                    <a:pt x="6721" y="45451"/>
                  </a:lnTo>
                  <a:lnTo>
                    <a:pt x="6721" y="44752"/>
                  </a:lnTo>
                  <a:lnTo>
                    <a:pt x="5975" y="44752"/>
                  </a:lnTo>
                  <a:lnTo>
                    <a:pt x="5975" y="44058"/>
                  </a:lnTo>
                  <a:lnTo>
                    <a:pt x="4482" y="42654"/>
                  </a:lnTo>
                  <a:lnTo>
                    <a:pt x="4482" y="41960"/>
                  </a:lnTo>
                  <a:lnTo>
                    <a:pt x="2990" y="40561"/>
                  </a:lnTo>
                  <a:lnTo>
                    <a:pt x="2990" y="39862"/>
                  </a:lnTo>
                  <a:lnTo>
                    <a:pt x="2244" y="39163"/>
                  </a:lnTo>
                  <a:lnTo>
                    <a:pt x="2244" y="37758"/>
                  </a:lnTo>
                  <a:lnTo>
                    <a:pt x="1498" y="37065"/>
                  </a:lnTo>
                  <a:lnTo>
                    <a:pt x="1498" y="35660"/>
                  </a:lnTo>
                  <a:lnTo>
                    <a:pt x="752" y="34967"/>
                  </a:lnTo>
                  <a:lnTo>
                    <a:pt x="752" y="32169"/>
                  </a:lnTo>
                  <a:lnTo>
                    <a:pt x="0" y="31470"/>
                  </a:lnTo>
                  <a:lnTo>
                    <a:pt x="0" y="22378"/>
                  </a:lnTo>
                  <a:lnTo>
                    <a:pt x="752" y="21679"/>
                  </a:lnTo>
                  <a:lnTo>
                    <a:pt x="752" y="18882"/>
                  </a:lnTo>
                  <a:lnTo>
                    <a:pt x="1498" y="18177"/>
                  </a:lnTo>
                  <a:lnTo>
                    <a:pt x="1498" y="16784"/>
                  </a:lnTo>
                  <a:lnTo>
                    <a:pt x="2244" y="16784"/>
                  </a:lnTo>
                  <a:lnTo>
                    <a:pt x="2244" y="15391"/>
                  </a:lnTo>
                  <a:lnTo>
                    <a:pt x="2990" y="14686"/>
                  </a:lnTo>
                  <a:lnTo>
                    <a:pt x="2990" y="13986"/>
                  </a:lnTo>
                  <a:lnTo>
                    <a:pt x="3736" y="13281"/>
                  </a:lnTo>
                  <a:lnTo>
                    <a:pt x="3736" y="12588"/>
                  </a:lnTo>
                  <a:lnTo>
                    <a:pt x="5975" y="10484"/>
                  </a:lnTo>
                  <a:lnTo>
                    <a:pt x="5975" y="9784"/>
                  </a:lnTo>
                  <a:lnTo>
                    <a:pt x="6721" y="9091"/>
                  </a:lnTo>
                  <a:lnTo>
                    <a:pt x="7467" y="9091"/>
                  </a:lnTo>
                  <a:lnTo>
                    <a:pt x="7467" y="8392"/>
                  </a:lnTo>
                  <a:lnTo>
                    <a:pt x="9705" y="6294"/>
                  </a:lnTo>
                  <a:lnTo>
                    <a:pt x="10445" y="6294"/>
                  </a:lnTo>
                  <a:lnTo>
                    <a:pt x="11198" y="5594"/>
                  </a:lnTo>
                  <a:lnTo>
                    <a:pt x="11198" y="4895"/>
                  </a:lnTo>
                  <a:lnTo>
                    <a:pt x="11944" y="4895"/>
                  </a:lnTo>
                  <a:lnTo>
                    <a:pt x="12690" y="4196"/>
                  </a:lnTo>
                  <a:lnTo>
                    <a:pt x="13436" y="4196"/>
                  </a:lnTo>
                  <a:lnTo>
                    <a:pt x="14928" y="2791"/>
                  </a:lnTo>
                  <a:lnTo>
                    <a:pt x="15680" y="2791"/>
                  </a:lnTo>
                  <a:lnTo>
                    <a:pt x="16420" y="2098"/>
                  </a:lnTo>
                  <a:lnTo>
                    <a:pt x="17913" y="2098"/>
                  </a:lnTo>
                  <a:lnTo>
                    <a:pt x="18652" y="1398"/>
                  </a:lnTo>
                  <a:lnTo>
                    <a:pt x="20151" y="1398"/>
                  </a:lnTo>
                  <a:lnTo>
                    <a:pt x="20897" y="693"/>
                  </a:lnTo>
                  <a:lnTo>
                    <a:pt x="23135" y="693"/>
                  </a:lnTo>
                  <a:lnTo>
                    <a:pt x="23875" y="0"/>
                  </a:lnTo>
                  <a:lnTo>
                    <a:pt x="37305" y="0"/>
                  </a:lnTo>
                  <a:lnTo>
                    <a:pt x="38058" y="693"/>
                  </a:lnTo>
                  <a:lnTo>
                    <a:pt x="40296" y="693"/>
                  </a:lnTo>
                  <a:lnTo>
                    <a:pt x="41042" y="1398"/>
                  </a:lnTo>
                  <a:lnTo>
                    <a:pt x="42528" y="1398"/>
                  </a:lnTo>
                  <a:lnTo>
                    <a:pt x="44027" y="2791"/>
                  </a:lnTo>
                  <a:lnTo>
                    <a:pt x="44773" y="2791"/>
                  </a:lnTo>
                  <a:lnTo>
                    <a:pt x="45519" y="3496"/>
                  </a:lnTo>
                  <a:lnTo>
                    <a:pt x="46265" y="3496"/>
                  </a:lnTo>
                  <a:lnTo>
                    <a:pt x="47011" y="4196"/>
                  </a:lnTo>
                  <a:lnTo>
                    <a:pt x="47764" y="4196"/>
                  </a:lnTo>
                  <a:lnTo>
                    <a:pt x="48503" y="4895"/>
                  </a:lnTo>
                  <a:lnTo>
                    <a:pt x="49250" y="4895"/>
                  </a:lnTo>
                  <a:lnTo>
                    <a:pt x="49250" y="5594"/>
                  </a:lnTo>
                  <a:lnTo>
                    <a:pt x="49996" y="6294"/>
                  </a:lnTo>
                  <a:lnTo>
                    <a:pt x="50742" y="6294"/>
                  </a:lnTo>
                  <a:lnTo>
                    <a:pt x="51488" y="6993"/>
                  </a:lnTo>
                  <a:lnTo>
                    <a:pt x="51488" y="7686"/>
                  </a:lnTo>
                  <a:lnTo>
                    <a:pt x="52234" y="8392"/>
                  </a:lnTo>
                  <a:lnTo>
                    <a:pt x="52986" y="8392"/>
                  </a:lnTo>
                  <a:lnTo>
                    <a:pt x="52986" y="9091"/>
                  </a:lnTo>
                  <a:lnTo>
                    <a:pt x="54472" y="10484"/>
                  </a:lnTo>
                  <a:lnTo>
                    <a:pt x="49996" y="13986"/>
                  </a:lnTo>
                  <a:lnTo>
                    <a:pt x="49996" y="13281"/>
                  </a:lnTo>
                  <a:lnTo>
                    <a:pt x="47011" y="10484"/>
                  </a:lnTo>
                  <a:lnTo>
                    <a:pt x="46265" y="10484"/>
                  </a:lnTo>
                  <a:lnTo>
                    <a:pt x="45519" y="9784"/>
                  </a:lnTo>
                  <a:lnTo>
                    <a:pt x="45519" y="9091"/>
                  </a:lnTo>
                  <a:lnTo>
                    <a:pt x="44773" y="9091"/>
                  </a:lnTo>
                  <a:lnTo>
                    <a:pt x="44027" y="8392"/>
                  </a:lnTo>
                  <a:lnTo>
                    <a:pt x="43281" y="8392"/>
                  </a:lnTo>
                  <a:lnTo>
                    <a:pt x="42528" y="7686"/>
                  </a:lnTo>
                  <a:lnTo>
                    <a:pt x="41788" y="7686"/>
                  </a:lnTo>
                  <a:lnTo>
                    <a:pt x="41788" y="6993"/>
                  </a:lnTo>
                  <a:lnTo>
                    <a:pt x="41042" y="6993"/>
                  </a:lnTo>
                  <a:lnTo>
                    <a:pt x="40296" y="6294"/>
                  </a:lnTo>
                  <a:lnTo>
                    <a:pt x="38804" y="6294"/>
                  </a:lnTo>
                  <a:lnTo>
                    <a:pt x="38058" y="5594"/>
                  </a:lnTo>
                  <a:lnTo>
                    <a:pt x="35819" y="5594"/>
                  </a:lnTo>
                  <a:lnTo>
                    <a:pt x="35073" y="4895"/>
                  </a:lnTo>
                  <a:lnTo>
                    <a:pt x="25374" y="4895"/>
                  </a:lnTo>
                  <a:lnTo>
                    <a:pt x="24628" y="5594"/>
                  </a:lnTo>
                  <a:lnTo>
                    <a:pt x="22389" y="5594"/>
                  </a:lnTo>
                  <a:lnTo>
                    <a:pt x="21643" y="6294"/>
                  </a:lnTo>
                  <a:lnTo>
                    <a:pt x="20151" y="6294"/>
                  </a:lnTo>
                  <a:lnTo>
                    <a:pt x="18652" y="7686"/>
                  </a:lnTo>
                  <a:lnTo>
                    <a:pt x="17913" y="7686"/>
                  </a:lnTo>
                  <a:lnTo>
                    <a:pt x="17166" y="8392"/>
                  </a:lnTo>
                  <a:lnTo>
                    <a:pt x="16420" y="8392"/>
                  </a:lnTo>
                  <a:lnTo>
                    <a:pt x="15680" y="9091"/>
                  </a:lnTo>
                  <a:lnTo>
                    <a:pt x="14928" y="9091"/>
                  </a:lnTo>
                  <a:lnTo>
                    <a:pt x="14182" y="9784"/>
                  </a:lnTo>
                  <a:lnTo>
                    <a:pt x="14182" y="10484"/>
                  </a:lnTo>
                  <a:lnTo>
                    <a:pt x="13436" y="10484"/>
                  </a:lnTo>
                  <a:lnTo>
                    <a:pt x="11944" y="11888"/>
                  </a:lnTo>
                  <a:lnTo>
                    <a:pt x="11944" y="12588"/>
                  </a:lnTo>
                  <a:lnTo>
                    <a:pt x="11198" y="12588"/>
                  </a:lnTo>
                  <a:lnTo>
                    <a:pt x="10445" y="13281"/>
                  </a:lnTo>
                  <a:lnTo>
                    <a:pt x="10445" y="13986"/>
                  </a:lnTo>
                  <a:lnTo>
                    <a:pt x="9705" y="14686"/>
                  </a:lnTo>
                  <a:lnTo>
                    <a:pt x="9705" y="15391"/>
                  </a:lnTo>
                  <a:lnTo>
                    <a:pt x="8959" y="16084"/>
                  </a:lnTo>
                  <a:lnTo>
                    <a:pt x="8959" y="16784"/>
                  </a:lnTo>
                  <a:lnTo>
                    <a:pt x="7467" y="18177"/>
                  </a:lnTo>
                  <a:lnTo>
                    <a:pt x="7467" y="19581"/>
                  </a:lnTo>
                  <a:lnTo>
                    <a:pt x="6721" y="20275"/>
                  </a:lnTo>
                  <a:lnTo>
                    <a:pt x="6721" y="21679"/>
                  </a:lnTo>
                  <a:lnTo>
                    <a:pt x="5975" y="22378"/>
                  </a:lnTo>
                  <a:lnTo>
                    <a:pt x="5975" y="31470"/>
                  </a:lnTo>
                  <a:lnTo>
                    <a:pt x="6721" y="32169"/>
                  </a:lnTo>
                  <a:lnTo>
                    <a:pt x="6721" y="34267"/>
                  </a:lnTo>
                  <a:lnTo>
                    <a:pt x="7467" y="34967"/>
                  </a:lnTo>
                  <a:lnTo>
                    <a:pt x="7467" y="36365"/>
                  </a:lnTo>
                  <a:lnTo>
                    <a:pt x="8213" y="37065"/>
                  </a:lnTo>
                  <a:lnTo>
                    <a:pt x="8213" y="37758"/>
                  </a:lnTo>
                  <a:lnTo>
                    <a:pt x="8959" y="38463"/>
                  </a:lnTo>
                  <a:lnTo>
                    <a:pt x="8959" y="39163"/>
                  </a:lnTo>
                  <a:lnTo>
                    <a:pt x="9705" y="39163"/>
                  </a:lnTo>
                  <a:lnTo>
                    <a:pt x="9705" y="39862"/>
                  </a:lnTo>
                  <a:lnTo>
                    <a:pt x="10445" y="40561"/>
                  </a:lnTo>
                  <a:lnTo>
                    <a:pt x="10445" y="41261"/>
                  </a:lnTo>
                  <a:lnTo>
                    <a:pt x="11198" y="41960"/>
                  </a:lnTo>
                  <a:lnTo>
                    <a:pt x="11944" y="41960"/>
                  </a:lnTo>
                  <a:lnTo>
                    <a:pt x="11944" y="42654"/>
                  </a:lnTo>
                  <a:lnTo>
                    <a:pt x="13436" y="44058"/>
                  </a:lnTo>
                  <a:lnTo>
                    <a:pt x="14182" y="44058"/>
                  </a:lnTo>
                  <a:lnTo>
                    <a:pt x="14182" y="44752"/>
                  </a:lnTo>
                  <a:lnTo>
                    <a:pt x="14928" y="45451"/>
                  </a:lnTo>
                  <a:lnTo>
                    <a:pt x="15680" y="45451"/>
                  </a:lnTo>
                  <a:lnTo>
                    <a:pt x="16420" y="46156"/>
                  </a:lnTo>
                  <a:lnTo>
                    <a:pt x="17166" y="46156"/>
                  </a:lnTo>
                  <a:lnTo>
                    <a:pt x="18652" y="47555"/>
                  </a:lnTo>
                  <a:lnTo>
                    <a:pt x="19405" y="47555"/>
                  </a:lnTo>
                  <a:lnTo>
                    <a:pt x="20151" y="48248"/>
                  </a:lnTo>
                  <a:lnTo>
                    <a:pt x="21643" y="48248"/>
                  </a:lnTo>
                  <a:lnTo>
                    <a:pt x="22389" y="48953"/>
                  </a:lnTo>
                  <a:lnTo>
                    <a:pt x="25374" y="48953"/>
                  </a:lnTo>
                  <a:lnTo>
                    <a:pt x="26120" y="49653"/>
                  </a:lnTo>
                  <a:lnTo>
                    <a:pt x="35073" y="49653"/>
                  </a:lnTo>
                  <a:lnTo>
                    <a:pt x="35819" y="48953"/>
                  </a:lnTo>
                  <a:lnTo>
                    <a:pt x="38058" y="48953"/>
                  </a:lnTo>
                  <a:lnTo>
                    <a:pt x="38804" y="48248"/>
                  </a:lnTo>
                  <a:lnTo>
                    <a:pt x="40296" y="48248"/>
                  </a:lnTo>
                  <a:lnTo>
                    <a:pt x="41042" y="47555"/>
                  </a:lnTo>
                  <a:lnTo>
                    <a:pt x="41788" y="47555"/>
                  </a:lnTo>
                  <a:lnTo>
                    <a:pt x="42528" y="46855"/>
                  </a:lnTo>
                  <a:lnTo>
                    <a:pt x="43281" y="46855"/>
                  </a:lnTo>
                  <a:lnTo>
                    <a:pt x="44027" y="46156"/>
                  </a:lnTo>
                  <a:lnTo>
                    <a:pt x="44773" y="46156"/>
                  </a:lnTo>
                  <a:lnTo>
                    <a:pt x="45519" y="45451"/>
                  </a:lnTo>
                  <a:lnTo>
                    <a:pt x="45519" y="44752"/>
                  </a:lnTo>
                  <a:lnTo>
                    <a:pt x="46265" y="44752"/>
                  </a:lnTo>
                  <a:lnTo>
                    <a:pt x="49996" y="41261"/>
                  </a:lnTo>
                  <a:lnTo>
                    <a:pt x="54472" y="44058"/>
                  </a:lnTo>
                  <a:lnTo>
                    <a:pt x="54472" y="44752"/>
                  </a:lnTo>
                  <a:lnTo>
                    <a:pt x="52986" y="46156"/>
                  </a:lnTo>
                  <a:lnTo>
                    <a:pt x="52234" y="46156"/>
                  </a:lnTo>
                  <a:lnTo>
                    <a:pt x="52234" y="46855"/>
                  </a:lnTo>
                  <a:lnTo>
                    <a:pt x="51488" y="47555"/>
                  </a:lnTo>
                  <a:lnTo>
                    <a:pt x="50742" y="47555"/>
                  </a:lnTo>
                  <a:lnTo>
                    <a:pt x="49996" y="48248"/>
                  </a:lnTo>
                  <a:lnTo>
                    <a:pt x="49996" y="48953"/>
                  </a:lnTo>
                  <a:lnTo>
                    <a:pt x="49250" y="48953"/>
                  </a:lnTo>
                  <a:lnTo>
                    <a:pt x="47764" y="50358"/>
                  </a:lnTo>
                  <a:lnTo>
                    <a:pt x="47011" y="50358"/>
                  </a:lnTo>
                  <a:lnTo>
                    <a:pt x="46265" y="51046"/>
                  </a:lnTo>
                  <a:lnTo>
                    <a:pt x="45519" y="51046"/>
                  </a:lnTo>
                  <a:lnTo>
                    <a:pt x="45519" y="51751"/>
                  </a:lnTo>
                  <a:lnTo>
                    <a:pt x="44027" y="51751"/>
                  </a:lnTo>
                  <a:lnTo>
                    <a:pt x="43281" y="52450"/>
                  </a:lnTo>
                  <a:lnTo>
                    <a:pt x="41788" y="52450"/>
                  </a:lnTo>
                  <a:lnTo>
                    <a:pt x="41788" y="53144"/>
                  </a:lnTo>
                  <a:lnTo>
                    <a:pt x="40296" y="53144"/>
                  </a:lnTo>
                  <a:lnTo>
                    <a:pt x="39550" y="53849"/>
                  </a:lnTo>
                  <a:lnTo>
                    <a:pt x="37305" y="53849"/>
                  </a:lnTo>
                  <a:lnTo>
                    <a:pt x="36566" y="54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3084303" y="5113142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5" h="4445">
                  <a:moveTo>
                    <a:pt x="0" y="0"/>
                  </a:moveTo>
                  <a:lnTo>
                    <a:pt x="432002" y="0"/>
                  </a:lnTo>
                  <a:lnTo>
                    <a:pt x="432002" y="4196"/>
                  </a:lnTo>
                  <a:lnTo>
                    <a:pt x="0" y="41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3516304" y="50991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3084301" y="50991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3126084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3136529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3126084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0445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3231286" y="509566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3241733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3231286" y="5095661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0" y="0"/>
                  </a:moveTo>
                  <a:lnTo>
                    <a:pt x="10445" y="9790"/>
                  </a:ln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3335743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3346935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3335743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1191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3440947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3451392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3440947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0445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3050727" y="5120837"/>
              <a:ext cx="55244" cy="55244"/>
            </a:xfrm>
            <a:custGeom>
              <a:avLst/>
              <a:gdLst/>
              <a:ahLst/>
              <a:cxnLst/>
              <a:rect l="l" t="t" r="r" b="b"/>
              <a:pathLst>
                <a:path w="55244" h="55245">
                  <a:moveTo>
                    <a:pt x="35813" y="55248"/>
                  </a:moveTo>
                  <a:lnTo>
                    <a:pt x="35067" y="55248"/>
                  </a:lnTo>
                  <a:lnTo>
                    <a:pt x="24621" y="55248"/>
                  </a:lnTo>
                  <a:lnTo>
                    <a:pt x="23875" y="54542"/>
                  </a:lnTo>
                  <a:lnTo>
                    <a:pt x="21637" y="54542"/>
                  </a:lnTo>
                  <a:lnTo>
                    <a:pt x="20891" y="53849"/>
                  </a:lnTo>
                  <a:lnTo>
                    <a:pt x="18652" y="53849"/>
                  </a:lnTo>
                  <a:lnTo>
                    <a:pt x="17906" y="53150"/>
                  </a:lnTo>
                  <a:lnTo>
                    <a:pt x="17160" y="53150"/>
                  </a:lnTo>
                  <a:lnTo>
                    <a:pt x="17160" y="52450"/>
                  </a:lnTo>
                  <a:lnTo>
                    <a:pt x="15668" y="52450"/>
                  </a:lnTo>
                  <a:lnTo>
                    <a:pt x="14916" y="51745"/>
                  </a:lnTo>
                  <a:lnTo>
                    <a:pt x="14176" y="51745"/>
                  </a:lnTo>
                  <a:lnTo>
                    <a:pt x="13430" y="51046"/>
                  </a:lnTo>
                  <a:lnTo>
                    <a:pt x="12684" y="51046"/>
                  </a:lnTo>
                  <a:lnTo>
                    <a:pt x="12684" y="50352"/>
                  </a:lnTo>
                  <a:lnTo>
                    <a:pt x="11937" y="50352"/>
                  </a:lnTo>
                  <a:lnTo>
                    <a:pt x="8953" y="47555"/>
                  </a:lnTo>
                  <a:lnTo>
                    <a:pt x="8207" y="47555"/>
                  </a:lnTo>
                  <a:lnTo>
                    <a:pt x="8207" y="46855"/>
                  </a:lnTo>
                  <a:lnTo>
                    <a:pt x="5222" y="44052"/>
                  </a:lnTo>
                  <a:lnTo>
                    <a:pt x="5222" y="43359"/>
                  </a:lnTo>
                  <a:lnTo>
                    <a:pt x="4470" y="42659"/>
                  </a:lnTo>
                  <a:lnTo>
                    <a:pt x="4470" y="41954"/>
                  </a:lnTo>
                  <a:lnTo>
                    <a:pt x="2984" y="40561"/>
                  </a:lnTo>
                  <a:lnTo>
                    <a:pt x="2984" y="39862"/>
                  </a:lnTo>
                  <a:lnTo>
                    <a:pt x="2238" y="39168"/>
                  </a:lnTo>
                  <a:lnTo>
                    <a:pt x="2238" y="37764"/>
                  </a:lnTo>
                  <a:lnTo>
                    <a:pt x="1492" y="37059"/>
                  </a:lnTo>
                  <a:lnTo>
                    <a:pt x="1492" y="34967"/>
                  </a:lnTo>
                  <a:lnTo>
                    <a:pt x="746" y="34261"/>
                  </a:lnTo>
                  <a:lnTo>
                    <a:pt x="746" y="31464"/>
                  </a:lnTo>
                  <a:lnTo>
                    <a:pt x="0" y="30771"/>
                  </a:lnTo>
                  <a:lnTo>
                    <a:pt x="0" y="24471"/>
                  </a:lnTo>
                  <a:lnTo>
                    <a:pt x="746" y="23777"/>
                  </a:lnTo>
                  <a:lnTo>
                    <a:pt x="746" y="20980"/>
                  </a:lnTo>
                  <a:lnTo>
                    <a:pt x="1492" y="20280"/>
                  </a:lnTo>
                  <a:lnTo>
                    <a:pt x="1492" y="18182"/>
                  </a:lnTo>
                  <a:lnTo>
                    <a:pt x="2238" y="17483"/>
                  </a:lnTo>
                  <a:lnTo>
                    <a:pt x="2238" y="16079"/>
                  </a:lnTo>
                  <a:lnTo>
                    <a:pt x="2984" y="16079"/>
                  </a:lnTo>
                  <a:lnTo>
                    <a:pt x="2984" y="15385"/>
                  </a:lnTo>
                  <a:lnTo>
                    <a:pt x="3730" y="14686"/>
                  </a:lnTo>
                  <a:lnTo>
                    <a:pt x="3730" y="13981"/>
                  </a:lnTo>
                  <a:lnTo>
                    <a:pt x="4470" y="13287"/>
                  </a:lnTo>
                  <a:lnTo>
                    <a:pt x="4470" y="12588"/>
                  </a:lnTo>
                  <a:lnTo>
                    <a:pt x="6708" y="10490"/>
                  </a:lnTo>
                  <a:lnTo>
                    <a:pt x="6708" y="9790"/>
                  </a:lnTo>
                  <a:lnTo>
                    <a:pt x="7461" y="9085"/>
                  </a:lnTo>
                  <a:lnTo>
                    <a:pt x="8207" y="9085"/>
                  </a:lnTo>
                  <a:lnTo>
                    <a:pt x="8207" y="8392"/>
                  </a:lnTo>
                  <a:lnTo>
                    <a:pt x="8953" y="8392"/>
                  </a:lnTo>
                  <a:lnTo>
                    <a:pt x="9693" y="7692"/>
                  </a:lnTo>
                  <a:lnTo>
                    <a:pt x="9693" y="6987"/>
                  </a:lnTo>
                  <a:lnTo>
                    <a:pt x="10445" y="6987"/>
                  </a:lnTo>
                  <a:lnTo>
                    <a:pt x="12684" y="4895"/>
                  </a:lnTo>
                  <a:lnTo>
                    <a:pt x="13430" y="4895"/>
                  </a:lnTo>
                  <a:lnTo>
                    <a:pt x="14176" y="4201"/>
                  </a:lnTo>
                  <a:lnTo>
                    <a:pt x="14916" y="4201"/>
                  </a:lnTo>
                  <a:lnTo>
                    <a:pt x="15668" y="3496"/>
                  </a:lnTo>
                  <a:lnTo>
                    <a:pt x="16414" y="3496"/>
                  </a:lnTo>
                  <a:lnTo>
                    <a:pt x="16414" y="2797"/>
                  </a:lnTo>
                  <a:lnTo>
                    <a:pt x="17160" y="2797"/>
                  </a:lnTo>
                  <a:lnTo>
                    <a:pt x="17906" y="2092"/>
                  </a:lnTo>
                  <a:lnTo>
                    <a:pt x="19399" y="2092"/>
                  </a:lnTo>
                  <a:lnTo>
                    <a:pt x="20145" y="1398"/>
                  </a:lnTo>
                  <a:lnTo>
                    <a:pt x="22383" y="1398"/>
                  </a:lnTo>
                  <a:lnTo>
                    <a:pt x="23123" y="699"/>
                  </a:lnTo>
                  <a:lnTo>
                    <a:pt x="27606" y="699"/>
                  </a:lnTo>
                  <a:lnTo>
                    <a:pt x="28346" y="0"/>
                  </a:lnTo>
                  <a:lnTo>
                    <a:pt x="32083" y="0"/>
                  </a:lnTo>
                  <a:lnTo>
                    <a:pt x="32829" y="699"/>
                  </a:lnTo>
                  <a:lnTo>
                    <a:pt x="37305" y="699"/>
                  </a:lnTo>
                  <a:lnTo>
                    <a:pt x="38052" y="1398"/>
                  </a:lnTo>
                  <a:lnTo>
                    <a:pt x="40290" y="1398"/>
                  </a:lnTo>
                  <a:lnTo>
                    <a:pt x="41036" y="2092"/>
                  </a:lnTo>
                  <a:lnTo>
                    <a:pt x="42528" y="2092"/>
                  </a:lnTo>
                  <a:lnTo>
                    <a:pt x="43274" y="2797"/>
                  </a:lnTo>
                  <a:lnTo>
                    <a:pt x="44014" y="2797"/>
                  </a:lnTo>
                  <a:lnTo>
                    <a:pt x="44767" y="3496"/>
                  </a:lnTo>
                  <a:lnTo>
                    <a:pt x="45513" y="3496"/>
                  </a:lnTo>
                  <a:lnTo>
                    <a:pt x="46999" y="4895"/>
                  </a:lnTo>
                  <a:lnTo>
                    <a:pt x="47751" y="4895"/>
                  </a:lnTo>
                  <a:lnTo>
                    <a:pt x="48497" y="5594"/>
                  </a:lnTo>
                  <a:lnTo>
                    <a:pt x="49243" y="5594"/>
                  </a:lnTo>
                  <a:lnTo>
                    <a:pt x="49983" y="6294"/>
                  </a:lnTo>
                  <a:lnTo>
                    <a:pt x="49983" y="6987"/>
                  </a:lnTo>
                  <a:lnTo>
                    <a:pt x="50736" y="6987"/>
                  </a:lnTo>
                  <a:lnTo>
                    <a:pt x="53720" y="9790"/>
                  </a:lnTo>
                  <a:lnTo>
                    <a:pt x="53720" y="10490"/>
                  </a:lnTo>
                  <a:lnTo>
                    <a:pt x="54466" y="11189"/>
                  </a:lnTo>
                  <a:lnTo>
                    <a:pt x="55206" y="11189"/>
                  </a:lnTo>
                  <a:lnTo>
                    <a:pt x="50736" y="14686"/>
                  </a:lnTo>
                  <a:lnTo>
                    <a:pt x="49243" y="13287"/>
                  </a:lnTo>
                  <a:lnTo>
                    <a:pt x="49243" y="12588"/>
                  </a:lnTo>
                  <a:lnTo>
                    <a:pt x="48497" y="12588"/>
                  </a:lnTo>
                  <a:lnTo>
                    <a:pt x="46999" y="11189"/>
                  </a:lnTo>
                  <a:lnTo>
                    <a:pt x="46999" y="10490"/>
                  </a:lnTo>
                  <a:lnTo>
                    <a:pt x="46259" y="10490"/>
                  </a:lnTo>
                  <a:lnTo>
                    <a:pt x="45513" y="9790"/>
                  </a:lnTo>
                  <a:lnTo>
                    <a:pt x="44767" y="9790"/>
                  </a:lnTo>
                  <a:lnTo>
                    <a:pt x="44014" y="9085"/>
                  </a:lnTo>
                  <a:lnTo>
                    <a:pt x="44014" y="8392"/>
                  </a:lnTo>
                  <a:lnTo>
                    <a:pt x="43274" y="8392"/>
                  </a:lnTo>
                  <a:lnTo>
                    <a:pt x="42528" y="7692"/>
                  </a:lnTo>
                  <a:lnTo>
                    <a:pt x="41036" y="7692"/>
                  </a:lnTo>
                  <a:lnTo>
                    <a:pt x="40290" y="6987"/>
                  </a:lnTo>
                  <a:lnTo>
                    <a:pt x="38798" y="6987"/>
                  </a:lnTo>
                  <a:lnTo>
                    <a:pt x="38052" y="6294"/>
                  </a:lnTo>
                  <a:lnTo>
                    <a:pt x="35813" y="6294"/>
                  </a:lnTo>
                  <a:lnTo>
                    <a:pt x="35067" y="5594"/>
                  </a:lnTo>
                  <a:lnTo>
                    <a:pt x="26114" y="5594"/>
                  </a:lnTo>
                  <a:lnTo>
                    <a:pt x="25361" y="6294"/>
                  </a:lnTo>
                  <a:lnTo>
                    <a:pt x="23123" y="6294"/>
                  </a:lnTo>
                  <a:lnTo>
                    <a:pt x="22383" y="6987"/>
                  </a:lnTo>
                  <a:lnTo>
                    <a:pt x="20891" y="6987"/>
                  </a:lnTo>
                  <a:lnTo>
                    <a:pt x="20145" y="7692"/>
                  </a:lnTo>
                  <a:lnTo>
                    <a:pt x="19399" y="7692"/>
                  </a:lnTo>
                  <a:lnTo>
                    <a:pt x="18652" y="8392"/>
                  </a:lnTo>
                  <a:lnTo>
                    <a:pt x="17906" y="8392"/>
                  </a:lnTo>
                  <a:lnTo>
                    <a:pt x="17160" y="9085"/>
                  </a:lnTo>
                  <a:lnTo>
                    <a:pt x="16414" y="9085"/>
                  </a:lnTo>
                  <a:lnTo>
                    <a:pt x="16414" y="9790"/>
                  </a:lnTo>
                  <a:lnTo>
                    <a:pt x="15668" y="9790"/>
                  </a:lnTo>
                  <a:lnTo>
                    <a:pt x="14176" y="11189"/>
                  </a:lnTo>
                  <a:lnTo>
                    <a:pt x="13430" y="11189"/>
                  </a:lnTo>
                  <a:lnTo>
                    <a:pt x="13430" y="11888"/>
                  </a:lnTo>
                  <a:lnTo>
                    <a:pt x="12684" y="12588"/>
                  </a:lnTo>
                  <a:lnTo>
                    <a:pt x="11937" y="12588"/>
                  </a:lnTo>
                  <a:lnTo>
                    <a:pt x="11191" y="13287"/>
                  </a:lnTo>
                  <a:lnTo>
                    <a:pt x="11191" y="13981"/>
                  </a:lnTo>
                  <a:lnTo>
                    <a:pt x="10445" y="14686"/>
                  </a:lnTo>
                  <a:lnTo>
                    <a:pt x="10445" y="15385"/>
                  </a:lnTo>
                  <a:lnTo>
                    <a:pt x="8953" y="16778"/>
                  </a:lnTo>
                  <a:lnTo>
                    <a:pt x="8953" y="17483"/>
                  </a:lnTo>
                  <a:lnTo>
                    <a:pt x="8207" y="17483"/>
                  </a:lnTo>
                  <a:lnTo>
                    <a:pt x="8207" y="18882"/>
                  </a:lnTo>
                  <a:lnTo>
                    <a:pt x="7461" y="19575"/>
                  </a:lnTo>
                  <a:lnTo>
                    <a:pt x="7461" y="20980"/>
                  </a:lnTo>
                  <a:lnTo>
                    <a:pt x="6708" y="21685"/>
                  </a:lnTo>
                  <a:lnTo>
                    <a:pt x="6708" y="23777"/>
                  </a:lnTo>
                  <a:lnTo>
                    <a:pt x="5968" y="24471"/>
                  </a:lnTo>
                  <a:lnTo>
                    <a:pt x="5968" y="30771"/>
                  </a:lnTo>
                  <a:lnTo>
                    <a:pt x="6708" y="31464"/>
                  </a:lnTo>
                  <a:lnTo>
                    <a:pt x="6708" y="34261"/>
                  </a:lnTo>
                  <a:lnTo>
                    <a:pt x="7461" y="34967"/>
                  </a:lnTo>
                  <a:lnTo>
                    <a:pt x="7461" y="36365"/>
                  </a:lnTo>
                  <a:lnTo>
                    <a:pt x="8207" y="37059"/>
                  </a:lnTo>
                  <a:lnTo>
                    <a:pt x="8207" y="37764"/>
                  </a:lnTo>
                  <a:lnTo>
                    <a:pt x="8953" y="38463"/>
                  </a:lnTo>
                  <a:lnTo>
                    <a:pt x="8953" y="39168"/>
                  </a:lnTo>
                  <a:lnTo>
                    <a:pt x="10445" y="40561"/>
                  </a:lnTo>
                  <a:lnTo>
                    <a:pt x="10445" y="41261"/>
                  </a:lnTo>
                  <a:lnTo>
                    <a:pt x="12684" y="43359"/>
                  </a:lnTo>
                  <a:lnTo>
                    <a:pt x="12684" y="44052"/>
                  </a:lnTo>
                  <a:lnTo>
                    <a:pt x="13430" y="44052"/>
                  </a:lnTo>
                  <a:lnTo>
                    <a:pt x="13430" y="44757"/>
                  </a:lnTo>
                  <a:lnTo>
                    <a:pt x="14176" y="44757"/>
                  </a:lnTo>
                  <a:lnTo>
                    <a:pt x="14916" y="45457"/>
                  </a:lnTo>
                  <a:lnTo>
                    <a:pt x="15668" y="45457"/>
                  </a:lnTo>
                  <a:lnTo>
                    <a:pt x="15668" y="46156"/>
                  </a:lnTo>
                  <a:lnTo>
                    <a:pt x="16414" y="46855"/>
                  </a:lnTo>
                  <a:lnTo>
                    <a:pt x="17160" y="46855"/>
                  </a:lnTo>
                  <a:lnTo>
                    <a:pt x="17906" y="47555"/>
                  </a:lnTo>
                  <a:lnTo>
                    <a:pt x="18652" y="47555"/>
                  </a:lnTo>
                  <a:lnTo>
                    <a:pt x="19399" y="48254"/>
                  </a:lnTo>
                  <a:lnTo>
                    <a:pt x="20145" y="48254"/>
                  </a:lnTo>
                  <a:lnTo>
                    <a:pt x="20891" y="48948"/>
                  </a:lnTo>
                  <a:lnTo>
                    <a:pt x="22383" y="48948"/>
                  </a:lnTo>
                  <a:lnTo>
                    <a:pt x="23123" y="49653"/>
                  </a:lnTo>
                  <a:lnTo>
                    <a:pt x="25361" y="49653"/>
                  </a:lnTo>
                  <a:lnTo>
                    <a:pt x="26114" y="50352"/>
                  </a:lnTo>
                  <a:lnTo>
                    <a:pt x="34321" y="50352"/>
                  </a:lnTo>
                  <a:lnTo>
                    <a:pt x="35067" y="49653"/>
                  </a:lnTo>
                  <a:lnTo>
                    <a:pt x="38052" y="49653"/>
                  </a:lnTo>
                  <a:lnTo>
                    <a:pt x="38798" y="48948"/>
                  </a:lnTo>
                  <a:lnTo>
                    <a:pt x="40290" y="48948"/>
                  </a:lnTo>
                  <a:lnTo>
                    <a:pt x="41036" y="48254"/>
                  </a:lnTo>
                  <a:lnTo>
                    <a:pt x="41776" y="48254"/>
                  </a:lnTo>
                  <a:lnTo>
                    <a:pt x="42528" y="47555"/>
                  </a:lnTo>
                  <a:lnTo>
                    <a:pt x="43274" y="47555"/>
                  </a:lnTo>
                  <a:lnTo>
                    <a:pt x="43274" y="46855"/>
                  </a:lnTo>
                  <a:lnTo>
                    <a:pt x="44014" y="46855"/>
                  </a:lnTo>
                  <a:lnTo>
                    <a:pt x="44767" y="46156"/>
                  </a:lnTo>
                  <a:lnTo>
                    <a:pt x="45513" y="46156"/>
                  </a:lnTo>
                  <a:lnTo>
                    <a:pt x="46259" y="45457"/>
                  </a:lnTo>
                  <a:lnTo>
                    <a:pt x="46999" y="45457"/>
                  </a:lnTo>
                  <a:lnTo>
                    <a:pt x="46999" y="44757"/>
                  </a:lnTo>
                  <a:lnTo>
                    <a:pt x="47751" y="44052"/>
                  </a:lnTo>
                  <a:lnTo>
                    <a:pt x="48497" y="44052"/>
                  </a:lnTo>
                  <a:lnTo>
                    <a:pt x="49243" y="43359"/>
                  </a:lnTo>
                  <a:lnTo>
                    <a:pt x="49243" y="42659"/>
                  </a:lnTo>
                  <a:lnTo>
                    <a:pt x="49983" y="41954"/>
                  </a:lnTo>
                  <a:lnTo>
                    <a:pt x="50736" y="41954"/>
                  </a:lnTo>
                  <a:lnTo>
                    <a:pt x="55206" y="44757"/>
                  </a:lnTo>
                  <a:lnTo>
                    <a:pt x="53720" y="46156"/>
                  </a:lnTo>
                  <a:lnTo>
                    <a:pt x="53720" y="46855"/>
                  </a:lnTo>
                  <a:lnTo>
                    <a:pt x="52974" y="46855"/>
                  </a:lnTo>
                  <a:lnTo>
                    <a:pt x="49983" y="49653"/>
                  </a:lnTo>
                  <a:lnTo>
                    <a:pt x="49243" y="49653"/>
                  </a:lnTo>
                  <a:lnTo>
                    <a:pt x="46999" y="51745"/>
                  </a:lnTo>
                  <a:lnTo>
                    <a:pt x="45513" y="51745"/>
                  </a:lnTo>
                  <a:lnTo>
                    <a:pt x="44014" y="53150"/>
                  </a:lnTo>
                  <a:lnTo>
                    <a:pt x="42528" y="53150"/>
                  </a:lnTo>
                  <a:lnTo>
                    <a:pt x="41776" y="53849"/>
                  </a:lnTo>
                  <a:lnTo>
                    <a:pt x="40290" y="53849"/>
                  </a:lnTo>
                  <a:lnTo>
                    <a:pt x="39544" y="54542"/>
                  </a:lnTo>
                  <a:lnTo>
                    <a:pt x="36553" y="54542"/>
                  </a:lnTo>
                  <a:lnTo>
                    <a:pt x="35813" y="55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3807292" y="5113142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5" h="4445">
                  <a:moveTo>
                    <a:pt x="0" y="0"/>
                  </a:moveTo>
                  <a:lnTo>
                    <a:pt x="432002" y="0"/>
                  </a:lnTo>
                  <a:lnTo>
                    <a:pt x="432002" y="4196"/>
                  </a:lnTo>
                  <a:lnTo>
                    <a:pt x="0" y="41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4239294" y="50991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3807291" y="509915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3849074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3860266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3849074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1191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3954276" y="509566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3964723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3954276" y="5095661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0" y="0"/>
                  </a:moveTo>
                  <a:lnTo>
                    <a:pt x="10445" y="9790"/>
                  </a:ln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4058733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4069925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4058733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1191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4163936" y="5095661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4174382" y="51054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4163936" y="509566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10445" y="9790"/>
                  </a:ln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3773716" y="5120837"/>
              <a:ext cx="55244" cy="55244"/>
            </a:xfrm>
            <a:custGeom>
              <a:avLst/>
              <a:gdLst/>
              <a:ahLst/>
              <a:cxnLst/>
              <a:rect l="l" t="t" r="r" b="b"/>
              <a:pathLst>
                <a:path w="55245" h="55245">
                  <a:moveTo>
                    <a:pt x="35807" y="55248"/>
                  </a:moveTo>
                  <a:lnTo>
                    <a:pt x="35067" y="55248"/>
                  </a:lnTo>
                  <a:lnTo>
                    <a:pt x="24621" y="55248"/>
                  </a:lnTo>
                  <a:lnTo>
                    <a:pt x="23875" y="54542"/>
                  </a:lnTo>
                  <a:lnTo>
                    <a:pt x="21637" y="54542"/>
                  </a:lnTo>
                  <a:lnTo>
                    <a:pt x="20891" y="53849"/>
                  </a:lnTo>
                  <a:lnTo>
                    <a:pt x="18652" y="53849"/>
                  </a:lnTo>
                  <a:lnTo>
                    <a:pt x="18652" y="53150"/>
                  </a:lnTo>
                  <a:lnTo>
                    <a:pt x="17906" y="53150"/>
                  </a:lnTo>
                  <a:lnTo>
                    <a:pt x="17154" y="52450"/>
                  </a:lnTo>
                  <a:lnTo>
                    <a:pt x="15668" y="52450"/>
                  </a:lnTo>
                  <a:lnTo>
                    <a:pt x="14916" y="51745"/>
                  </a:lnTo>
                  <a:lnTo>
                    <a:pt x="14176" y="51745"/>
                  </a:lnTo>
                  <a:lnTo>
                    <a:pt x="12684" y="50352"/>
                  </a:lnTo>
                  <a:lnTo>
                    <a:pt x="11937" y="50352"/>
                  </a:lnTo>
                  <a:lnTo>
                    <a:pt x="11191" y="49653"/>
                  </a:lnTo>
                  <a:lnTo>
                    <a:pt x="11191" y="48948"/>
                  </a:lnTo>
                  <a:lnTo>
                    <a:pt x="10445" y="48948"/>
                  </a:lnTo>
                  <a:lnTo>
                    <a:pt x="6708" y="45457"/>
                  </a:lnTo>
                  <a:lnTo>
                    <a:pt x="6708" y="44757"/>
                  </a:lnTo>
                  <a:lnTo>
                    <a:pt x="5968" y="44757"/>
                  </a:lnTo>
                  <a:lnTo>
                    <a:pt x="5222" y="44052"/>
                  </a:lnTo>
                  <a:lnTo>
                    <a:pt x="5222" y="43359"/>
                  </a:lnTo>
                  <a:lnTo>
                    <a:pt x="4470" y="42659"/>
                  </a:lnTo>
                  <a:lnTo>
                    <a:pt x="4470" y="41954"/>
                  </a:lnTo>
                  <a:lnTo>
                    <a:pt x="2984" y="40561"/>
                  </a:lnTo>
                  <a:lnTo>
                    <a:pt x="2984" y="39168"/>
                  </a:lnTo>
                  <a:lnTo>
                    <a:pt x="2238" y="38463"/>
                  </a:lnTo>
                  <a:lnTo>
                    <a:pt x="2238" y="37059"/>
                  </a:lnTo>
                  <a:lnTo>
                    <a:pt x="1486" y="36365"/>
                  </a:lnTo>
                  <a:lnTo>
                    <a:pt x="1486" y="34967"/>
                  </a:lnTo>
                  <a:lnTo>
                    <a:pt x="746" y="34261"/>
                  </a:lnTo>
                  <a:lnTo>
                    <a:pt x="746" y="29372"/>
                  </a:lnTo>
                  <a:lnTo>
                    <a:pt x="0" y="28673"/>
                  </a:lnTo>
                  <a:lnTo>
                    <a:pt x="0" y="25875"/>
                  </a:lnTo>
                  <a:lnTo>
                    <a:pt x="746" y="25176"/>
                  </a:lnTo>
                  <a:lnTo>
                    <a:pt x="746" y="20980"/>
                  </a:lnTo>
                  <a:lnTo>
                    <a:pt x="1486" y="20280"/>
                  </a:lnTo>
                  <a:lnTo>
                    <a:pt x="1486" y="18882"/>
                  </a:lnTo>
                  <a:lnTo>
                    <a:pt x="2238" y="18182"/>
                  </a:lnTo>
                  <a:lnTo>
                    <a:pt x="2238" y="16778"/>
                  </a:lnTo>
                  <a:lnTo>
                    <a:pt x="2984" y="16079"/>
                  </a:lnTo>
                  <a:lnTo>
                    <a:pt x="2984" y="15385"/>
                  </a:lnTo>
                  <a:lnTo>
                    <a:pt x="3730" y="14686"/>
                  </a:lnTo>
                  <a:lnTo>
                    <a:pt x="3730" y="13981"/>
                  </a:lnTo>
                  <a:lnTo>
                    <a:pt x="4470" y="13287"/>
                  </a:lnTo>
                  <a:lnTo>
                    <a:pt x="4470" y="12588"/>
                  </a:lnTo>
                  <a:lnTo>
                    <a:pt x="5222" y="11888"/>
                  </a:lnTo>
                  <a:lnTo>
                    <a:pt x="5968" y="11888"/>
                  </a:lnTo>
                  <a:lnTo>
                    <a:pt x="5968" y="11189"/>
                  </a:lnTo>
                  <a:lnTo>
                    <a:pt x="7461" y="9790"/>
                  </a:lnTo>
                  <a:lnTo>
                    <a:pt x="7461" y="9085"/>
                  </a:lnTo>
                  <a:lnTo>
                    <a:pt x="8207" y="9085"/>
                  </a:lnTo>
                  <a:lnTo>
                    <a:pt x="11937" y="5594"/>
                  </a:lnTo>
                  <a:lnTo>
                    <a:pt x="12684" y="5594"/>
                  </a:lnTo>
                  <a:lnTo>
                    <a:pt x="12684" y="4895"/>
                  </a:lnTo>
                  <a:lnTo>
                    <a:pt x="13430" y="4895"/>
                  </a:lnTo>
                  <a:lnTo>
                    <a:pt x="14176" y="4201"/>
                  </a:lnTo>
                  <a:lnTo>
                    <a:pt x="14916" y="4201"/>
                  </a:lnTo>
                  <a:lnTo>
                    <a:pt x="15668" y="3496"/>
                  </a:lnTo>
                  <a:lnTo>
                    <a:pt x="16414" y="3496"/>
                  </a:lnTo>
                  <a:lnTo>
                    <a:pt x="17906" y="2092"/>
                  </a:lnTo>
                  <a:lnTo>
                    <a:pt x="19399" y="2092"/>
                  </a:lnTo>
                  <a:lnTo>
                    <a:pt x="20138" y="1398"/>
                  </a:lnTo>
                  <a:lnTo>
                    <a:pt x="22383" y="1398"/>
                  </a:lnTo>
                  <a:lnTo>
                    <a:pt x="23123" y="699"/>
                  </a:lnTo>
                  <a:lnTo>
                    <a:pt x="27606" y="699"/>
                  </a:lnTo>
                  <a:lnTo>
                    <a:pt x="28346" y="0"/>
                  </a:lnTo>
                  <a:lnTo>
                    <a:pt x="32083" y="0"/>
                  </a:lnTo>
                  <a:lnTo>
                    <a:pt x="32829" y="699"/>
                  </a:lnTo>
                  <a:lnTo>
                    <a:pt x="37305" y="699"/>
                  </a:lnTo>
                  <a:lnTo>
                    <a:pt x="38052" y="1398"/>
                  </a:lnTo>
                  <a:lnTo>
                    <a:pt x="40290" y="1398"/>
                  </a:lnTo>
                  <a:lnTo>
                    <a:pt x="41036" y="2092"/>
                  </a:lnTo>
                  <a:lnTo>
                    <a:pt x="42528" y="2092"/>
                  </a:lnTo>
                  <a:lnTo>
                    <a:pt x="43274" y="2797"/>
                  </a:lnTo>
                  <a:lnTo>
                    <a:pt x="44014" y="2797"/>
                  </a:lnTo>
                  <a:lnTo>
                    <a:pt x="44767" y="3496"/>
                  </a:lnTo>
                  <a:lnTo>
                    <a:pt x="45513" y="3496"/>
                  </a:lnTo>
                  <a:lnTo>
                    <a:pt x="46259" y="4201"/>
                  </a:lnTo>
                  <a:lnTo>
                    <a:pt x="46999" y="4201"/>
                  </a:lnTo>
                  <a:lnTo>
                    <a:pt x="48497" y="5594"/>
                  </a:lnTo>
                  <a:lnTo>
                    <a:pt x="49243" y="5594"/>
                  </a:lnTo>
                  <a:lnTo>
                    <a:pt x="52222" y="8392"/>
                  </a:lnTo>
                  <a:lnTo>
                    <a:pt x="52974" y="8392"/>
                  </a:lnTo>
                  <a:lnTo>
                    <a:pt x="52974" y="9085"/>
                  </a:lnTo>
                  <a:lnTo>
                    <a:pt x="54460" y="10490"/>
                  </a:lnTo>
                  <a:lnTo>
                    <a:pt x="54460" y="11189"/>
                  </a:lnTo>
                  <a:lnTo>
                    <a:pt x="55206" y="11189"/>
                  </a:lnTo>
                  <a:lnTo>
                    <a:pt x="50736" y="14686"/>
                  </a:lnTo>
                  <a:lnTo>
                    <a:pt x="49243" y="13287"/>
                  </a:lnTo>
                  <a:lnTo>
                    <a:pt x="49243" y="12588"/>
                  </a:lnTo>
                  <a:lnTo>
                    <a:pt x="48497" y="12588"/>
                  </a:lnTo>
                  <a:lnTo>
                    <a:pt x="47751" y="11888"/>
                  </a:lnTo>
                  <a:lnTo>
                    <a:pt x="47751" y="11189"/>
                  </a:lnTo>
                  <a:lnTo>
                    <a:pt x="46999" y="10490"/>
                  </a:lnTo>
                  <a:lnTo>
                    <a:pt x="46259" y="10490"/>
                  </a:lnTo>
                  <a:lnTo>
                    <a:pt x="45513" y="9790"/>
                  </a:lnTo>
                  <a:lnTo>
                    <a:pt x="44767" y="9790"/>
                  </a:lnTo>
                  <a:lnTo>
                    <a:pt x="44767" y="9085"/>
                  </a:lnTo>
                  <a:lnTo>
                    <a:pt x="44014" y="8392"/>
                  </a:lnTo>
                  <a:lnTo>
                    <a:pt x="43274" y="8392"/>
                  </a:lnTo>
                  <a:lnTo>
                    <a:pt x="42528" y="7692"/>
                  </a:lnTo>
                  <a:lnTo>
                    <a:pt x="41036" y="7692"/>
                  </a:lnTo>
                  <a:lnTo>
                    <a:pt x="40290" y="6987"/>
                  </a:lnTo>
                  <a:lnTo>
                    <a:pt x="38791" y="6987"/>
                  </a:lnTo>
                  <a:lnTo>
                    <a:pt x="38052" y="6294"/>
                  </a:lnTo>
                  <a:lnTo>
                    <a:pt x="35807" y="6294"/>
                  </a:lnTo>
                  <a:lnTo>
                    <a:pt x="35067" y="5594"/>
                  </a:lnTo>
                  <a:lnTo>
                    <a:pt x="26114" y="5594"/>
                  </a:lnTo>
                  <a:lnTo>
                    <a:pt x="25361" y="6294"/>
                  </a:lnTo>
                  <a:lnTo>
                    <a:pt x="23123" y="6294"/>
                  </a:lnTo>
                  <a:lnTo>
                    <a:pt x="22383" y="6987"/>
                  </a:lnTo>
                  <a:lnTo>
                    <a:pt x="20891" y="6987"/>
                  </a:lnTo>
                  <a:lnTo>
                    <a:pt x="20138" y="7692"/>
                  </a:lnTo>
                  <a:lnTo>
                    <a:pt x="19399" y="7692"/>
                  </a:lnTo>
                  <a:lnTo>
                    <a:pt x="18652" y="8392"/>
                  </a:lnTo>
                  <a:lnTo>
                    <a:pt x="17906" y="8392"/>
                  </a:lnTo>
                  <a:lnTo>
                    <a:pt x="16414" y="9790"/>
                  </a:lnTo>
                  <a:lnTo>
                    <a:pt x="15668" y="9790"/>
                  </a:lnTo>
                  <a:lnTo>
                    <a:pt x="14176" y="11189"/>
                  </a:lnTo>
                  <a:lnTo>
                    <a:pt x="13430" y="11189"/>
                  </a:lnTo>
                  <a:lnTo>
                    <a:pt x="13430" y="11888"/>
                  </a:lnTo>
                  <a:lnTo>
                    <a:pt x="12684" y="12588"/>
                  </a:lnTo>
                  <a:lnTo>
                    <a:pt x="11937" y="12588"/>
                  </a:lnTo>
                  <a:lnTo>
                    <a:pt x="11937" y="13287"/>
                  </a:lnTo>
                  <a:lnTo>
                    <a:pt x="10445" y="14686"/>
                  </a:lnTo>
                  <a:lnTo>
                    <a:pt x="10445" y="15385"/>
                  </a:lnTo>
                  <a:lnTo>
                    <a:pt x="9693" y="16079"/>
                  </a:lnTo>
                  <a:lnTo>
                    <a:pt x="9693" y="16778"/>
                  </a:lnTo>
                  <a:lnTo>
                    <a:pt x="8207" y="18182"/>
                  </a:lnTo>
                  <a:lnTo>
                    <a:pt x="8207" y="18882"/>
                  </a:lnTo>
                  <a:lnTo>
                    <a:pt x="7461" y="19575"/>
                  </a:lnTo>
                  <a:lnTo>
                    <a:pt x="7461" y="20980"/>
                  </a:lnTo>
                  <a:lnTo>
                    <a:pt x="6708" y="21685"/>
                  </a:lnTo>
                  <a:lnTo>
                    <a:pt x="6708" y="25176"/>
                  </a:lnTo>
                  <a:lnTo>
                    <a:pt x="5968" y="25875"/>
                  </a:lnTo>
                  <a:lnTo>
                    <a:pt x="5968" y="30071"/>
                  </a:lnTo>
                  <a:lnTo>
                    <a:pt x="6708" y="30771"/>
                  </a:lnTo>
                  <a:lnTo>
                    <a:pt x="6708" y="33562"/>
                  </a:lnTo>
                  <a:lnTo>
                    <a:pt x="7461" y="34261"/>
                  </a:lnTo>
                  <a:lnTo>
                    <a:pt x="7461" y="36365"/>
                  </a:lnTo>
                  <a:lnTo>
                    <a:pt x="8207" y="37059"/>
                  </a:lnTo>
                  <a:lnTo>
                    <a:pt x="8207" y="37764"/>
                  </a:lnTo>
                  <a:lnTo>
                    <a:pt x="8953" y="38463"/>
                  </a:lnTo>
                  <a:lnTo>
                    <a:pt x="8953" y="39168"/>
                  </a:lnTo>
                  <a:lnTo>
                    <a:pt x="9693" y="39168"/>
                  </a:lnTo>
                  <a:lnTo>
                    <a:pt x="9693" y="39862"/>
                  </a:lnTo>
                  <a:lnTo>
                    <a:pt x="10445" y="40561"/>
                  </a:lnTo>
                  <a:lnTo>
                    <a:pt x="10445" y="41261"/>
                  </a:lnTo>
                  <a:lnTo>
                    <a:pt x="11191" y="41954"/>
                  </a:lnTo>
                  <a:lnTo>
                    <a:pt x="11937" y="41954"/>
                  </a:lnTo>
                  <a:lnTo>
                    <a:pt x="11937" y="42659"/>
                  </a:lnTo>
                  <a:lnTo>
                    <a:pt x="14916" y="45457"/>
                  </a:lnTo>
                  <a:lnTo>
                    <a:pt x="15668" y="45457"/>
                  </a:lnTo>
                  <a:lnTo>
                    <a:pt x="16414" y="46156"/>
                  </a:lnTo>
                  <a:lnTo>
                    <a:pt x="16414" y="46855"/>
                  </a:lnTo>
                  <a:lnTo>
                    <a:pt x="17154" y="46855"/>
                  </a:lnTo>
                  <a:lnTo>
                    <a:pt x="17906" y="47555"/>
                  </a:lnTo>
                  <a:lnTo>
                    <a:pt x="18652" y="47555"/>
                  </a:lnTo>
                  <a:lnTo>
                    <a:pt x="19399" y="48254"/>
                  </a:lnTo>
                  <a:lnTo>
                    <a:pt x="20891" y="48254"/>
                  </a:lnTo>
                  <a:lnTo>
                    <a:pt x="21637" y="48948"/>
                  </a:lnTo>
                  <a:lnTo>
                    <a:pt x="22383" y="48948"/>
                  </a:lnTo>
                  <a:lnTo>
                    <a:pt x="23123" y="49653"/>
                  </a:lnTo>
                  <a:lnTo>
                    <a:pt x="25361" y="49653"/>
                  </a:lnTo>
                  <a:lnTo>
                    <a:pt x="26114" y="50352"/>
                  </a:lnTo>
                  <a:lnTo>
                    <a:pt x="35067" y="50352"/>
                  </a:lnTo>
                  <a:lnTo>
                    <a:pt x="35807" y="49653"/>
                  </a:lnTo>
                  <a:lnTo>
                    <a:pt x="38052" y="49653"/>
                  </a:lnTo>
                  <a:lnTo>
                    <a:pt x="38791" y="48948"/>
                  </a:lnTo>
                  <a:lnTo>
                    <a:pt x="40290" y="48948"/>
                  </a:lnTo>
                  <a:lnTo>
                    <a:pt x="41036" y="48254"/>
                  </a:lnTo>
                  <a:lnTo>
                    <a:pt x="41776" y="48254"/>
                  </a:lnTo>
                  <a:lnTo>
                    <a:pt x="42528" y="47555"/>
                  </a:lnTo>
                  <a:lnTo>
                    <a:pt x="43274" y="47555"/>
                  </a:lnTo>
                  <a:lnTo>
                    <a:pt x="44767" y="46156"/>
                  </a:lnTo>
                  <a:lnTo>
                    <a:pt x="45513" y="46156"/>
                  </a:lnTo>
                  <a:lnTo>
                    <a:pt x="46259" y="45457"/>
                  </a:lnTo>
                  <a:lnTo>
                    <a:pt x="46999" y="45457"/>
                  </a:lnTo>
                  <a:lnTo>
                    <a:pt x="47751" y="44757"/>
                  </a:lnTo>
                  <a:lnTo>
                    <a:pt x="47751" y="44052"/>
                  </a:lnTo>
                  <a:lnTo>
                    <a:pt x="48497" y="44052"/>
                  </a:lnTo>
                  <a:lnTo>
                    <a:pt x="49989" y="42659"/>
                  </a:lnTo>
                  <a:lnTo>
                    <a:pt x="49989" y="41954"/>
                  </a:lnTo>
                  <a:lnTo>
                    <a:pt x="50736" y="41954"/>
                  </a:lnTo>
                  <a:lnTo>
                    <a:pt x="55206" y="44757"/>
                  </a:lnTo>
                  <a:lnTo>
                    <a:pt x="53720" y="46156"/>
                  </a:lnTo>
                  <a:lnTo>
                    <a:pt x="53720" y="46855"/>
                  </a:lnTo>
                  <a:lnTo>
                    <a:pt x="52974" y="46855"/>
                  </a:lnTo>
                  <a:lnTo>
                    <a:pt x="52222" y="47555"/>
                  </a:lnTo>
                  <a:lnTo>
                    <a:pt x="52222" y="48254"/>
                  </a:lnTo>
                  <a:lnTo>
                    <a:pt x="51482" y="48254"/>
                  </a:lnTo>
                  <a:lnTo>
                    <a:pt x="49989" y="49653"/>
                  </a:lnTo>
                  <a:lnTo>
                    <a:pt x="49243" y="49653"/>
                  </a:lnTo>
                  <a:lnTo>
                    <a:pt x="49243" y="50352"/>
                  </a:lnTo>
                  <a:lnTo>
                    <a:pt x="48497" y="50352"/>
                  </a:lnTo>
                  <a:lnTo>
                    <a:pt x="46999" y="51745"/>
                  </a:lnTo>
                  <a:lnTo>
                    <a:pt x="45513" y="51745"/>
                  </a:lnTo>
                  <a:lnTo>
                    <a:pt x="44014" y="53150"/>
                  </a:lnTo>
                  <a:lnTo>
                    <a:pt x="42528" y="53150"/>
                  </a:lnTo>
                  <a:lnTo>
                    <a:pt x="41776" y="53849"/>
                  </a:lnTo>
                  <a:lnTo>
                    <a:pt x="40290" y="53849"/>
                  </a:lnTo>
                  <a:lnTo>
                    <a:pt x="39544" y="54542"/>
                  </a:lnTo>
                  <a:lnTo>
                    <a:pt x="36553" y="54542"/>
                  </a:lnTo>
                  <a:lnTo>
                    <a:pt x="35807" y="552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2768694" y="6143276"/>
              <a:ext cx="263525" cy="247015"/>
            </a:xfrm>
            <a:custGeom>
              <a:avLst/>
              <a:gdLst/>
              <a:ahLst/>
              <a:cxnLst/>
              <a:rect l="l" t="t" r="r" b="b"/>
              <a:pathLst>
                <a:path w="263525" h="247014">
                  <a:moveTo>
                    <a:pt x="263380" y="123433"/>
                  </a:moveTo>
                  <a:lnTo>
                    <a:pt x="253030" y="75388"/>
                  </a:lnTo>
                  <a:lnTo>
                    <a:pt x="224808" y="36153"/>
                  </a:lnTo>
                  <a:lnTo>
                    <a:pt x="182948" y="9700"/>
                  </a:lnTo>
                  <a:lnTo>
                    <a:pt x="131690" y="0"/>
                  </a:lnTo>
                  <a:lnTo>
                    <a:pt x="80431" y="9700"/>
                  </a:lnTo>
                  <a:lnTo>
                    <a:pt x="38572" y="36153"/>
                  </a:lnTo>
                  <a:lnTo>
                    <a:pt x="10349" y="75388"/>
                  </a:lnTo>
                  <a:lnTo>
                    <a:pt x="0" y="123433"/>
                  </a:lnTo>
                  <a:lnTo>
                    <a:pt x="10349" y="171478"/>
                  </a:lnTo>
                  <a:lnTo>
                    <a:pt x="38572" y="210714"/>
                  </a:lnTo>
                  <a:lnTo>
                    <a:pt x="80431" y="237167"/>
                  </a:lnTo>
                  <a:lnTo>
                    <a:pt x="131690" y="246867"/>
                  </a:lnTo>
                  <a:lnTo>
                    <a:pt x="182948" y="237167"/>
                  </a:lnTo>
                  <a:lnTo>
                    <a:pt x="224808" y="210714"/>
                  </a:lnTo>
                  <a:lnTo>
                    <a:pt x="253030" y="171478"/>
                  </a:lnTo>
                  <a:lnTo>
                    <a:pt x="263380" y="1234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2700797" y="6267060"/>
              <a:ext cx="400685" cy="0"/>
            </a:xfrm>
            <a:custGeom>
              <a:avLst/>
              <a:gdLst/>
              <a:ahLst/>
              <a:cxnLst/>
              <a:rect l="l" t="t" r="r" b="b"/>
              <a:pathLst>
                <a:path w="400685">
                  <a:moveTo>
                    <a:pt x="0" y="0"/>
                  </a:moveTo>
                  <a:lnTo>
                    <a:pt x="40066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2900756" y="6108308"/>
              <a:ext cx="0" cy="341630"/>
            </a:xfrm>
            <a:custGeom>
              <a:avLst/>
              <a:gdLst/>
              <a:ahLst/>
              <a:cxnLst/>
              <a:rect l="l" t="t" r="r" b="b"/>
              <a:pathLst>
                <a:path h="341629">
                  <a:moveTo>
                    <a:pt x="0" y="3412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2780628" y="6367066"/>
              <a:ext cx="40640" cy="52705"/>
            </a:xfrm>
            <a:custGeom>
              <a:avLst/>
              <a:gdLst/>
              <a:ahLst/>
              <a:cxnLst/>
              <a:rect l="l" t="t" r="r" b="b"/>
              <a:pathLst>
                <a:path w="40639" h="52704">
                  <a:moveTo>
                    <a:pt x="40290" y="52450"/>
                  </a:moveTo>
                  <a:lnTo>
                    <a:pt x="34321" y="52450"/>
                  </a:lnTo>
                  <a:lnTo>
                    <a:pt x="34321" y="27274"/>
                  </a:lnTo>
                  <a:lnTo>
                    <a:pt x="5968" y="27274"/>
                  </a:lnTo>
                  <a:lnTo>
                    <a:pt x="5968" y="52450"/>
                  </a:lnTo>
                  <a:lnTo>
                    <a:pt x="0" y="52450"/>
                  </a:lnTo>
                  <a:lnTo>
                    <a:pt x="0" y="0"/>
                  </a:lnTo>
                  <a:lnTo>
                    <a:pt x="5968" y="0"/>
                  </a:lnTo>
                  <a:lnTo>
                    <a:pt x="5968" y="21673"/>
                  </a:lnTo>
                  <a:lnTo>
                    <a:pt x="34321" y="21673"/>
                  </a:lnTo>
                  <a:lnTo>
                    <a:pt x="34321" y="0"/>
                  </a:lnTo>
                  <a:lnTo>
                    <a:pt x="40290" y="0"/>
                  </a:lnTo>
                  <a:lnTo>
                    <a:pt x="40290" y="524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91" name="object 7391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2611261" y="5858641"/>
              <a:ext cx="573766" cy="182529"/>
            </a:xfrm>
            <a:prstGeom prst="rect">
              <a:avLst/>
            </a:prstGeom>
          </p:spPr>
        </p:pic>
        <p:pic>
          <p:nvPicPr>
            <p:cNvPr id="7392" name="object 7392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758392" y="7236347"/>
              <a:ext cx="612561" cy="40561"/>
            </a:xfrm>
            <a:prstGeom prst="rect">
              <a:avLst/>
            </a:prstGeom>
          </p:spPr>
        </p:pic>
        <p:pic>
          <p:nvPicPr>
            <p:cNvPr id="7393" name="object 7393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9665816" y="6142572"/>
              <a:ext cx="846100" cy="40561"/>
            </a:xfrm>
            <a:prstGeom prst="rect">
              <a:avLst/>
            </a:prstGeom>
          </p:spPr>
        </p:pic>
        <p:pic>
          <p:nvPicPr>
            <p:cNvPr id="7394" name="object 7394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12147414" y="7092287"/>
              <a:ext cx="248457" cy="40561"/>
            </a:xfrm>
            <a:prstGeom prst="rect">
              <a:avLst/>
            </a:prstGeom>
          </p:spPr>
        </p:pic>
        <p:sp>
          <p:nvSpPr>
            <p:cNvPr id="7395" name="object 7395"/>
            <p:cNvSpPr/>
            <p:nvPr/>
          </p:nvSpPr>
          <p:spPr>
            <a:xfrm>
              <a:off x="3924433" y="6329298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5" h="4445">
                  <a:moveTo>
                    <a:pt x="0" y="4196"/>
                  </a:moveTo>
                  <a:lnTo>
                    <a:pt x="432002" y="4196"/>
                  </a:lnTo>
                  <a:lnTo>
                    <a:pt x="432002" y="0"/>
                  </a:lnTo>
                  <a:lnTo>
                    <a:pt x="0" y="0"/>
                  </a:lnTo>
                  <a:lnTo>
                    <a:pt x="0" y="41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4356435" y="6314614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3924431" y="6314614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3966215" y="63509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3977405" y="63313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3966215" y="6341189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90"/>
                  </a:moveTo>
                  <a:lnTo>
                    <a:pt x="11191" y="0"/>
                  </a:lnTo>
                  <a:lnTo>
                    <a:pt x="21637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4071417" y="63509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4081862" y="63313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4071417" y="6341189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90"/>
                  </a:moveTo>
                  <a:lnTo>
                    <a:pt x="10445" y="0"/>
                  </a:lnTo>
                  <a:lnTo>
                    <a:pt x="21637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4176619" y="635098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4187066" y="63313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4176619" y="6341189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0" y="9790"/>
                  </a:moveTo>
                  <a:lnTo>
                    <a:pt x="10445" y="0"/>
                  </a:lnTo>
                  <a:lnTo>
                    <a:pt x="20891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4281077" y="63509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4291522" y="63313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4281077" y="6341189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90"/>
                  </a:moveTo>
                  <a:lnTo>
                    <a:pt x="10445" y="0"/>
                  </a:lnTo>
                  <a:lnTo>
                    <a:pt x="21637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3890853" y="6336993"/>
              <a:ext cx="55244" cy="54610"/>
            </a:xfrm>
            <a:custGeom>
              <a:avLst/>
              <a:gdLst/>
              <a:ahLst/>
              <a:cxnLst/>
              <a:rect l="l" t="t" r="r" b="b"/>
              <a:pathLst>
                <a:path w="55245" h="54610">
                  <a:moveTo>
                    <a:pt x="37305" y="54548"/>
                  </a:moveTo>
                  <a:lnTo>
                    <a:pt x="36559" y="54548"/>
                  </a:lnTo>
                  <a:lnTo>
                    <a:pt x="23129" y="54548"/>
                  </a:lnTo>
                  <a:lnTo>
                    <a:pt x="22389" y="53843"/>
                  </a:lnTo>
                  <a:lnTo>
                    <a:pt x="20151" y="53843"/>
                  </a:lnTo>
                  <a:lnTo>
                    <a:pt x="19405" y="53144"/>
                  </a:lnTo>
                  <a:lnTo>
                    <a:pt x="18652" y="53144"/>
                  </a:lnTo>
                  <a:lnTo>
                    <a:pt x="17906" y="52450"/>
                  </a:lnTo>
                  <a:lnTo>
                    <a:pt x="16420" y="52450"/>
                  </a:lnTo>
                  <a:lnTo>
                    <a:pt x="15668" y="51751"/>
                  </a:lnTo>
                  <a:lnTo>
                    <a:pt x="14922" y="51751"/>
                  </a:lnTo>
                  <a:lnTo>
                    <a:pt x="13430" y="50346"/>
                  </a:lnTo>
                  <a:lnTo>
                    <a:pt x="12684" y="50346"/>
                  </a:lnTo>
                  <a:lnTo>
                    <a:pt x="10445" y="48248"/>
                  </a:lnTo>
                  <a:lnTo>
                    <a:pt x="9699" y="48248"/>
                  </a:lnTo>
                  <a:lnTo>
                    <a:pt x="8959" y="47555"/>
                  </a:lnTo>
                  <a:lnTo>
                    <a:pt x="8959" y="46855"/>
                  </a:lnTo>
                  <a:lnTo>
                    <a:pt x="8207" y="46855"/>
                  </a:lnTo>
                  <a:lnTo>
                    <a:pt x="7461" y="46156"/>
                  </a:lnTo>
                  <a:lnTo>
                    <a:pt x="7461" y="45451"/>
                  </a:lnTo>
                  <a:lnTo>
                    <a:pt x="6721" y="45451"/>
                  </a:lnTo>
                  <a:lnTo>
                    <a:pt x="6721" y="44757"/>
                  </a:lnTo>
                  <a:lnTo>
                    <a:pt x="5975" y="44058"/>
                  </a:lnTo>
                  <a:lnTo>
                    <a:pt x="5975" y="43353"/>
                  </a:lnTo>
                  <a:lnTo>
                    <a:pt x="5222" y="42659"/>
                  </a:lnTo>
                  <a:lnTo>
                    <a:pt x="4476" y="42659"/>
                  </a:lnTo>
                  <a:lnTo>
                    <a:pt x="4476" y="41960"/>
                  </a:lnTo>
                  <a:lnTo>
                    <a:pt x="3736" y="41261"/>
                  </a:lnTo>
                  <a:lnTo>
                    <a:pt x="3736" y="40567"/>
                  </a:lnTo>
                  <a:lnTo>
                    <a:pt x="2990" y="39862"/>
                  </a:lnTo>
                  <a:lnTo>
                    <a:pt x="2990" y="38469"/>
                  </a:lnTo>
                  <a:lnTo>
                    <a:pt x="2238" y="37764"/>
                  </a:lnTo>
                  <a:lnTo>
                    <a:pt x="2238" y="36359"/>
                  </a:lnTo>
                  <a:lnTo>
                    <a:pt x="1492" y="36359"/>
                  </a:lnTo>
                  <a:lnTo>
                    <a:pt x="1492" y="34267"/>
                  </a:lnTo>
                  <a:lnTo>
                    <a:pt x="752" y="33562"/>
                  </a:lnTo>
                  <a:lnTo>
                    <a:pt x="752" y="28673"/>
                  </a:lnTo>
                  <a:lnTo>
                    <a:pt x="0" y="27967"/>
                  </a:lnTo>
                  <a:lnTo>
                    <a:pt x="0" y="26575"/>
                  </a:lnTo>
                  <a:lnTo>
                    <a:pt x="752" y="25869"/>
                  </a:lnTo>
                  <a:lnTo>
                    <a:pt x="752" y="20280"/>
                  </a:lnTo>
                  <a:lnTo>
                    <a:pt x="1492" y="19581"/>
                  </a:lnTo>
                  <a:lnTo>
                    <a:pt x="1492" y="18876"/>
                  </a:lnTo>
                  <a:lnTo>
                    <a:pt x="2238" y="18177"/>
                  </a:lnTo>
                  <a:lnTo>
                    <a:pt x="2238" y="16784"/>
                  </a:lnTo>
                  <a:lnTo>
                    <a:pt x="2990" y="16079"/>
                  </a:lnTo>
                  <a:lnTo>
                    <a:pt x="2990" y="15379"/>
                  </a:lnTo>
                  <a:lnTo>
                    <a:pt x="3736" y="14686"/>
                  </a:lnTo>
                  <a:lnTo>
                    <a:pt x="3736" y="13281"/>
                  </a:lnTo>
                  <a:lnTo>
                    <a:pt x="4476" y="13281"/>
                  </a:lnTo>
                  <a:lnTo>
                    <a:pt x="4476" y="12588"/>
                  </a:lnTo>
                  <a:lnTo>
                    <a:pt x="5975" y="11189"/>
                  </a:lnTo>
                  <a:lnTo>
                    <a:pt x="5975" y="10484"/>
                  </a:lnTo>
                  <a:lnTo>
                    <a:pt x="6721" y="9790"/>
                  </a:lnTo>
                  <a:lnTo>
                    <a:pt x="7461" y="9790"/>
                  </a:lnTo>
                  <a:lnTo>
                    <a:pt x="7461" y="9091"/>
                  </a:lnTo>
                  <a:lnTo>
                    <a:pt x="9699" y="6993"/>
                  </a:lnTo>
                  <a:lnTo>
                    <a:pt x="10445" y="6993"/>
                  </a:lnTo>
                  <a:lnTo>
                    <a:pt x="10445" y="6294"/>
                  </a:lnTo>
                  <a:lnTo>
                    <a:pt x="11198" y="5600"/>
                  </a:lnTo>
                  <a:lnTo>
                    <a:pt x="11944" y="5600"/>
                  </a:lnTo>
                  <a:lnTo>
                    <a:pt x="13430" y="4196"/>
                  </a:lnTo>
                  <a:lnTo>
                    <a:pt x="14182" y="4196"/>
                  </a:lnTo>
                  <a:lnTo>
                    <a:pt x="14922" y="3502"/>
                  </a:lnTo>
                  <a:lnTo>
                    <a:pt x="15668" y="3502"/>
                  </a:lnTo>
                  <a:lnTo>
                    <a:pt x="16420" y="2797"/>
                  </a:lnTo>
                  <a:lnTo>
                    <a:pt x="17166" y="2797"/>
                  </a:lnTo>
                  <a:lnTo>
                    <a:pt x="17906" y="2098"/>
                  </a:lnTo>
                  <a:lnTo>
                    <a:pt x="18652" y="2098"/>
                  </a:lnTo>
                  <a:lnTo>
                    <a:pt x="19405" y="1392"/>
                  </a:lnTo>
                  <a:lnTo>
                    <a:pt x="20891" y="1392"/>
                  </a:lnTo>
                  <a:lnTo>
                    <a:pt x="21643" y="693"/>
                  </a:lnTo>
                  <a:lnTo>
                    <a:pt x="23875" y="693"/>
                  </a:lnTo>
                  <a:lnTo>
                    <a:pt x="24628" y="0"/>
                  </a:lnTo>
                  <a:lnTo>
                    <a:pt x="35819" y="0"/>
                  </a:lnTo>
                  <a:lnTo>
                    <a:pt x="36559" y="693"/>
                  </a:lnTo>
                  <a:lnTo>
                    <a:pt x="39544" y="693"/>
                  </a:lnTo>
                  <a:lnTo>
                    <a:pt x="40296" y="1392"/>
                  </a:lnTo>
                  <a:lnTo>
                    <a:pt x="41782" y="1392"/>
                  </a:lnTo>
                  <a:lnTo>
                    <a:pt x="42528" y="2098"/>
                  </a:lnTo>
                  <a:lnTo>
                    <a:pt x="43281" y="2098"/>
                  </a:lnTo>
                  <a:lnTo>
                    <a:pt x="44027" y="2797"/>
                  </a:lnTo>
                  <a:lnTo>
                    <a:pt x="45513" y="2797"/>
                  </a:lnTo>
                  <a:lnTo>
                    <a:pt x="46265" y="3502"/>
                  </a:lnTo>
                  <a:lnTo>
                    <a:pt x="47005" y="3502"/>
                  </a:lnTo>
                  <a:lnTo>
                    <a:pt x="47751" y="4196"/>
                  </a:lnTo>
                  <a:lnTo>
                    <a:pt x="47751" y="4895"/>
                  </a:lnTo>
                  <a:lnTo>
                    <a:pt x="48503" y="4895"/>
                  </a:lnTo>
                  <a:lnTo>
                    <a:pt x="49250" y="5600"/>
                  </a:lnTo>
                  <a:lnTo>
                    <a:pt x="49989" y="5600"/>
                  </a:lnTo>
                  <a:lnTo>
                    <a:pt x="50736" y="6294"/>
                  </a:lnTo>
                  <a:lnTo>
                    <a:pt x="50736" y="6993"/>
                  </a:lnTo>
                  <a:lnTo>
                    <a:pt x="51488" y="6993"/>
                  </a:lnTo>
                  <a:lnTo>
                    <a:pt x="52974" y="8386"/>
                  </a:lnTo>
                  <a:lnTo>
                    <a:pt x="52974" y="9091"/>
                  </a:lnTo>
                  <a:lnTo>
                    <a:pt x="53726" y="9091"/>
                  </a:lnTo>
                  <a:lnTo>
                    <a:pt x="54472" y="9790"/>
                  </a:lnTo>
                  <a:lnTo>
                    <a:pt x="54472" y="10484"/>
                  </a:lnTo>
                  <a:lnTo>
                    <a:pt x="55212" y="11189"/>
                  </a:lnTo>
                  <a:lnTo>
                    <a:pt x="50736" y="13986"/>
                  </a:lnTo>
                  <a:lnTo>
                    <a:pt x="49989" y="13281"/>
                  </a:lnTo>
                  <a:lnTo>
                    <a:pt x="49989" y="12588"/>
                  </a:lnTo>
                  <a:lnTo>
                    <a:pt x="49250" y="12588"/>
                  </a:lnTo>
                  <a:lnTo>
                    <a:pt x="46265" y="9790"/>
                  </a:lnTo>
                  <a:lnTo>
                    <a:pt x="45513" y="9790"/>
                  </a:lnTo>
                  <a:lnTo>
                    <a:pt x="44767" y="9091"/>
                  </a:lnTo>
                  <a:lnTo>
                    <a:pt x="44767" y="8386"/>
                  </a:lnTo>
                  <a:lnTo>
                    <a:pt x="44027" y="8386"/>
                  </a:lnTo>
                  <a:lnTo>
                    <a:pt x="43281" y="7692"/>
                  </a:lnTo>
                  <a:lnTo>
                    <a:pt x="42528" y="7692"/>
                  </a:lnTo>
                  <a:lnTo>
                    <a:pt x="41782" y="6993"/>
                  </a:lnTo>
                  <a:lnTo>
                    <a:pt x="40296" y="6993"/>
                  </a:lnTo>
                  <a:lnTo>
                    <a:pt x="39544" y="6294"/>
                  </a:lnTo>
                  <a:lnTo>
                    <a:pt x="38058" y="6294"/>
                  </a:lnTo>
                  <a:lnTo>
                    <a:pt x="37305" y="5600"/>
                  </a:lnTo>
                  <a:lnTo>
                    <a:pt x="34321" y="5600"/>
                  </a:lnTo>
                  <a:lnTo>
                    <a:pt x="33575" y="4895"/>
                  </a:lnTo>
                  <a:lnTo>
                    <a:pt x="27612" y="4895"/>
                  </a:lnTo>
                  <a:lnTo>
                    <a:pt x="26860" y="5600"/>
                  </a:lnTo>
                  <a:lnTo>
                    <a:pt x="23875" y="5600"/>
                  </a:lnTo>
                  <a:lnTo>
                    <a:pt x="23129" y="6294"/>
                  </a:lnTo>
                  <a:lnTo>
                    <a:pt x="21643" y="6294"/>
                  </a:lnTo>
                  <a:lnTo>
                    <a:pt x="20891" y="6993"/>
                  </a:lnTo>
                  <a:lnTo>
                    <a:pt x="20151" y="6993"/>
                  </a:lnTo>
                  <a:lnTo>
                    <a:pt x="19405" y="7692"/>
                  </a:lnTo>
                  <a:lnTo>
                    <a:pt x="17906" y="7692"/>
                  </a:lnTo>
                  <a:lnTo>
                    <a:pt x="17906" y="8386"/>
                  </a:lnTo>
                  <a:lnTo>
                    <a:pt x="17166" y="9091"/>
                  </a:lnTo>
                  <a:lnTo>
                    <a:pt x="16420" y="9091"/>
                  </a:lnTo>
                  <a:lnTo>
                    <a:pt x="15668" y="9790"/>
                  </a:lnTo>
                  <a:lnTo>
                    <a:pt x="14922" y="9790"/>
                  </a:lnTo>
                  <a:lnTo>
                    <a:pt x="14182" y="10484"/>
                  </a:lnTo>
                  <a:lnTo>
                    <a:pt x="14182" y="11189"/>
                  </a:lnTo>
                  <a:lnTo>
                    <a:pt x="13430" y="11189"/>
                  </a:lnTo>
                  <a:lnTo>
                    <a:pt x="11944" y="12588"/>
                  </a:lnTo>
                  <a:lnTo>
                    <a:pt x="11944" y="13281"/>
                  </a:lnTo>
                  <a:lnTo>
                    <a:pt x="11198" y="13281"/>
                  </a:lnTo>
                  <a:lnTo>
                    <a:pt x="10445" y="13986"/>
                  </a:lnTo>
                  <a:lnTo>
                    <a:pt x="10445" y="14686"/>
                  </a:lnTo>
                  <a:lnTo>
                    <a:pt x="9699" y="15379"/>
                  </a:lnTo>
                  <a:lnTo>
                    <a:pt x="9699" y="16079"/>
                  </a:lnTo>
                  <a:lnTo>
                    <a:pt x="8959" y="16784"/>
                  </a:lnTo>
                  <a:lnTo>
                    <a:pt x="8959" y="17483"/>
                  </a:lnTo>
                  <a:lnTo>
                    <a:pt x="8207" y="18177"/>
                  </a:lnTo>
                  <a:lnTo>
                    <a:pt x="8207" y="18876"/>
                  </a:lnTo>
                  <a:lnTo>
                    <a:pt x="7461" y="19581"/>
                  </a:lnTo>
                  <a:lnTo>
                    <a:pt x="7461" y="20986"/>
                  </a:lnTo>
                  <a:lnTo>
                    <a:pt x="6721" y="21679"/>
                  </a:lnTo>
                  <a:lnTo>
                    <a:pt x="6721" y="25176"/>
                  </a:lnTo>
                  <a:lnTo>
                    <a:pt x="5975" y="25869"/>
                  </a:lnTo>
                  <a:lnTo>
                    <a:pt x="5975" y="29372"/>
                  </a:lnTo>
                  <a:lnTo>
                    <a:pt x="6721" y="30071"/>
                  </a:lnTo>
                  <a:lnTo>
                    <a:pt x="6721" y="33562"/>
                  </a:lnTo>
                  <a:lnTo>
                    <a:pt x="7461" y="34267"/>
                  </a:lnTo>
                  <a:lnTo>
                    <a:pt x="7461" y="35660"/>
                  </a:lnTo>
                  <a:lnTo>
                    <a:pt x="8207" y="35660"/>
                  </a:lnTo>
                  <a:lnTo>
                    <a:pt x="8207" y="37065"/>
                  </a:lnTo>
                  <a:lnTo>
                    <a:pt x="8959" y="37764"/>
                  </a:lnTo>
                  <a:lnTo>
                    <a:pt x="8959" y="38469"/>
                  </a:lnTo>
                  <a:lnTo>
                    <a:pt x="9699" y="39163"/>
                  </a:lnTo>
                  <a:lnTo>
                    <a:pt x="9699" y="39862"/>
                  </a:lnTo>
                  <a:lnTo>
                    <a:pt x="10445" y="39862"/>
                  </a:lnTo>
                  <a:lnTo>
                    <a:pt x="10445" y="40567"/>
                  </a:lnTo>
                  <a:lnTo>
                    <a:pt x="11944" y="41960"/>
                  </a:lnTo>
                  <a:lnTo>
                    <a:pt x="11944" y="42659"/>
                  </a:lnTo>
                  <a:lnTo>
                    <a:pt x="12684" y="42659"/>
                  </a:lnTo>
                  <a:lnTo>
                    <a:pt x="14182" y="44058"/>
                  </a:lnTo>
                  <a:lnTo>
                    <a:pt x="14182" y="44757"/>
                  </a:lnTo>
                  <a:lnTo>
                    <a:pt x="14922" y="44757"/>
                  </a:lnTo>
                  <a:lnTo>
                    <a:pt x="15668" y="45451"/>
                  </a:lnTo>
                  <a:lnTo>
                    <a:pt x="16420" y="45451"/>
                  </a:lnTo>
                  <a:lnTo>
                    <a:pt x="16420" y="46156"/>
                  </a:lnTo>
                  <a:lnTo>
                    <a:pt x="17166" y="46855"/>
                  </a:lnTo>
                  <a:lnTo>
                    <a:pt x="17906" y="46855"/>
                  </a:lnTo>
                  <a:lnTo>
                    <a:pt x="18652" y="47555"/>
                  </a:lnTo>
                  <a:lnTo>
                    <a:pt x="20151" y="47555"/>
                  </a:lnTo>
                  <a:lnTo>
                    <a:pt x="20891" y="48248"/>
                  </a:lnTo>
                  <a:lnTo>
                    <a:pt x="21643" y="48248"/>
                  </a:lnTo>
                  <a:lnTo>
                    <a:pt x="21643" y="48953"/>
                  </a:lnTo>
                  <a:lnTo>
                    <a:pt x="23875" y="48953"/>
                  </a:lnTo>
                  <a:lnTo>
                    <a:pt x="24628" y="49653"/>
                  </a:lnTo>
                  <a:lnTo>
                    <a:pt x="37305" y="49653"/>
                  </a:lnTo>
                  <a:lnTo>
                    <a:pt x="38058" y="48953"/>
                  </a:lnTo>
                  <a:lnTo>
                    <a:pt x="38804" y="48953"/>
                  </a:lnTo>
                  <a:lnTo>
                    <a:pt x="39544" y="48248"/>
                  </a:lnTo>
                  <a:lnTo>
                    <a:pt x="41042" y="48248"/>
                  </a:lnTo>
                  <a:lnTo>
                    <a:pt x="41782" y="47555"/>
                  </a:lnTo>
                  <a:lnTo>
                    <a:pt x="42528" y="47555"/>
                  </a:lnTo>
                  <a:lnTo>
                    <a:pt x="43281" y="46855"/>
                  </a:lnTo>
                  <a:lnTo>
                    <a:pt x="44027" y="46855"/>
                  </a:lnTo>
                  <a:lnTo>
                    <a:pt x="45513" y="45451"/>
                  </a:lnTo>
                  <a:lnTo>
                    <a:pt x="46265" y="45451"/>
                  </a:lnTo>
                  <a:lnTo>
                    <a:pt x="49250" y="42659"/>
                  </a:lnTo>
                  <a:lnTo>
                    <a:pt x="49989" y="42659"/>
                  </a:lnTo>
                  <a:lnTo>
                    <a:pt x="49989" y="41960"/>
                  </a:lnTo>
                  <a:lnTo>
                    <a:pt x="50736" y="41261"/>
                  </a:lnTo>
                  <a:lnTo>
                    <a:pt x="55212" y="44757"/>
                  </a:lnTo>
                  <a:lnTo>
                    <a:pt x="54472" y="44757"/>
                  </a:lnTo>
                  <a:lnTo>
                    <a:pt x="53726" y="45451"/>
                  </a:lnTo>
                  <a:lnTo>
                    <a:pt x="53726" y="46156"/>
                  </a:lnTo>
                  <a:lnTo>
                    <a:pt x="52974" y="46855"/>
                  </a:lnTo>
                  <a:lnTo>
                    <a:pt x="52228" y="46855"/>
                  </a:lnTo>
                  <a:lnTo>
                    <a:pt x="52228" y="47555"/>
                  </a:lnTo>
                  <a:lnTo>
                    <a:pt x="51488" y="48248"/>
                  </a:lnTo>
                  <a:lnTo>
                    <a:pt x="50736" y="48248"/>
                  </a:lnTo>
                  <a:lnTo>
                    <a:pt x="48503" y="50346"/>
                  </a:lnTo>
                  <a:lnTo>
                    <a:pt x="47751" y="50346"/>
                  </a:lnTo>
                  <a:lnTo>
                    <a:pt x="47005" y="51046"/>
                  </a:lnTo>
                  <a:lnTo>
                    <a:pt x="46265" y="51046"/>
                  </a:lnTo>
                  <a:lnTo>
                    <a:pt x="45513" y="51751"/>
                  </a:lnTo>
                  <a:lnTo>
                    <a:pt x="44767" y="51751"/>
                  </a:lnTo>
                  <a:lnTo>
                    <a:pt x="44767" y="52450"/>
                  </a:lnTo>
                  <a:lnTo>
                    <a:pt x="43281" y="52450"/>
                  </a:lnTo>
                  <a:lnTo>
                    <a:pt x="42528" y="53144"/>
                  </a:lnTo>
                  <a:lnTo>
                    <a:pt x="41042" y="53144"/>
                  </a:lnTo>
                  <a:lnTo>
                    <a:pt x="40296" y="53843"/>
                  </a:lnTo>
                  <a:lnTo>
                    <a:pt x="38058" y="53843"/>
                  </a:lnTo>
                  <a:lnTo>
                    <a:pt x="37305" y="54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6875334" y="6329298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4" h="4445">
                  <a:moveTo>
                    <a:pt x="432002" y="4196"/>
                  </a:moveTo>
                  <a:lnTo>
                    <a:pt x="0" y="4196"/>
                  </a:lnTo>
                  <a:lnTo>
                    <a:pt x="0" y="0"/>
                  </a:lnTo>
                  <a:lnTo>
                    <a:pt x="432002" y="0"/>
                  </a:lnTo>
                  <a:lnTo>
                    <a:pt x="432002" y="41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6875333" y="6314614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7307336" y="6314614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7243916" y="63509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1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7254361" y="63313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7243916" y="6341189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637" y="9790"/>
                  </a:moveTo>
                  <a:lnTo>
                    <a:pt x="10445" y="0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7138712" y="63509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1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7149905" y="63313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7138712" y="6341189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637" y="9790"/>
                  </a:moveTo>
                  <a:lnTo>
                    <a:pt x="11191" y="0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7034256" y="6350980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8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7044702" y="63313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7034256" y="6341189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20891" y="9790"/>
                  </a:moveTo>
                  <a:lnTo>
                    <a:pt x="10445" y="0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6929053" y="635098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1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6939499" y="633139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6929053" y="6341189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637" y="9790"/>
                  </a:moveTo>
                  <a:lnTo>
                    <a:pt x="10445" y="0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6841756" y="6336993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09" h="54610">
                  <a:moveTo>
                    <a:pt x="37305" y="54548"/>
                  </a:moveTo>
                  <a:lnTo>
                    <a:pt x="36559" y="54548"/>
                  </a:lnTo>
                  <a:lnTo>
                    <a:pt x="23129" y="54548"/>
                  </a:lnTo>
                  <a:lnTo>
                    <a:pt x="22383" y="53843"/>
                  </a:lnTo>
                  <a:lnTo>
                    <a:pt x="20145" y="53843"/>
                  </a:lnTo>
                  <a:lnTo>
                    <a:pt x="19405" y="53144"/>
                  </a:lnTo>
                  <a:lnTo>
                    <a:pt x="17906" y="53144"/>
                  </a:lnTo>
                  <a:lnTo>
                    <a:pt x="17160" y="52450"/>
                  </a:lnTo>
                  <a:lnTo>
                    <a:pt x="15668" y="52450"/>
                  </a:lnTo>
                  <a:lnTo>
                    <a:pt x="14922" y="51751"/>
                  </a:lnTo>
                  <a:lnTo>
                    <a:pt x="14182" y="51751"/>
                  </a:lnTo>
                  <a:lnTo>
                    <a:pt x="14182" y="51046"/>
                  </a:lnTo>
                  <a:lnTo>
                    <a:pt x="13430" y="51046"/>
                  </a:lnTo>
                  <a:lnTo>
                    <a:pt x="12684" y="50346"/>
                  </a:lnTo>
                  <a:lnTo>
                    <a:pt x="11937" y="50346"/>
                  </a:lnTo>
                  <a:lnTo>
                    <a:pt x="11198" y="49653"/>
                  </a:lnTo>
                  <a:lnTo>
                    <a:pt x="11198" y="48953"/>
                  </a:lnTo>
                  <a:lnTo>
                    <a:pt x="10445" y="48953"/>
                  </a:lnTo>
                  <a:lnTo>
                    <a:pt x="9699" y="48248"/>
                  </a:lnTo>
                  <a:lnTo>
                    <a:pt x="8959" y="48248"/>
                  </a:lnTo>
                  <a:lnTo>
                    <a:pt x="8959" y="47555"/>
                  </a:lnTo>
                  <a:lnTo>
                    <a:pt x="8207" y="46855"/>
                  </a:lnTo>
                  <a:lnTo>
                    <a:pt x="7461" y="46855"/>
                  </a:lnTo>
                  <a:lnTo>
                    <a:pt x="7461" y="46156"/>
                  </a:lnTo>
                  <a:lnTo>
                    <a:pt x="5222" y="44058"/>
                  </a:lnTo>
                  <a:lnTo>
                    <a:pt x="5222" y="43353"/>
                  </a:lnTo>
                  <a:lnTo>
                    <a:pt x="3730" y="41960"/>
                  </a:lnTo>
                  <a:lnTo>
                    <a:pt x="3730" y="41261"/>
                  </a:lnTo>
                  <a:lnTo>
                    <a:pt x="2984" y="40567"/>
                  </a:lnTo>
                  <a:lnTo>
                    <a:pt x="2984" y="39862"/>
                  </a:lnTo>
                  <a:lnTo>
                    <a:pt x="2238" y="39163"/>
                  </a:lnTo>
                  <a:lnTo>
                    <a:pt x="2238" y="37764"/>
                  </a:lnTo>
                  <a:lnTo>
                    <a:pt x="1492" y="37065"/>
                  </a:lnTo>
                  <a:lnTo>
                    <a:pt x="1492" y="36359"/>
                  </a:lnTo>
                  <a:lnTo>
                    <a:pt x="752" y="35660"/>
                  </a:lnTo>
                  <a:lnTo>
                    <a:pt x="752" y="33562"/>
                  </a:lnTo>
                  <a:lnTo>
                    <a:pt x="0" y="32863"/>
                  </a:lnTo>
                  <a:lnTo>
                    <a:pt x="0" y="21679"/>
                  </a:lnTo>
                  <a:lnTo>
                    <a:pt x="752" y="20986"/>
                  </a:lnTo>
                  <a:lnTo>
                    <a:pt x="752" y="19581"/>
                  </a:lnTo>
                  <a:lnTo>
                    <a:pt x="1492" y="18876"/>
                  </a:lnTo>
                  <a:lnTo>
                    <a:pt x="1492" y="17483"/>
                  </a:lnTo>
                  <a:lnTo>
                    <a:pt x="2238" y="16784"/>
                  </a:lnTo>
                  <a:lnTo>
                    <a:pt x="2238" y="15379"/>
                  </a:lnTo>
                  <a:lnTo>
                    <a:pt x="2984" y="14686"/>
                  </a:lnTo>
                  <a:lnTo>
                    <a:pt x="2984" y="13986"/>
                  </a:lnTo>
                  <a:lnTo>
                    <a:pt x="4476" y="12588"/>
                  </a:lnTo>
                  <a:lnTo>
                    <a:pt x="4476" y="11888"/>
                  </a:lnTo>
                  <a:lnTo>
                    <a:pt x="5975" y="10484"/>
                  </a:lnTo>
                  <a:lnTo>
                    <a:pt x="5975" y="9790"/>
                  </a:lnTo>
                  <a:lnTo>
                    <a:pt x="6715" y="9790"/>
                  </a:lnTo>
                  <a:lnTo>
                    <a:pt x="7461" y="9091"/>
                  </a:lnTo>
                  <a:lnTo>
                    <a:pt x="7461" y="8386"/>
                  </a:lnTo>
                  <a:lnTo>
                    <a:pt x="8959" y="6993"/>
                  </a:lnTo>
                  <a:lnTo>
                    <a:pt x="9699" y="6993"/>
                  </a:lnTo>
                  <a:lnTo>
                    <a:pt x="10445" y="6294"/>
                  </a:lnTo>
                  <a:lnTo>
                    <a:pt x="10445" y="5600"/>
                  </a:lnTo>
                  <a:lnTo>
                    <a:pt x="11198" y="5600"/>
                  </a:lnTo>
                  <a:lnTo>
                    <a:pt x="11937" y="4895"/>
                  </a:lnTo>
                  <a:lnTo>
                    <a:pt x="12684" y="4895"/>
                  </a:lnTo>
                  <a:lnTo>
                    <a:pt x="14182" y="3502"/>
                  </a:lnTo>
                  <a:lnTo>
                    <a:pt x="14922" y="3502"/>
                  </a:lnTo>
                  <a:lnTo>
                    <a:pt x="15668" y="2797"/>
                  </a:lnTo>
                  <a:lnTo>
                    <a:pt x="16420" y="2797"/>
                  </a:lnTo>
                  <a:lnTo>
                    <a:pt x="17160" y="2098"/>
                  </a:lnTo>
                  <a:lnTo>
                    <a:pt x="18652" y="2098"/>
                  </a:lnTo>
                  <a:lnTo>
                    <a:pt x="19405" y="1392"/>
                  </a:lnTo>
                  <a:lnTo>
                    <a:pt x="20145" y="1392"/>
                  </a:lnTo>
                  <a:lnTo>
                    <a:pt x="20891" y="693"/>
                  </a:lnTo>
                  <a:lnTo>
                    <a:pt x="23129" y="693"/>
                  </a:lnTo>
                  <a:lnTo>
                    <a:pt x="23875" y="0"/>
                  </a:lnTo>
                  <a:lnTo>
                    <a:pt x="35813" y="0"/>
                  </a:lnTo>
                  <a:lnTo>
                    <a:pt x="36559" y="693"/>
                  </a:lnTo>
                  <a:lnTo>
                    <a:pt x="39544" y="693"/>
                  </a:lnTo>
                  <a:lnTo>
                    <a:pt x="40290" y="1392"/>
                  </a:lnTo>
                  <a:lnTo>
                    <a:pt x="41782" y="1392"/>
                  </a:lnTo>
                  <a:lnTo>
                    <a:pt x="43281" y="2797"/>
                  </a:lnTo>
                  <a:lnTo>
                    <a:pt x="44767" y="2797"/>
                  </a:lnTo>
                  <a:lnTo>
                    <a:pt x="45513" y="3502"/>
                  </a:lnTo>
                  <a:lnTo>
                    <a:pt x="46265" y="3502"/>
                  </a:lnTo>
                  <a:lnTo>
                    <a:pt x="47751" y="4895"/>
                  </a:lnTo>
                  <a:lnTo>
                    <a:pt x="48503" y="4895"/>
                  </a:lnTo>
                  <a:lnTo>
                    <a:pt x="48503" y="5600"/>
                  </a:lnTo>
                  <a:lnTo>
                    <a:pt x="49243" y="5600"/>
                  </a:lnTo>
                  <a:lnTo>
                    <a:pt x="50736" y="6993"/>
                  </a:lnTo>
                  <a:lnTo>
                    <a:pt x="51488" y="6993"/>
                  </a:lnTo>
                  <a:lnTo>
                    <a:pt x="51488" y="7692"/>
                  </a:lnTo>
                  <a:lnTo>
                    <a:pt x="54466" y="10484"/>
                  </a:lnTo>
                  <a:lnTo>
                    <a:pt x="54466" y="11189"/>
                  </a:lnTo>
                  <a:lnTo>
                    <a:pt x="49989" y="13986"/>
                  </a:lnTo>
                  <a:lnTo>
                    <a:pt x="49989" y="13281"/>
                  </a:lnTo>
                  <a:lnTo>
                    <a:pt x="49243" y="12588"/>
                  </a:lnTo>
                  <a:lnTo>
                    <a:pt x="48503" y="12588"/>
                  </a:lnTo>
                  <a:lnTo>
                    <a:pt x="47751" y="11888"/>
                  </a:lnTo>
                  <a:lnTo>
                    <a:pt x="47751" y="11189"/>
                  </a:lnTo>
                  <a:lnTo>
                    <a:pt x="47005" y="11189"/>
                  </a:lnTo>
                  <a:lnTo>
                    <a:pt x="44021" y="8386"/>
                  </a:lnTo>
                  <a:lnTo>
                    <a:pt x="43281" y="8386"/>
                  </a:lnTo>
                  <a:lnTo>
                    <a:pt x="42528" y="7692"/>
                  </a:lnTo>
                  <a:lnTo>
                    <a:pt x="41782" y="7692"/>
                  </a:lnTo>
                  <a:lnTo>
                    <a:pt x="41036" y="6993"/>
                  </a:lnTo>
                  <a:lnTo>
                    <a:pt x="40290" y="6993"/>
                  </a:lnTo>
                  <a:lnTo>
                    <a:pt x="39544" y="6294"/>
                  </a:lnTo>
                  <a:lnTo>
                    <a:pt x="38058" y="6294"/>
                  </a:lnTo>
                  <a:lnTo>
                    <a:pt x="37305" y="5600"/>
                  </a:lnTo>
                  <a:lnTo>
                    <a:pt x="34321" y="5600"/>
                  </a:lnTo>
                  <a:lnTo>
                    <a:pt x="33575" y="4895"/>
                  </a:lnTo>
                  <a:lnTo>
                    <a:pt x="26860" y="4895"/>
                  </a:lnTo>
                  <a:lnTo>
                    <a:pt x="26114" y="5600"/>
                  </a:lnTo>
                  <a:lnTo>
                    <a:pt x="23129" y="5600"/>
                  </a:lnTo>
                  <a:lnTo>
                    <a:pt x="22383" y="6294"/>
                  </a:lnTo>
                  <a:lnTo>
                    <a:pt x="20891" y="6294"/>
                  </a:lnTo>
                  <a:lnTo>
                    <a:pt x="20145" y="6993"/>
                  </a:lnTo>
                  <a:lnTo>
                    <a:pt x="19405" y="6993"/>
                  </a:lnTo>
                  <a:lnTo>
                    <a:pt x="18652" y="7692"/>
                  </a:lnTo>
                  <a:lnTo>
                    <a:pt x="17906" y="7692"/>
                  </a:lnTo>
                  <a:lnTo>
                    <a:pt x="16420" y="9091"/>
                  </a:lnTo>
                  <a:lnTo>
                    <a:pt x="15668" y="9091"/>
                  </a:lnTo>
                  <a:lnTo>
                    <a:pt x="14922" y="9790"/>
                  </a:lnTo>
                  <a:lnTo>
                    <a:pt x="14182" y="9790"/>
                  </a:lnTo>
                  <a:lnTo>
                    <a:pt x="14182" y="10484"/>
                  </a:lnTo>
                  <a:lnTo>
                    <a:pt x="13430" y="11189"/>
                  </a:lnTo>
                  <a:lnTo>
                    <a:pt x="12684" y="11189"/>
                  </a:lnTo>
                  <a:lnTo>
                    <a:pt x="11937" y="11888"/>
                  </a:lnTo>
                  <a:lnTo>
                    <a:pt x="11937" y="12588"/>
                  </a:lnTo>
                  <a:lnTo>
                    <a:pt x="11198" y="13281"/>
                  </a:lnTo>
                  <a:lnTo>
                    <a:pt x="10445" y="13281"/>
                  </a:lnTo>
                  <a:lnTo>
                    <a:pt x="10445" y="13986"/>
                  </a:lnTo>
                  <a:lnTo>
                    <a:pt x="9699" y="14686"/>
                  </a:lnTo>
                  <a:lnTo>
                    <a:pt x="9699" y="15379"/>
                  </a:lnTo>
                  <a:lnTo>
                    <a:pt x="8207" y="16784"/>
                  </a:lnTo>
                  <a:lnTo>
                    <a:pt x="8207" y="18177"/>
                  </a:lnTo>
                  <a:lnTo>
                    <a:pt x="7461" y="18876"/>
                  </a:lnTo>
                  <a:lnTo>
                    <a:pt x="7461" y="19581"/>
                  </a:lnTo>
                  <a:lnTo>
                    <a:pt x="6715" y="20280"/>
                  </a:lnTo>
                  <a:lnTo>
                    <a:pt x="6715" y="21679"/>
                  </a:lnTo>
                  <a:lnTo>
                    <a:pt x="5975" y="22378"/>
                  </a:lnTo>
                  <a:lnTo>
                    <a:pt x="5975" y="32863"/>
                  </a:lnTo>
                  <a:lnTo>
                    <a:pt x="6715" y="33562"/>
                  </a:lnTo>
                  <a:lnTo>
                    <a:pt x="6715" y="35660"/>
                  </a:lnTo>
                  <a:lnTo>
                    <a:pt x="7461" y="35660"/>
                  </a:lnTo>
                  <a:lnTo>
                    <a:pt x="7461" y="36359"/>
                  </a:lnTo>
                  <a:lnTo>
                    <a:pt x="8207" y="37065"/>
                  </a:lnTo>
                  <a:lnTo>
                    <a:pt x="8207" y="38469"/>
                  </a:lnTo>
                  <a:lnTo>
                    <a:pt x="10445" y="40567"/>
                  </a:lnTo>
                  <a:lnTo>
                    <a:pt x="10445" y="41261"/>
                  </a:lnTo>
                  <a:lnTo>
                    <a:pt x="14922" y="45451"/>
                  </a:lnTo>
                  <a:lnTo>
                    <a:pt x="15668" y="45451"/>
                  </a:lnTo>
                  <a:lnTo>
                    <a:pt x="17906" y="47555"/>
                  </a:lnTo>
                  <a:lnTo>
                    <a:pt x="19405" y="47555"/>
                  </a:lnTo>
                  <a:lnTo>
                    <a:pt x="20145" y="48248"/>
                  </a:lnTo>
                  <a:lnTo>
                    <a:pt x="20891" y="48248"/>
                  </a:lnTo>
                  <a:lnTo>
                    <a:pt x="21637" y="48953"/>
                  </a:lnTo>
                  <a:lnTo>
                    <a:pt x="23875" y="48953"/>
                  </a:lnTo>
                  <a:lnTo>
                    <a:pt x="24628" y="49653"/>
                  </a:lnTo>
                  <a:lnTo>
                    <a:pt x="36559" y="49653"/>
                  </a:lnTo>
                  <a:lnTo>
                    <a:pt x="37305" y="48953"/>
                  </a:lnTo>
                  <a:lnTo>
                    <a:pt x="38798" y="48953"/>
                  </a:lnTo>
                  <a:lnTo>
                    <a:pt x="39544" y="48248"/>
                  </a:lnTo>
                  <a:lnTo>
                    <a:pt x="40290" y="48248"/>
                  </a:lnTo>
                  <a:lnTo>
                    <a:pt x="41036" y="47555"/>
                  </a:lnTo>
                  <a:lnTo>
                    <a:pt x="41782" y="47555"/>
                  </a:lnTo>
                  <a:lnTo>
                    <a:pt x="42528" y="46855"/>
                  </a:lnTo>
                  <a:lnTo>
                    <a:pt x="43281" y="46855"/>
                  </a:lnTo>
                  <a:lnTo>
                    <a:pt x="44021" y="46156"/>
                  </a:lnTo>
                  <a:lnTo>
                    <a:pt x="44767" y="46156"/>
                  </a:lnTo>
                  <a:lnTo>
                    <a:pt x="44767" y="45451"/>
                  </a:lnTo>
                  <a:lnTo>
                    <a:pt x="45513" y="45451"/>
                  </a:lnTo>
                  <a:lnTo>
                    <a:pt x="47005" y="44058"/>
                  </a:lnTo>
                  <a:lnTo>
                    <a:pt x="47751" y="44058"/>
                  </a:lnTo>
                  <a:lnTo>
                    <a:pt x="47751" y="43353"/>
                  </a:lnTo>
                  <a:lnTo>
                    <a:pt x="48503" y="42659"/>
                  </a:lnTo>
                  <a:lnTo>
                    <a:pt x="49243" y="42659"/>
                  </a:lnTo>
                  <a:lnTo>
                    <a:pt x="49989" y="41960"/>
                  </a:lnTo>
                  <a:lnTo>
                    <a:pt x="49989" y="41261"/>
                  </a:lnTo>
                  <a:lnTo>
                    <a:pt x="54466" y="44757"/>
                  </a:lnTo>
                  <a:lnTo>
                    <a:pt x="53726" y="44757"/>
                  </a:lnTo>
                  <a:lnTo>
                    <a:pt x="53726" y="45451"/>
                  </a:lnTo>
                  <a:lnTo>
                    <a:pt x="50736" y="48248"/>
                  </a:lnTo>
                  <a:lnTo>
                    <a:pt x="49989" y="48248"/>
                  </a:lnTo>
                  <a:lnTo>
                    <a:pt x="49989" y="48953"/>
                  </a:lnTo>
                  <a:lnTo>
                    <a:pt x="49243" y="49653"/>
                  </a:lnTo>
                  <a:lnTo>
                    <a:pt x="48503" y="49653"/>
                  </a:lnTo>
                  <a:lnTo>
                    <a:pt x="47751" y="50346"/>
                  </a:lnTo>
                  <a:lnTo>
                    <a:pt x="47005" y="50346"/>
                  </a:lnTo>
                  <a:lnTo>
                    <a:pt x="46265" y="51046"/>
                  </a:lnTo>
                  <a:lnTo>
                    <a:pt x="45513" y="51046"/>
                  </a:lnTo>
                  <a:lnTo>
                    <a:pt x="44021" y="52450"/>
                  </a:lnTo>
                  <a:lnTo>
                    <a:pt x="42528" y="52450"/>
                  </a:lnTo>
                  <a:lnTo>
                    <a:pt x="41782" y="53144"/>
                  </a:lnTo>
                  <a:lnTo>
                    <a:pt x="40290" y="53144"/>
                  </a:lnTo>
                  <a:lnTo>
                    <a:pt x="40290" y="53843"/>
                  </a:lnTo>
                  <a:lnTo>
                    <a:pt x="38058" y="53843"/>
                  </a:lnTo>
                  <a:lnTo>
                    <a:pt x="37305" y="54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27" name="object 7427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5678558" y="7405583"/>
              <a:ext cx="511091" cy="79031"/>
            </a:xfrm>
            <a:prstGeom prst="rect">
              <a:avLst/>
            </a:prstGeom>
          </p:spPr>
        </p:pic>
        <p:sp>
          <p:nvSpPr>
            <p:cNvPr id="7428" name="object 7428"/>
            <p:cNvSpPr/>
            <p:nvPr/>
          </p:nvSpPr>
          <p:spPr>
            <a:xfrm>
              <a:off x="4372107" y="7546154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7154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900" y="0"/>
                  </a:lnTo>
                  <a:lnTo>
                    <a:pt x="18652" y="699"/>
                  </a:lnTo>
                  <a:lnTo>
                    <a:pt x="20891" y="699"/>
                  </a:lnTo>
                  <a:lnTo>
                    <a:pt x="21637" y="1392"/>
                  </a:lnTo>
                  <a:lnTo>
                    <a:pt x="22377" y="1392"/>
                  </a:lnTo>
                  <a:lnTo>
                    <a:pt x="23123" y="2098"/>
                  </a:lnTo>
                  <a:lnTo>
                    <a:pt x="23875" y="2098"/>
                  </a:lnTo>
                  <a:lnTo>
                    <a:pt x="24615" y="2797"/>
                  </a:lnTo>
                  <a:lnTo>
                    <a:pt x="24615" y="3502"/>
                  </a:lnTo>
                  <a:lnTo>
                    <a:pt x="25361" y="3502"/>
                  </a:lnTo>
                  <a:lnTo>
                    <a:pt x="26114" y="4196"/>
                  </a:lnTo>
                  <a:lnTo>
                    <a:pt x="26114" y="4895"/>
                  </a:lnTo>
                  <a:lnTo>
                    <a:pt x="5962" y="4895"/>
                  </a:lnTo>
                  <a:lnTo>
                    <a:pt x="5962" y="21679"/>
                  </a:lnTo>
                  <a:lnTo>
                    <a:pt x="25361" y="21679"/>
                  </a:lnTo>
                  <a:lnTo>
                    <a:pt x="24615" y="22378"/>
                  </a:lnTo>
                  <a:lnTo>
                    <a:pt x="23875" y="22378"/>
                  </a:lnTo>
                  <a:lnTo>
                    <a:pt x="23123" y="23078"/>
                  </a:lnTo>
                  <a:lnTo>
                    <a:pt x="22377" y="23078"/>
                  </a:lnTo>
                  <a:lnTo>
                    <a:pt x="22377" y="23783"/>
                  </a:lnTo>
                  <a:lnTo>
                    <a:pt x="23123" y="23783"/>
                  </a:lnTo>
                  <a:lnTo>
                    <a:pt x="23875" y="24476"/>
                  </a:lnTo>
                  <a:lnTo>
                    <a:pt x="24615" y="24476"/>
                  </a:lnTo>
                  <a:lnTo>
                    <a:pt x="25361" y="25176"/>
                  </a:lnTo>
                  <a:lnTo>
                    <a:pt x="26860" y="25176"/>
                  </a:lnTo>
                  <a:lnTo>
                    <a:pt x="28346" y="26580"/>
                  </a:lnTo>
                  <a:lnTo>
                    <a:pt x="29098" y="26580"/>
                  </a:lnTo>
                  <a:lnTo>
                    <a:pt x="29098" y="27274"/>
                  </a:lnTo>
                  <a:lnTo>
                    <a:pt x="5962" y="27274"/>
                  </a:lnTo>
                  <a:lnTo>
                    <a:pt x="5962" y="46855"/>
                  </a:lnTo>
                  <a:lnTo>
                    <a:pt x="29839" y="46855"/>
                  </a:lnTo>
                  <a:lnTo>
                    <a:pt x="26860" y="49653"/>
                  </a:lnTo>
                  <a:lnTo>
                    <a:pt x="26114" y="49653"/>
                  </a:lnTo>
                  <a:lnTo>
                    <a:pt x="25361" y="50352"/>
                  </a:lnTo>
                  <a:lnTo>
                    <a:pt x="24615" y="50352"/>
                  </a:lnTo>
                  <a:lnTo>
                    <a:pt x="23875" y="51057"/>
                  </a:lnTo>
                  <a:lnTo>
                    <a:pt x="23123" y="51057"/>
                  </a:lnTo>
                  <a:lnTo>
                    <a:pt x="22377" y="51745"/>
                  </a:lnTo>
                  <a:lnTo>
                    <a:pt x="17900" y="51745"/>
                  </a:lnTo>
                  <a:lnTo>
                    <a:pt x="17154" y="52450"/>
                  </a:lnTo>
                  <a:close/>
                </a:path>
                <a:path w="33654" h="52704">
                  <a:moveTo>
                    <a:pt x="26860" y="5594"/>
                  </a:moveTo>
                  <a:lnTo>
                    <a:pt x="16414" y="5594"/>
                  </a:lnTo>
                  <a:lnTo>
                    <a:pt x="15668" y="4895"/>
                  </a:lnTo>
                  <a:lnTo>
                    <a:pt x="26114" y="4895"/>
                  </a:lnTo>
                  <a:lnTo>
                    <a:pt x="26860" y="5594"/>
                  </a:lnTo>
                  <a:close/>
                </a:path>
                <a:path w="33654" h="52704">
                  <a:moveTo>
                    <a:pt x="26114" y="20986"/>
                  </a:moveTo>
                  <a:lnTo>
                    <a:pt x="17900" y="20986"/>
                  </a:lnTo>
                  <a:lnTo>
                    <a:pt x="20138" y="18876"/>
                  </a:lnTo>
                  <a:lnTo>
                    <a:pt x="20891" y="18876"/>
                  </a:lnTo>
                  <a:lnTo>
                    <a:pt x="21637" y="18182"/>
                  </a:lnTo>
                  <a:lnTo>
                    <a:pt x="21637" y="17483"/>
                  </a:lnTo>
                  <a:lnTo>
                    <a:pt x="22377" y="16784"/>
                  </a:lnTo>
                  <a:lnTo>
                    <a:pt x="22377" y="16090"/>
                  </a:lnTo>
                  <a:lnTo>
                    <a:pt x="23123" y="15385"/>
                  </a:lnTo>
                  <a:lnTo>
                    <a:pt x="23123" y="13992"/>
                  </a:lnTo>
                  <a:lnTo>
                    <a:pt x="23875" y="13287"/>
                  </a:lnTo>
                  <a:lnTo>
                    <a:pt x="23875" y="11888"/>
                  </a:lnTo>
                  <a:lnTo>
                    <a:pt x="23123" y="11189"/>
                  </a:lnTo>
                  <a:lnTo>
                    <a:pt x="23123" y="9790"/>
                  </a:lnTo>
                  <a:lnTo>
                    <a:pt x="22377" y="9097"/>
                  </a:lnTo>
                  <a:lnTo>
                    <a:pt x="22377" y="8392"/>
                  </a:lnTo>
                  <a:lnTo>
                    <a:pt x="20138" y="6299"/>
                  </a:lnTo>
                  <a:lnTo>
                    <a:pt x="19392" y="6299"/>
                  </a:lnTo>
                  <a:lnTo>
                    <a:pt x="18652" y="5594"/>
                  </a:lnTo>
                  <a:lnTo>
                    <a:pt x="27600" y="5594"/>
                  </a:lnTo>
                  <a:lnTo>
                    <a:pt x="27600" y="6299"/>
                  </a:lnTo>
                  <a:lnTo>
                    <a:pt x="28346" y="6993"/>
                  </a:lnTo>
                  <a:lnTo>
                    <a:pt x="28346" y="8392"/>
                  </a:lnTo>
                  <a:lnTo>
                    <a:pt x="29098" y="9097"/>
                  </a:lnTo>
                  <a:lnTo>
                    <a:pt x="29098" y="16090"/>
                  </a:lnTo>
                  <a:lnTo>
                    <a:pt x="28346" y="16784"/>
                  </a:lnTo>
                  <a:lnTo>
                    <a:pt x="28346" y="17483"/>
                  </a:lnTo>
                  <a:lnTo>
                    <a:pt x="27600" y="18182"/>
                  </a:lnTo>
                  <a:lnTo>
                    <a:pt x="27600" y="18876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6114" y="20986"/>
                  </a:lnTo>
                  <a:close/>
                </a:path>
                <a:path w="33654" h="52704">
                  <a:moveTo>
                    <a:pt x="25361" y="21679"/>
                  </a:moveTo>
                  <a:lnTo>
                    <a:pt x="14170" y="21679"/>
                  </a:lnTo>
                  <a:lnTo>
                    <a:pt x="14916" y="20986"/>
                  </a:lnTo>
                  <a:lnTo>
                    <a:pt x="25361" y="20986"/>
                  </a:lnTo>
                  <a:lnTo>
                    <a:pt x="25361" y="21679"/>
                  </a:lnTo>
                  <a:close/>
                </a:path>
                <a:path w="33654" h="52704">
                  <a:moveTo>
                    <a:pt x="30584" y="28673"/>
                  </a:moveTo>
                  <a:lnTo>
                    <a:pt x="21637" y="28673"/>
                  </a:lnTo>
                  <a:lnTo>
                    <a:pt x="20891" y="27973"/>
                  </a:lnTo>
                  <a:lnTo>
                    <a:pt x="19392" y="27973"/>
                  </a:lnTo>
                  <a:lnTo>
                    <a:pt x="18652" y="27274"/>
                  </a:lnTo>
                  <a:lnTo>
                    <a:pt x="29098" y="27274"/>
                  </a:lnTo>
                  <a:lnTo>
                    <a:pt x="30584" y="28673"/>
                  </a:lnTo>
                  <a:close/>
                </a:path>
                <a:path w="33654" h="52704">
                  <a:moveTo>
                    <a:pt x="31330" y="45457"/>
                  </a:moveTo>
                  <a:lnTo>
                    <a:pt x="23123" y="45457"/>
                  </a:lnTo>
                  <a:lnTo>
                    <a:pt x="23875" y="44757"/>
                  </a:lnTo>
                  <a:lnTo>
                    <a:pt x="24615" y="44757"/>
                  </a:lnTo>
                  <a:lnTo>
                    <a:pt x="24615" y="44064"/>
                  </a:lnTo>
                  <a:lnTo>
                    <a:pt x="26860" y="41960"/>
                  </a:lnTo>
                  <a:lnTo>
                    <a:pt x="26860" y="41267"/>
                  </a:lnTo>
                  <a:lnTo>
                    <a:pt x="27600" y="40561"/>
                  </a:lnTo>
                  <a:lnTo>
                    <a:pt x="27600" y="39163"/>
                  </a:lnTo>
                  <a:lnTo>
                    <a:pt x="28346" y="38469"/>
                  </a:lnTo>
                  <a:lnTo>
                    <a:pt x="28346" y="36359"/>
                  </a:lnTo>
                  <a:lnTo>
                    <a:pt x="27600" y="35666"/>
                  </a:lnTo>
                  <a:lnTo>
                    <a:pt x="27600" y="33574"/>
                  </a:lnTo>
                  <a:lnTo>
                    <a:pt x="26114" y="32169"/>
                  </a:lnTo>
                  <a:lnTo>
                    <a:pt x="26114" y="31476"/>
                  </a:lnTo>
                  <a:lnTo>
                    <a:pt x="25361" y="31476"/>
                  </a:lnTo>
                  <a:lnTo>
                    <a:pt x="25361" y="30771"/>
                  </a:lnTo>
                  <a:lnTo>
                    <a:pt x="24615" y="30071"/>
                  </a:lnTo>
                  <a:lnTo>
                    <a:pt x="23875" y="30071"/>
                  </a:lnTo>
                  <a:lnTo>
                    <a:pt x="22377" y="28673"/>
                  </a:lnTo>
                  <a:lnTo>
                    <a:pt x="31330" y="28673"/>
                  </a:lnTo>
                  <a:lnTo>
                    <a:pt x="31330" y="29372"/>
                  </a:lnTo>
                  <a:lnTo>
                    <a:pt x="32083" y="30071"/>
                  </a:lnTo>
                  <a:lnTo>
                    <a:pt x="32083" y="30771"/>
                  </a:lnTo>
                  <a:lnTo>
                    <a:pt x="32823" y="31476"/>
                  </a:lnTo>
                  <a:lnTo>
                    <a:pt x="32823" y="32869"/>
                  </a:lnTo>
                  <a:lnTo>
                    <a:pt x="33569" y="33574"/>
                  </a:lnTo>
                  <a:lnTo>
                    <a:pt x="33569" y="41267"/>
                  </a:lnTo>
                  <a:lnTo>
                    <a:pt x="32823" y="41960"/>
                  </a:lnTo>
                  <a:lnTo>
                    <a:pt x="32823" y="43359"/>
                  </a:lnTo>
                  <a:lnTo>
                    <a:pt x="32083" y="44064"/>
                  </a:lnTo>
                  <a:lnTo>
                    <a:pt x="32083" y="44757"/>
                  </a:lnTo>
                  <a:lnTo>
                    <a:pt x="31330" y="45457"/>
                  </a:lnTo>
                  <a:close/>
                </a:path>
                <a:path w="33654" h="52704">
                  <a:moveTo>
                    <a:pt x="29839" y="46855"/>
                  </a:moveTo>
                  <a:lnTo>
                    <a:pt x="19392" y="46855"/>
                  </a:lnTo>
                  <a:lnTo>
                    <a:pt x="20138" y="46156"/>
                  </a:lnTo>
                  <a:lnTo>
                    <a:pt x="21637" y="46156"/>
                  </a:lnTo>
                  <a:lnTo>
                    <a:pt x="22377" y="45457"/>
                  </a:lnTo>
                  <a:lnTo>
                    <a:pt x="30584" y="45457"/>
                  </a:lnTo>
                  <a:lnTo>
                    <a:pt x="30584" y="46156"/>
                  </a:lnTo>
                  <a:lnTo>
                    <a:pt x="29839" y="46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4387772" y="7515383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3761775" y="7546154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17160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7913" y="0"/>
                  </a:lnTo>
                  <a:lnTo>
                    <a:pt x="18652" y="699"/>
                  </a:lnTo>
                  <a:lnTo>
                    <a:pt x="20897" y="699"/>
                  </a:lnTo>
                  <a:lnTo>
                    <a:pt x="20897" y="1392"/>
                  </a:lnTo>
                  <a:lnTo>
                    <a:pt x="22383" y="1392"/>
                  </a:lnTo>
                  <a:lnTo>
                    <a:pt x="22383" y="2098"/>
                  </a:lnTo>
                  <a:lnTo>
                    <a:pt x="23135" y="2098"/>
                  </a:lnTo>
                  <a:lnTo>
                    <a:pt x="24621" y="3502"/>
                  </a:lnTo>
                  <a:lnTo>
                    <a:pt x="25368" y="3502"/>
                  </a:lnTo>
                  <a:lnTo>
                    <a:pt x="25368" y="4196"/>
                  </a:lnTo>
                  <a:lnTo>
                    <a:pt x="26112" y="4895"/>
                  </a:lnTo>
                  <a:lnTo>
                    <a:pt x="5229" y="4895"/>
                  </a:lnTo>
                  <a:lnTo>
                    <a:pt x="5229" y="21679"/>
                  </a:lnTo>
                  <a:lnTo>
                    <a:pt x="24621" y="21679"/>
                  </a:lnTo>
                  <a:lnTo>
                    <a:pt x="24621" y="22378"/>
                  </a:lnTo>
                  <a:lnTo>
                    <a:pt x="23882" y="22378"/>
                  </a:lnTo>
                  <a:lnTo>
                    <a:pt x="23135" y="23078"/>
                  </a:lnTo>
                  <a:lnTo>
                    <a:pt x="22383" y="23078"/>
                  </a:lnTo>
                  <a:lnTo>
                    <a:pt x="21637" y="23783"/>
                  </a:lnTo>
                  <a:lnTo>
                    <a:pt x="23135" y="23783"/>
                  </a:lnTo>
                  <a:lnTo>
                    <a:pt x="23882" y="24476"/>
                  </a:lnTo>
                  <a:lnTo>
                    <a:pt x="24621" y="24476"/>
                  </a:lnTo>
                  <a:lnTo>
                    <a:pt x="25368" y="25176"/>
                  </a:lnTo>
                  <a:lnTo>
                    <a:pt x="26860" y="25176"/>
                  </a:lnTo>
                  <a:lnTo>
                    <a:pt x="26860" y="25875"/>
                  </a:lnTo>
                  <a:lnTo>
                    <a:pt x="27606" y="25875"/>
                  </a:lnTo>
                  <a:lnTo>
                    <a:pt x="29101" y="27274"/>
                  </a:lnTo>
                  <a:lnTo>
                    <a:pt x="5229" y="27274"/>
                  </a:lnTo>
                  <a:lnTo>
                    <a:pt x="5229" y="46855"/>
                  </a:lnTo>
                  <a:lnTo>
                    <a:pt x="29844" y="46855"/>
                  </a:lnTo>
                  <a:lnTo>
                    <a:pt x="29098" y="47555"/>
                  </a:lnTo>
                  <a:lnTo>
                    <a:pt x="28358" y="47555"/>
                  </a:lnTo>
                  <a:lnTo>
                    <a:pt x="28358" y="48254"/>
                  </a:lnTo>
                  <a:lnTo>
                    <a:pt x="27606" y="48959"/>
                  </a:lnTo>
                  <a:lnTo>
                    <a:pt x="26860" y="48959"/>
                  </a:lnTo>
                  <a:lnTo>
                    <a:pt x="25368" y="50352"/>
                  </a:lnTo>
                  <a:lnTo>
                    <a:pt x="24621" y="50352"/>
                  </a:lnTo>
                  <a:lnTo>
                    <a:pt x="23882" y="51057"/>
                  </a:lnTo>
                  <a:lnTo>
                    <a:pt x="22383" y="51057"/>
                  </a:lnTo>
                  <a:lnTo>
                    <a:pt x="21637" y="51745"/>
                  </a:lnTo>
                  <a:lnTo>
                    <a:pt x="17913" y="51745"/>
                  </a:lnTo>
                  <a:lnTo>
                    <a:pt x="17160" y="52450"/>
                  </a:lnTo>
                  <a:close/>
                </a:path>
                <a:path w="33654" h="52704">
                  <a:moveTo>
                    <a:pt x="26120" y="20986"/>
                  </a:moveTo>
                  <a:lnTo>
                    <a:pt x="17160" y="20986"/>
                  </a:lnTo>
                  <a:lnTo>
                    <a:pt x="17913" y="20280"/>
                  </a:lnTo>
                  <a:lnTo>
                    <a:pt x="18652" y="20280"/>
                  </a:lnTo>
                  <a:lnTo>
                    <a:pt x="20151" y="18876"/>
                  </a:lnTo>
                  <a:lnTo>
                    <a:pt x="20897" y="18876"/>
                  </a:lnTo>
                  <a:lnTo>
                    <a:pt x="20897" y="18182"/>
                  </a:lnTo>
                  <a:lnTo>
                    <a:pt x="22383" y="16784"/>
                  </a:lnTo>
                  <a:lnTo>
                    <a:pt x="22383" y="16090"/>
                  </a:lnTo>
                  <a:lnTo>
                    <a:pt x="23135" y="15385"/>
                  </a:lnTo>
                  <a:lnTo>
                    <a:pt x="23135" y="9790"/>
                  </a:lnTo>
                  <a:lnTo>
                    <a:pt x="22383" y="9097"/>
                  </a:lnTo>
                  <a:lnTo>
                    <a:pt x="22383" y="8392"/>
                  </a:lnTo>
                  <a:lnTo>
                    <a:pt x="21637" y="7692"/>
                  </a:lnTo>
                  <a:lnTo>
                    <a:pt x="20897" y="7692"/>
                  </a:lnTo>
                  <a:lnTo>
                    <a:pt x="20897" y="6993"/>
                  </a:lnTo>
                  <a:lnTo>
                    <a:pt x="20151" y="6299"/>
                  </a:lnTo>
                  <a:lnTo>
                    <a:pt x="19399" y="6299"/>
                  </a:lnTo>
                  <a:lnTo>
                    <a:pt x="18652" y="5594"/>
                  </a:lnTo>
                  <a:lnTo>
                    <a:pt x="16414" y="5594"/>
                  </a:lnTo>
                  <a:lnTo>
                    <a:pt x="15674" y="4895"/>
                  </a:lnTo>
                  <a:lnTo>
                    <a:pt x="26112" y="4895"/>
                  </a:lnTo>
                  <a:lnTo>
                    <a:pt x="27606" y="6299"/>
                  </a:lnTo>
                  <a:lnTo>
                    <a:pt x="27606" y="6993"/>
                  </a:lnTo>
                  <a:lnTo>
                    <a:pt x="28358" y="7692"/>
                  </a:lnTo>
                  <a:lnTo>
                    <a:pt x="28358" y="9097"/>
                  </a:lnTo>
                  <a:lnTo>
                    <a:pt x="29098" y="9790"/>
                  </a:lnTo>
                  <a:lnTo>
                    <a:pt x="29098" y="15385"/>
                  </a:lnTo>
                  <a:lnTo>
                    <a:pt x="28358" y="16090"/>
                  </a:lnTo>
                  <a:lnTo>
                    <a:pt x="28358" y="17483"/>
                  </a:lnTo>
                  <a:lnTo>
                    <a:pt x="27606" y="18182"/>
                  </a:lnTo>
                  <a:lnTo>
                    <a:pt x="27606" y="18876"/>
                  </a:lnTo>
                  <a:lnTo>
                    <a:pt x="26120" y="20280"/>
                  </a:lnTo>
                  <a:lnTo>
                    <a:pt x="26120" y="20986"/>
                  </a:lnTo>
                  <a:close/>
                </a:path>
                <a:path w="33654" h="52704">
                  <a:moveTo>
                    <a:pt x="24621" y="21679"/>
                  </a:moveTo>
                  <a:lnTo>
                    <a:pt x="14176" y="21679"/>
                  </a:lnTo>
                  <a:lnTo>
                    <a:pt x="14928" y="20986"/>
                  </a:lnTo>
                  <a:lnTo>
                    <a:pt x="25368" y="20986"/>
                  </a:lnTo>
                  <a:lnTo>
                    <a:pt x="24621" y="21679"/>
                  </a:lnTo>
                  <a:close/>
                </a:path>
                <a:path w="33654" h="52704">
                  <a:moveTo>
                    <a:pt x="31343" y="45457"/>
                  </a:moveTo>
                  <a:lnTo>
                    <a:pt x="23135" y="45457"/>
                  </a:lnTo>
                  <a:lnTo>
                    <a:pt x="25368" y="43359"/>
                  </a:lnTo>
                  <a:lnTo>
                    <a:pt x="25368" y="42659"/>
                  </a:lnTo>
                  <a:lnTo>
                    <a:pt x="26120" y="42659"/>
                  </a:lnTo>
                  <a:lnTo>
                    <a:pt x="26860" y="41960"/>
                  </a:lnTo>
                  <a:lnTo>
                    <a:pt x="26860" y="40561"/>
                  </a:lnTo>
                  <a:lnTo>
                    <a:pt x="27606" y="39862"/>
                  </a:lnTo>
                  <a:lnTo>
                    <a:pt x="27606" y="34267"/>
                  </a:lnTo>
                  <a:lnTo>
                    <a:pt x="26860" y="33574"/>
                  </a:lnTo>
                  <a:lnTo>
                    <a:pt x="26860" y="32869"/>
                  </a:lnTo>
                  <a:lnTo>
                    <a:pt x="26120" y="32869"/>
                  </a:lnTo>
                  <a:lnTo>
                    <a:pt x="26120" y="32169"/>
                  </a:lnTo>
                  <a:lnTo>
                    <a:pt x="24621" y="30771"/>
                  </a:lnTo>
                  <a:lnTo>
                    <a:pt x="24621" y="30071"/>
                  </a:lnTo>
                  <a:lnTo>
                    <a:pt x="23882" y="30071"/>
                  </a:lnTo>
                  <a:lnTo>
                    <a:pt x="23135" y="29372"/>
                  </a:lnTo>
                  <a:lnTo>
                    <a:pt x="22383" y="29372"/>
                  </a:lnTo>
                  <a:lnTo>
                    <a:pt x="21637" y="28673"/>
                  </a:lnTo>
                  <a:lnTo>
                    <a:pt x="20897" y="28673"/>
                  </a:lnTo>
                  <a:lnTo>
                    <a:pt x="20151" y="27973"/>
                  </a:lnTo>
                  <a:lnTo>
                    <a:pt x="18652" y="27973"/>
                  </a:lnTo>
                  <a:lnTo>
                    <a:pt x="18652" y="27274"/>
                  </a:lnTo>
                  <a:lnTo>
                    <a:pt x="29101" y="27274"/>
                  </a:lnTo>
                  <a:lnTo>
                    <a:pt x="31343" y="29372"/>
                  </a:lnTo>
                  <a:lnTo>
                    <a:pt x="31343" y="30071"/>
                  </a:lnTo>
                  <a:lnTo>
                    <a:pt x="32083" y="30771"/>
                  </a:lnTo>
                  <a:lnTo>
                    <a:pt x="32083" y="31476"/>
                  </a:lnTo>
                  <a:lnTo>
                    <a:pt x="32829" y="32169"/>
                  </a:lnTo>
                  <a:lnTo>
                    <a:pt x="32829" y="33574"/>
                  </a:lnTo>
                  <a:lnTo>
                    <a:pt x="33581" y="34267"/>
                  </a:lnTo>
                  <a:lnTo>
                    <a:pt x="33581" y="39862"/>
                  </a:lnTo>
                  <a:lnTo>
                    <a:pt x="32829" y="40561"/>
                  </a:lnTo>
                  <a:lnTo>
                    <a:pt x="32829" y="42659"/>
                  </a:lnTo>
                  <a:lnTo>
                    <a:pt x="32083" y="43359"/>
                  </a:lnTo>
                  <a:lnTo>
                    <a:pt x="32083" y="44064"/>
                  </a:lnTo>
                  <a:lnTo>
                    <a:pt x="31343" y="44757"/>
                  </a:lnTo>
                  <a:lnTo>
                    <a:pt x="31343" y="45457"/>
                  </a:lnTo>
                  <a:close/>
                </a:path>
                <a:path w="33654" h="52704">
                  <a:moveTo>
                    <a:pt x="29844" y="46855"/>
                  </a:moveTo>
                  <a:lnTo>
                    <a:pt x="19399" y="46855"/>
                  </a:lnTo>
                  <a:lnTo>
                    <a:pt x="20151" y="46156"/>
                  </a:lnTo>
                  <a:lnTo>
                    <a:pt x="21637" y="46156"/>
                  </a:lnTo>
                  <a:lnTo>
                    <a:pt x="22383" y="45457"/>
                  </a:lnTo>
                  <a:lnTo>
                    <a:pt x="30590" y="45457"/>
                  </a:lnTo>
                  <a:lnTo>
                    <a:pt x="30590" y="46156"/>
                  </a:lnTo>
                  <a:lnTo>
                    <a:pt x="29844" y="468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3777447" y="7515383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3740882" y="6983185"/>
              <a:ext cx="33655" cy="52069"/>
            </a:xfrm>
            <a:custGeom>
              <a:avLst/>
              <a:gdLst/>
              <a:ahLst/>
              <a:cxnLst/>
              <a:rect l="l" t="t" r="r" b="b"/>
              <a:pathLst>
                <a:path w="33654" h="52070">
                  <a:moveTo>
                    <a:pt x="20891" y="51745"/>
                  </a:moveTo>
                  <a:lnTo>
                    <a:pt x="0" y="51745"/>
                  </a:lnTo>
                  <a:lnTo>
                    <a:pt x="0" y="0"/>
                  </a:lnTo>
                  <a:lnTo>
                    <a:pt x="18652" y="0"/>
                  </a:lnTo>
                  <a:lnTo>
                    <a:pt x="19405" y="699"/>
                  </a:lnTo>
                  <a:lnTo>
                    <a:pt x="20891" y="699"/>
                  </a:lnTo>
                  <a:lnTo>
                    <a:pt x="22389" y="2092"/>
                  </a:lnTo>
                  <a:lnTo>
                    <a:pt x="23135" y="2092"/>
                  </a:lnTo>
                  <a:lnTo>
                    <a:pt x="23875" y="2797"/>
                  </a:lnTo>
                  <a:lnTo>
                    <a:pt x="24628" y="2797"/>
                  </a:lnTo>
                  <a:lnTo>
                    <a:pt x="25374" y="3496"/>
                  </a:lnTo>
                  <a:lnTo>
                    <a:pt x="25374" y="4196"/>
                  </a:lnTo>
                  <a:lnTo>
                    <a:pt x="26120" y="4889"/>
                  </a:lnTo>
                  <a:lnTo>
                    <a:pt x="5222" y="4889"/>
                  </a:lnTo>
                  <a:lnTo>
                    <a:pt x="5222" y="21679"/>
                  </a:lnTo>
                  <a:lnTo>
                    <a:pt x="23875" y="21679"/>
                  </a:lnTo>
                  <a:lnTo>
                    <a:pt x="23875" y="22373"/>
                  </a:lnTo>
                  <a:lnTo>
                    <a:pt x="23135" y="23078"/>
                  </a:lnTo>
                  <a:lnTo>
                    <a:pt x="22389" y="23078"/>
                  </a:lnTo>
                  <a:lnTo>
                    <a:pt x="21637" y="23777"/>
                  </a:lnTo>
                  <a:lnTo>
                    <a:pt x="23875" y="23777"/>
                  </a:lnTo>
                  <a:lnTo>
                    <a:pt x="24628" y="24476"/>
                  </a:lnTo>
                  <a:lnTo>
                    <a:pt x="25374" y="24476"/>
                  </a:lnTo>
                  <a:lnTo>
                    <a:pt x="26860" y="25875"/>
                  </a:lnTo>
                  <a:lnTo>
                    <a:pt x="27612" y="25875"/>
                  </a:lnTo>
                  <a:lnTo>
                    <a:pt x="28356" y="26575"/>
                  </a:lnTo>
                  <a:lnTo>
                    <a:pt x="5222" y="26575"/>
                  </a:lnTo>
                  <a:lnTo>
                    <a:pt x="5222" y="46861"/>
                  </a:lnTo>
                  <a:lnTo>
                    <a:pt x="29850" y="46861"/>
                  </a:lnTo>
                  <a:lnTo>
                    <a:pt x="29098" y="47555"/>
                  </a:lnTo>
                  <a:lnTo>
                    <a:pt x="28358" y="47555"/>
                  </a:lnTo>
                  <a:lnTo>
                    <a:pt x="28358" y="48254"/>
                  </a:lnTo>
                  <a:lnTo>
                    <a:pt x="27612" y="48254"/>
                  </a:lnTo>
                  <a:lnTo>
                    <a:pt x="25374" y="50352"/>
                  </a:lnTo>
                  <a:lnTo>
                    <a:pt x="23875" y="50352"/>
                  </a:lnTo>
                  <a:lnTo>
                    <a:pt x="23135" y="51051"/>
                  </a:lnTo>
                  <a:lnTo>
                    <a:pt x="21637" y="51051"/>
                  </a:lnTo>
                  <a:lnTo>
                    <a:pt x="20891" y="51745"/>
                  </a:lnTo>
                  <a:close/>
                </a:path>
                <a:path w="33654" h="52070">
                  <a:moveTo>
                    <a:pt x="24628" y="21679"/>
                  </a:moveTo>
                  <a:lnTo>
                    <a:pt x="13430" y="21679"/>
                  </a:lnTo>
                  <a:lnTo>
                    <a:pt x="14182" y="20980"/>
                  </a:lnTo>
                  <a:lnTo>
                    <a:pt x="16420" y="20980"/>
                  </a:lnTo>
                  <a:lnTo>
                    <a:pt x="17166" y="20280"/>
                  </a:lnTo>
                  <a:lnTo>
                    <a:pt x="17913" y="20280"/>
                  </a:lnTo>
                  <a:lnTo>
                    <a:pt x="18652" y="19575"/>
                  </a:lnTo>
                  <a:lnTo>
                    <a:pt x="19405" y="19575"/>
                  </a:lnTo>
                  <a:lnTo>
                    <a:pt x="22389" y="16778"/>
                  </a:lnTo>
                  <a:lnTo>
                    <a:pt x="22389" y="15385"/>
                  </a:lnTo>
                  <a:lnTo>
                    <a:pt x="23135" y="14680"/>
                  </a:lnTo>
                  <a:lnTo>
                    <a:pt x="23135" y="10490"/>
                  </a:lnTo>
                  <a:lnTo>
                    <a:pt x="22389" y="9796"/>
                  </a:lnTo>
                  <a:lnTo>
                    <a:pt x="22389" y="8392"/>
                  </a:lnTo>
                  <a:lnTo>
                    <a:pt x="21637" y="7686"/>
                  </a:lnTo>
                  <a:lnTo>
                    <a:pt x="20891" y="7686"/>
                  </a:lnTo>
                  <a:lnTo>
                    <a:pt x="20891" y="6993"/>
                  </a:lnTo>
                  <a:lnTo>
                    <a:pt x="20151" y="6993"/>
                  </a:lnTo>
                  <a:lnTo>
                    <a:pt x="20151" y="6294"/>
                  </a:lnTo>
                  <a:lnTo>
                    <a:pt x="19405" y="6294"/>
                  </a:lnTo>
                  <a:lnTo>
                    <a:pt x="18652" y="5594"/>
                  </a:lnTo>
                  <a:lnTo>
                    <a:pt x="17166" y="5594"/>
                  </a:lnTo>
                  <a:lnTo>
                    <a:pt x="16420" y="4889"/>
                  </a:lnTo>
                  <a:lnTo>
                    <a:pt x="26860" y="4889"/>
                  </a:lnTo>
                  <a:lnTo>
                    <a:pt x="26860" y="5594"/>
                  </a:lnTo>
                  <a:lnTo>
                    <a:pt x="27612" y="6294"/>
                  </a:lnTo>
                  <a:lnTo>
                    <a:pt x="27612" y="6993"/>
                  </a:lnTo>
                  <a:lnTo>
                    <a:pt x="28358" y="7686"/>
                  </a:lnTo>
                  <a:lnTo>
                    <a:pt x="28358" y="9796"/>
                  </a:lnTo>
                  <a:lnTo>
                    <a:pt x="29098" y="10490"/>
                  </a:lnTo>
                  <a:lnTo>
                    <a:pt x="29098" y="14680"/>
                  </a:lnTo>
                  <a:lnTo>
                    <a:pt x="28358" y="15385"/>
                  </a:lnTo>
                  <a:lnTo>
                    <a:pt x="28358" y="16778"/>
                  </a:lnTo>
                  <a:lnTo>
                    <a:pt x="27612" y="17483"/>
                  </a:lnTo>
                  <a:lnTo>
                    <a:pt x="27612" y="18882"/>
                  </a:lnTo>
                  <a:lnTo>
                    <a:pt x="26860" y="18882"/>
                  </a:lnTo>
                  <a:lnTo>
                    <a:pt x="26860" y="19575"/>
                  </a:lnTo>
                  <a:lnTo>
                    <a:pt x="24628" y="21679"/>
                  </a:lnTo>
                  <a:close/>
                </a:path>
                <a:path w="33654" h="52070">
                  <a:moveTo>
                    <a:pt x="29850" y="46861"/>
                  </a:moveTo>
                  <a:lnTo>
                    <a:pt x="18652" y="46861"/>
                  </a:lnTo>
                  <a:lnTo>
                    <a:pt x="19405" y="46156"/>
                  </a:lnTo>
                  <a:lnTo>
                    <a:pt x="20891" y="46156"/>
                  </a:lnTo>
                  <a:lnTo>
                    <a:pt x="21637" y="45457"/>
                  </a:lnTo>
                  <a:lnTo>
                    <a:pt x="23135" y="45457"/>
                  </a:lnTo>
                  <a:lnTo>
                    <a:pt x="23135" y="44763"/>
                  </a:lnTo>
                  <a:lnTo>
                    <a:pt x="23875" y="44058"/>
                  </a:lnTo>
                  <a:lnTo>
                    <a:pt x="24628" y="44058"/>
                  </a:lnTo>
                  <a:lnTo>
                    <a:pt x="25374" y="43359"/>
                  </a:lnTo>
                  <a:lnTo>
                    <a:pt x="25374" y="42654"/>
                  </a:lnTo>
                  <a:lnTo>
                    <a:pt x="26860" y="41261"/>
                  </a:lnTo>
                  <a:lnTo>
                    <a:pt x="26860" y="40561"/>
                  </a:lnTo>
                  <a:lnTo>
                    <a:pt x="27612" y="39856"/>
                  </a:lnTo>
                  <a:lnTo>
                    <a:pt x="27612" y="34261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6120" y="32163"/>
                  </a:lnTo>
                  <a:lnTo>
                    <a:pt x="26120" y="31470"/>
                  </a:lnTo>
                  <a:lnTo>
                    <a:pt x="25374" y="31470"/>
                  </a:lnTo>
                  <a:lnTo>
                    <a:pt x="25374" y="30771"/>
                  </a:lnTo>
                  <a:lnTo>
                    <a:pt x="24628" y="30771"/>
                  </a:lnTo>
                  <a:lnTo>
                    <a:pt x="24628" y="30071"/>
                  </a:lnTo>
                  <a:lnTo>
                    <a:pt x="23875" y="29378"/>
                  </a:lnTo>
                  <a:lnTo>
                    <a:pt x="23135" y="29378"/>
                  </a:lnTo>
                  <a:lnTo>
                    <a:pt x="22389" y="28673"/>
                  </a:lnTo>
                  <a:lnTo>
                    <a:pt x="21637" y="28673"/>
                  </a:lnTo>
                  <a:lnTo>
                    <a:pt x="20891" y="27973"/>
                  </a:lnTo>
                  <a:lnTo>
                    <a:pt x="19405" y="27973"/>
                  </a:lnTo>
                  <a:lnTo>
                    <a:pt x="18652" y="27280"/>
                  </a:lnTo>
                  <a:lnTo>
                    <a:pt x="13430" y="27280"/>
                  </a:lnTo>
                  <a:lnTo>
                    <a:pt x="12684" y="26575"/>
                  </a:lnTo>
                  <a:lnTo>
                    <a:pt x="28356" y="26575"/>
                  </a:lnTo>
                  <a:lnTo>
                    <a:pt x="31337" y="29378"/>
                  </a:lnTo>
                  <a:lnTo>
                    <a:pt x="31337" y="30071"/>
                  </a:lnTo>
                  <a:lnTo>
                    <a:pt x="32083" y="30771"/>
                  </a:lnTo>
                  <a:lnTo>
                    <a:pt x="32083" y="31470"/>
                  </a:lnTo>
                  <a:lnTo>
                    <a:pt x="32835" y="32163"/>
                  </a:lnTo>
                  <a:lnTo>
                    <a:pt x="32835" y="34261"/>
                  </a:lnTo>
                  <a:lnTo>
                    <a:pt x="33581" y="34967"/>
                  </a:lnTo>
                  <a:lnTo>
                    <a:pt x="33581" y="39856"/>
                  </a:lnTo>
                  <a:lnTo>
                    <a:pt x="32835" y="40561"/>
                  </a:lnTo>
                  <a:lnTo>
                    <a:pt x="32835" y="41960"/>
                  </a:lnTo>
                  <a:lnTo>
                    <a:pt x="32083" y="42654"/>
                  </a:lnTo>
                  <a:lnTo>
                    <a:pt x="32083" y="44058"/>
                  </a:lnTo>
                  <a:lnTo>
                    <a:pt x="29850" y="46156"/>
                  </a:lnTo>
                  <a:lnTo>
                    <a:pt x="29850" y="468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3756555" y="6952415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8430244" y="6958708"/>
              <a:ext cx="391795" cy="0"/>
            </a:xfrm>
            <a:custGeom>
              <a:avLst/>
              <a:gdLst/>
              <a:ahLst/>
              <a:cxnLst/>
              <a:rect l="l" t="t" r="r" b="b"/>
              <a:pathLst>
                <a:path w="391795">
                  <a:moveTo>
                    <a:pt x="0" y="0"/>
                  </a:moveTo>
                  <a:lnTo>
                    <a:pt x="3917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435" name="object 7435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6960387" y="6465669"/>
              <a:ext cx="340985" cy="39862"/>
            </a:xfrm>
            <a:prstGeom prst="rect">
              <a:avLst/>
            </a:prstGeom>
          </p:spPr>
        </p:pic>
        <p:sp>
          <p:nvSpPr>
            <p:cNvPr id="7436" name="object 7436"/>
            <p:cNvSpPr/>
            <p:nvPr/>
          </p:nvSpPr>
          <p:spPr>
            <a:xfrm>
              <a:off x="8022119" y="6446793"/>
              <a:ext cx="432434" cy="4445"/>
            </a:xfrm>
            <a:custGeom>
              <a:avLst/>
              <a:gdLst/>
              <a:ahLst/>
              <a:cxnLst/>
              <a:rect l="l" t="t" r="r" b="b"/>
              <a:pathLst>
                <a:path w="432434" h="4445">
                  <a:moveTo>
                    <a:pt x="432002" y="4196"/>
                  </a:moveTo>
                  <a:lnTo>
                    <a:pt x="0" y="4196"/>
                  </a:lnTo>
                  <a:lnTo>
                    <a:pt x="0" y="0"/>
                  </a:lnTo>
                  <a:lnTo>
                    <a:pt x="432002" y="0"/>
                  </a:lnTo>
                  <a:lnTo>
                    <a:pt x="432002" y="41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8022117" y="643280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8454121" y="6432805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8391446" y="646916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8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8401893" y="64488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8391446" y="6459377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20891" y="9790"/>
                  </a:moveTo>
                  <a:lnTo>
                    <a:pt x="10445" y="0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8286244" y="646916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8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8296690" y="64488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8286244" y="6459377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20891" y="9790"/>
                  </a:moveTo>
                  <a:lnTo>
                    <a:pt x="10445" y="0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8181041" y="6469168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16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8192233" y="64488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8181041" y="6459377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1637" y="9790"/>
                  </a:moveTo>
                  <a:lnTo>
                    <a:pt x="11191" y="0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8076585" y="6469168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208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8087030" y="644888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8076585" y="6459377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4" h="10160">
                  <a:moveTo>
                    <a:pt x="20891" y="9790"/>
                  </a:moveTo>
                  <a:lnTo>
                    <a:pt x="10445" y="0"/>
                  </a:lnTo>
                  <a:lnTo>
                    <a:pt x="0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7988542" y="6454482"/>
              <a:ext cx="55244" cy="55244"/>
            </a:xfrm>
            <a:custGeom>
              <a:avLst/>
              <a:gdLst/>
              <a:ahLst/>
              <a:cxnLst/>
              <a:rect l="l" t="t" r="r" b="b"/>
              <a:pathLst>
                <a:path w="55245" h="55245">
                  <a:moveTo>
                    <a:pt x="35067" y="55242"/>
                  </a:moveTo>
                  <a:lnTo>
                    <a:pt x="34321" y="55242"/>
                  </a:lnTo>
                  <a:lnTo>
                    <a:pt x="25368" y="55242"/>
                  </a:lnTo>
                  <a:lnTo>
                    <a:pt x="24621" y="54548"/>
                  </a:lnTo>
                  <a:lnTo>
                    <a:pt x="21637" y="54548"/>
                  </a:lnTo>
                  <a:lnTo>
                    <a:pt x="20891" y="53849"/>
                  </a:lnTo>
                  <a:lnTo>
                    <a:pt x="19399" y="53849"/>
                  </a:lnTo>
                  <a:lnTo>
                    <a:pt x="18652" y="53150"/>
                  </a:lnTo>
                  <a:lnTo>
                    <a:pt x="17166" y="53150"/>
                  </a:lnTo>
                  <a:lnTo>
                    <a:pt x="17166" y="52450"/>
                  </a:lnTo>
                  <a:lnTo>
                    <a:pt x="15668" y="52450"/>
                  </a:lnTo>
                  <a:lnTo>
                    <a:pt x="14922" y="51751"/>
                  </a:lnTo>
                  <a:lnTo>
                    <a:pt x="14182" y="51751"/>
                  </a:lnTo>
                  <a:lnTo>
                    <a:pt x="13430" y="51051"/>
                  </a:lnTo>
                  <a:lnTo>
                    <a:pt x="12684" y="51051"/>
                  </a:lnTo>
                  <a:lnTo>
                    <a:pt x="12684" y="50358"/>
                  </a:lnTo>
                  <a:lnTo>
                    <a:pt x="11937" y="50358"/>
                  </a:lnTo>
                  <a:lnTo>
                    <a:pt x="8959" y="47555"/>
                  </a:lnTo>
                  <a:lnTo>
                    <a:pt x="8207" y="47555"/>
                  </a:lnTo>
                  <a:lnTo>
                    <a:pt x="8207" y="46855"/>
                  </a:lnTo>
                  <a:lnTo>
                    <a:pt x="6715" y="45457"/>
                  </a:lnTo>
                  <a:lnTo>
                    <a:pt x="6715" y="44757"/>
                  </a:lnTo>
                  <a:lnTo>
                    <a:pt x="5968" y="44058"/>
                  </a:lnTo>
                  <a:lnTo>
                    <a:pt x="5222" y="44058"/>
                  </a:lnTo>
                  <a:lnTo>
                    <a:pt x="5222" y="43365"/>
                  </a:lnTo>
                  <a:lnTo>
                    <a:pt x="4476" y="42659"/>
                  </a:lnTo>
                  <a:lnTo>
                    <a:pt x="4476" y="41960"/>
                  </a:lnTo>
                  <a:lnTo>
                    <a:pt x="3736" y="41261"/>
                  </a:lnTo>
                  <a:lnTo>
                    <a:pt x="3736" y="40556"/>
                  </a:lnTo>
                  <a:lnTo>
                    <a:pt x="2984" y="40556"/>
                  </a:lnTo>
                  <a:lnTo>
                    <a:pt x="2984" y="39862"/>
                  </a:lnTo>
                  <a:lnTo>
                    <a:pt x="2238" y="39163"/>
                  </a:lnTo>
                  <a:lnTo>
                    <a:pt x="2238" y="37758"/>
                  </a:lnTo>
                  <a:lnTo>
                    <a:pt x="1492" y="37065"/>
                  </a:lnTo>
                  <a:lnTo>
                    <a:pt x="1492" y="34967"/>
                  </a:lnTo>
                  <a:lnTo>
                    <a:pt x="746" y="34267"/>
                  </a:lnTo>
                  <a:lnTo>
                    <a:pt x="746" y="30765"/>
                  </a:lnTo>
                  <a:lnTo>
                    <a:pt x="0" y="30071"/>
                  </a:lnTo>
                  <a:lnTo>
                    <a:pt x="0" y="24476"/>
                  </a:lnTo>
                  <a:lnTo>
                    <a:pt x="746" y="23777"/>
                  </a:lnTo>
                  <a:lnTo>
                    <a:pt x="746" y="20980"/>
                  </a:lnTo>
                  <a:lnTo>
                    <a:pt x="1492" y="20275"/>
                  </a:lnTo>
                  <a:lnTo>
                    <a:pt x="1492" y="18182"/>
                  </a:lnTo>
                  <a:lnTo>
                    <a:pt x="2238" y="17483"/>
                  </a:lnTo>
                  <a:lnTo>
                    <a:pt x="2238" y="16084"/>
                  </a:lnTo>
                  <a:lnTo>
                    <a:pt x="3736" y="14686"/>
                  </a:lnTo>
                  <a:lnTo>
                    <a:pt x="3736" y="13986"/>
                  </a:lnTo>
                  <a:lnTo>
                    <a:pt x="4476" y="13281"/>
                  </a:lnTo>
                  <a:lnTo>
                    <a:pt x="4476" y="12588"/>
                  </a:lnTo>
                  <a:lnTo>
                    <a:pt x="6715" y="10490"/>
                  </a:lnTo>
                  <a:lnTo>
                    <a:pt x="6715" y="9790"/>
                  </a:lnTo>
                  <a:lnTo>
                    <a:pt x="7461" y="9091"/>
                  </a:lnTo>
                  <a:lnTo>
                    <a:pt x="8207" y="9091"/>
                  </a:lnTo>
                  <a:lnTo>
                    <a:pt x="8207" y="8397"/>
                  </a:lnTo>
                  <a:lnTo>
                    <a:pt x="8959" y="8397"/>
                  </a:lnTo>
                  <a:lnTo>
                    <a:pt x="9699" y="7692"/>
                  </a:lnTo>
                  <a:lnTo>
                    <a:pt x="9699" y="6993"/>
                  </a:lnTo>
                  <a:lnTo>
                    <a:pt x="10445" y="6294"/>
                  </a:lnTo>
                  <a:lnTo>
                    <a:pt x="11191" y="6294"/>
                  </a:lnTo>
                  <a:lnTo>
                    <a:pt x="12684" y="4895"/>
                  </a:lnTo>
                  <a:lnTo>
                    <a:pt x="13430" y="4895"/>
                  </a:lnTo>
                  <a:lnTo>
                    <a:pt x="14182" y="4196"/>
                  </a:lnTo>
                  <a:lnTo>
                    <a:pt x="14922" y="4196"/>
                  </a:lnTo>
                  <a:lnTo>
                    <a:pt x="15668" y="3496"/>
                  </a:lnTo>
                  <a:lnTo>
                    <a:pt x="16414" y="3496"/>
                  </a:lnTo>
                  <a:lnTo>
                    <a:pt x="16414" y="2791"/>
                  </a:lnTo>
                  <a:lnTo>
                    <a:pt x="17166" y="2791"/>
                  </a:lnTo>
                  <a:lnTo>
                    <a:pt x="17906" y="2098"/>
                  </a:lnTo>
                  <a:lnTo>
                    <a:pt x="19399" y="2098"/>
                  </a:lnTo>
                  <a:lnTo>
                    <a:pt x="20145" y="1398"/>
                  </a:lnTo>
                  <a:lnTo>
                    <a:pt x="22389" y="1398"/>
                  </a:lnTo>
                  <a:lnTo>
                    <a:pt x="23129" y="699"/>
                  </a:lnTo>
                  <a:lnTo>
                    <a:pt x="26860" y="699"/>
                  </a:lnTo>
                  <a:lnTo>
                    <a:pt x="27612" y="0"/>
                  </a:lnTo>
                  <a:lnTo>
                    <a:pt x="33575" y="0"/>
                  </a:lnTo>
                  <a:lnTo>
                    <a:pt x="34321" y="699"/>
                  </a:lnTo>
                  <a:lnTo>
                    <a:pt x="38052" y="699"/>
                  </a:lnTo>
                  <a:lnTo>
                    <a:pt x="38798" y="1398"/>
                  </a:lnTo>
                  <a:lnTo>
                    <a:pt x="40290" y="1398"/>
                  </a:lnTo>
                  <a:lnTo>
                    <a:pt x="41042" y="2098"/>
                  </a:lnTo>
                  <a:lnTo>
                    <a:pt x="42528" y="2098"/>
                  </a:lnTo>
                  <a:lnTo>
                    <a:pt x="43274" y="2791"/>
                  </a:lnTo>
                  <a:lnTo>
                    <a:pt x="44767" y="2791"/>
                  </a:lnTo>
                  <a:lnTo>
                    <a:pt x="45513" y="3496"/>
                  </a:lnTo>
                  <a:lnTo>
                    <a:pt x="46265" y="3496"/>
                  </a:lnTo>
                  <a:lnTo>
                    <a:pt x="48497" y="5588"/>
                  </a:lnTo>
                  <a:lnTo>
                    <a:pt x="49243" y="5588"/>
                  </a:lnTo>
                  <a:lnTo>
                    <a:pt x="53720" y="9790"/>
                  </a:lnTo>
                  <a:lnTo>
                    <a:pt x="53720" y="10490"/>
                  </a:lnTo>
                  <a:lnTo>
                    <a:pt x="54472" y="10490"/>
                  </a:lnTo>
                  <a:lnTo>
                    <a:pt x="55212" y="11183"/>
                  </a:lnTo>
                  <a:lnTo>
                    <a:pt x="50736" y="14686"/>
                  </a:lnTo>
                  <a:lnTo>
                    <a:pt x="49243" y="13281"/>
                  </a:lnTo>
                  <a:lnTo>
                    <a:pt x="49243" y="12588"/>
                  </a:lnTo>
                  <a:lnTo>
                    <a:pt x="48497" y="11888"/>
                  </a:lnTo>
                  <a:lnTo>
                    <a:pt x="47751" y="11888"/>
                  </a:lnTo>
                  <a:lnTo>
                    <a:pt x="47005" y="11183"/>
                  </a:lnTo>
                  <a:lnTo>
                    <a:pt x="47005" y="10490"/>
                  </a:lnTo>
                  <a:lnTo>
                    <a:pt x="46265" y="10490"/>
                  </a:lnTo>
                  <a:lnTo>
                    <a:pt x="44767" y="9091"/>
                  </a:lnTo>
                  <a:lnTo>
                    <a:pt x="44021" y="9091"/>
                  </a:lnTo>
                  <a:lnTo>
                    <a:pt x="44021" y="8397"/>
                  </a:lnTo>
                  <a:lnTo>
                    <a:pt x="43274" y="8397"/>
                  </a:lnTo>
                  <a:lnTo>
                    <a:pt x="42528" y="7692"/>
                  </a:lnTo>
                  <a:lnTo>
                    <a:pt x="41042" y="7692"/>
                  </a:lnTo>
                  <a:lnTo>
                    <a:pt x="40290" y="6993"/>
                  </a:lnTo>
                  <a:lnTo>
                    <a:pt x="39544" y="6993"/>
                  </a:lnTo>
                  <a:lnTo>
                    <a:pt x="38798" y="6294"/>
                  </a:lnTo>
                  <a:lnTo>
                    <a:pt x="36559" y="6294"/>
                  </a:lnTo>
                  <a:lnTo>
                    <a:pt x="35819" y="5588"/>
                  </a:lnTo>
                  <a:lnTo>
                    <a:pt x="25368" y="5588"/>
                  </a:lnTo>
                  <a:lnTo>
                    <a:pt x="24621" y="6294"/>
                  </a:lnTo>
                  <a:lnTo>
                    <a:pt x="23129" y="6294"/>
                  </a:lnTo>
                  <a:lnTo>
                    <a:pt x="22389" y="6993"/>
                  </a:lnTo>
                  <a:lnTo>
                    <a:pt x="20891" y="6993"/>
                  </a:lnTo>
                  <a:lnTo>
                    <a:pt x="20145" y="7692"/>
                  </a:lnTo>
                  <a:lnTo>
                    <a:pt x="19399" y="7692"/>
                  </a:lnTo>
                  <a:lnTo>
                    <a:pt x="18652" y="8397"/>
                  </a:lnTo>
                  <a:lnTo>
                    <a:pt x="17906" y="8397"/>
                  </a:lnTo>
                  <a:lnTo>
                    <a:pt x="17166" y="9091"/>
                  </a:lnTo>
                  <a:lnTo>
                    <a:pt x="16414" y="9091"/>
                  </a:lnTo>
                  <a:lnTo>
                    <a:pt x="16414" y="9790"/>
                  </a:lnTo>
                  <a:lnTo>
                    <a:pt x="15668" y="9790"/>
                  </a:lnTo>
                  <a:lnTo>
                    <a:pt x="14182" y="11183"/>
                  </a:lnTo>
                  <a:lnTo>
                    <a:pt x="13430" y="11183"/>
                  </a:lnTo>
                  <a:lnTo>
                    <a:pt x="13430" y="11888"/>
                  </a:lnTo>
                  <a:lnTo>
                    <a:pt x="12684" y="12588"/>
                  </a:lnTo>
                  <a:lnTo>
                    <a:pt x="11937" y="12588"/>
                  </a:lnTo>
                  <a:lnTo>
                    <a:pt x="11191" y="13281"/>
                  </a:lnTo>
                  <a:lnTo>
                    <a:pt x="11191" y="13986"/>
                  </a:lnTo>
                  <a:lnTo>
                    <a:pt x="10445" y="14686"/>
                  </a:lnTo>
                  <a:lnTo>
                    <a:pt x="10445" y="15391"/>
                  </a:lnTo>
                  <a:lnTo>
                    <a:pt x="9699" y="15391"/>
                  </a:lnTo>
                  <a:lnTo>
                    <a:pt x="9699" y="16084"/>
                  </a:lnTo>
                  <a:lnTo>
                    <a:pt x="8207" y="17483"/>
                  </a:lnTo>
                  <a:lnTo>
                    <a:pt x="8207" y="18882"/>
                  </a:lnTo>
                  <a:lnTo>
                    <a:pt x="7461" y="19581"/>
                  </a:lnTo>
                  <a:lnTo>
                    <a:pt x="7461" y="20980"/>
                  </a:lnTo>
                  <a:lnTo>
                    <a:pt x="6715" y="21679"/>
                  </a:lnTo>
                  <a:lnTo>
                    <a:pt x="6715" y="24476"/>
                  </a:lnTo>
                  <a:lnTo>
                    <a:pt x="5968" y="25176"/>
                  </a:lnTo>
                  <a:lnTo>
                    <a:pt x="5968" y="30765"/>
                  </a:lnTo>
                  <a:lnTo>
                    <a:pt x="6715" y="31470"/>
                  </a:lnTo>
                  <a:lnTo>
                    <a:pt x="6715" y="34267"/>
                  </a:lnTo>
                  <a:lnTo>
                    <a:pt x="7461" y="34967"/>
                  </a:lnTo>
                  <a:lnTo>
                    <a:pt x="7461" y="36365"/>
                  </a:lnTo>
                  <a:lnTo>
                    <a:pt x="8207" y="37065"/>
                  </a:lnTo>
                  <a:lnTo>
                    <a:pt x="8207" y="37758"/>
                  </a:lnTo>
                  <a:lnTo>
                    <a:pt x="8959" y="38463"/>
                  </a:lnTo>
                  <a:lnTo>
                    <a:pt x="8959" y="39163"/>
                  </a:lnTo>
                  <a:lnTo>
                    <a:pt x="10445" y="40556"/>
                  </a:lnTo>
                  <a:lnTo>
                    <a:pt x="10445" y="41261"/>
                  </a:lnTo>
                  <a:lnTo>
                    <a:pt x="14922" y="45457"/>
                  </a:lnTo>
                  <a:lnTo>
                    <a:pt x="15668" y="45457"/>
                  </a:lnTo>
                  <a:lnTo>
                    <a:pt x="15668" y="46150"/>
                  </a:lnTo>
                  <a:lnTo>
                    <a:pt x="16414" y="46150"/>
                  </a:lnTo>
                  <a:lnTo>
                    <a:pt x="17906" y="47555"/>
                  </a:lnTo>
                  <a:lnTo>
                    <a:pt x="19399" y="47555"/>
                  </a:lnTo>
                  <a:lnTo>
                    <a:pt x="20891" y="48953"/>
                  </a:lnTo>
                  <a:lnTo>
                    <a:pt x="22389" y="48953"/>
                  </a:lnTo>
                  <a:lnTo>
                    <a:pt x="23129" y="49653"/>
                  </a:lnTo>
                  <a:lnTo>
                    <a:pt x="26114" y="49653"/>
                  </a:lnTo>
                  <a:lnTo>
                    <a:pt x="26860" y="50358"/>
                  </a:lnTo>
                  <a:lnTo>
                    <a:pt x="34321" y="50358"/>
                  </a:lnTo>
                  <a:lnTo>
                    <a:pt x="35067" y="49653"/>
                  </a:lnTo>
                  <a:lnTo>
                    <a:pt x="37305" y="49653"/>
                  </a:lnTo>
                  <a:lnTo>
                    <a:pt x="38052" y="48953"/>
                  </a:lnTo>
                  <a:lnTo>
                    <a:pt x="40290" y="48953"/>
                  </a:lnTo>
                  <a:lnTo>
                    <a:pt x="41042" y="48248"/>
                  </a:lnTo>
                  <a:lnTo>
                    <a:pt x="41782" y="48248"/>
                  </a:lnTo>
                  <a:lnTo>
                    <a:pt x="42528" y="47555"/>
                  </a:lnTo>
                  <a:lnTo>
                    <a:pt x="43274" y="47555"/>
                  </a:lnTo>
                  <a:lnTo>
                    <a:pt x="43274" y="46855"/>
                  </a:lnTo>
                  <a:lnTo>
                    <a:pt x="44021" y="46855"/>
                  </a:lnTo>
                  <a:lnTo>
                    <a:pt x="44767" y="46150"/>
                  </a:lnTo>
                  <a:lnTo>
                    <a:pt x="45513" y="46150"/>
                  </a:lnTo>
                  <a:lnTo>
                    <a:pt x="46265" y="45457"/>
                  </a:lnTo>
                  <a:lnTo>
                    <a:pt x="47005" y="45457"/>
                  </a:lnTo>
                  <a:lnTo>
                    <a:pt x="47005" y="44757"/>
                  </a:lnTo>
                  <a:lnTo>
                    <a:pt x="47751" y="44058"/>
                  </a:lnTo>
                  <a:lnTo>
                    <a:pt x="48497" y="44058"/>
                  </a:lnTo>
                  <a:lnTo>
                    <a:pt x="49243" y="43365"/>
                  </a:lnTo>
                  <a:lnTo>
                    <a:pt x="49243" y="42659"/>
                  </a:lnTo>
                  <a:lnTo>
                    <a:pt x="49989" y="41960"/>
                  </a:lnTo>
                  <a:lnTo>
                    <a:pt x="50736" y="41960"/>
                  </a:lnTo>
                  <a:lnTo>
                    <a:pt x="55212" y="44757"/>
                  </a:lnTo>
                  <a:lnTo>
                    <a:pt x="49989" y="49653"/>
                  </a:lnTo>
                  <a:lnTo>
                    <a:pt x="49243" y="49653"/>
                  </a:lnTo>
                  <a:lnTo>
                    <a:pt x="47751" y="51051"/>
                  </a:lnTo>
                  <a:lnTo>
                    <a:pt x="47005" y="51051"/>
                  </a:lnTo>
                  <a:lnTo>
                    <a:pt x="46265" y="51751"/>
                  </a:lnTo>
                  <a:lnTo>
                    <a:pt x="45513" y="51751"/>
                  </a:lnTo>
                  <a:lnTo>
                    <a:pt x="44767" y="52450"/>
                  </a:lnTo>
                  <a:lnTo>
                    <a:pt x="44021" y="52450"/>
                  </a:lnTo>
                  <a:lnTo>
                    <a:pt x="43274" y="53150"/>
                  </a:lnTo>
                  <a:lnTo>
                    <a:pt x="42528" y="53150"/>
                  </a:lnTo>
                  <a:lnTo>
                    <a:pt x="41782" y="53849"/>
                  </a:lnTo>
                  <a:lnTo>
                    <a:pt x="39544" y="53849"/>
                  </a:lnTo>
                  <a:lnTo>
                    <a:pt x="38798" y="54548"/>
                  </a:lnTo>
                  <a:lnTo>
                    <a:pt x="35819" y="54548"/>
                  </a:lnTo>
                  <a:lnTo>
                    <a:pt x="35067" y="552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4387772" y="697899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4372106" y="7009061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4" h="52704">
                  <a:moveTo>
                    <a:pt x="20138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14916" y="0"/>
                  </a:lnTo>
                  <a:lnTo>
                    <a:pt x="15668" y="699"/>
                  </a:lnTo>
                  <a:lnTo>
                    <a:pt x="19392" y="699"/>
                  </a:lnTo>
                  <a:lnTo>
                    <a:pt x="20138" y="1404"/>
                  </a:lnTo>
                  <a:lnTo>
                    <a:pt x="21637" y="1404"/>
                  </a:lnTo>
                  <a:lnTo>
                    <a:pt x="22377" y="2098"/>
                  </a:lnTo>
                  <a:lnTo>
                    <a:pt x="23123" y="2098"/>
                  </a:lnTo>
                  <a:lnTo>
                    <a:pt x="23875" y="2797"/>
                  </a:lnTo>
                  <a:lnTo>
                    <a:pt x="24615" y="2797"/>
                  </a:lnTo>
                  <a:lnTo>
                    <a:pt x="24615" y="3502"/>
                  </a:lnTo>
                  <a:lnTo>
                    <a:pt x="25361" y="4196"/>
                  </a:lnTo>
                  <a:lnTo>
                    <a:pt x="26114" y="4196"/>
                  </a:lnTo>
                  <a:lnTo>
                    <a:pt x="26114" y="4895"/>
                  </a:lnTo>
                  <a:lnTo>
                    <a:pt x="26860" y="5594"/>
                  </a:lnTo>
                  <a:lnTo>
                    <a:pt x="5962" y="5594"/>
                  </a:lnTo>
                  <a:lnTo>
                    <a:pt x="5962" y="22378"/>
                  </a:lnTo>
                  <a:lnTo>
                    <a:pt x="24621" y="22378"/>
                  </a:lnTo>
                  <a:lnTo>
                    <a:pt x="23875" y="23078"/>
                  </a:lnTo>
                  <a:lnTo>
                    <a:pt x="23123" y="23078"/>
                  </a:lnTo>
                  <a:lnTo>
                    <a:pt x="22377" y="23771"/>
                  </a:lnTo>
                  <a:lnTo>
                    <a:pt x="23123" y="24476"/>
                  </a:lnTo>
                  <a:lnTo>
                    <a:pt x="23875" y="24476"/>
                  </a:lnTo>
                  <a:lnTo>
                    <a:pt x="24615" y="25176"/>
                  </a:lnTo>
                  <a:lnTo>
                    <a:pt x="26114" y="25176"/>
                  </a:lnTo>
                  <a:lnTo>
                    <a:pt x="26860" y="25869"/>
                  </a:lnTo>
                  <a:lnTo>
                    <a:pt x="27600" y="25869"/>
                  </a:lnTo>
                  <a:lnTo>
                    <a:pt x="27600" y="26575"/>
                  </a:lnTo>
                  <a:lnTo>
                    <a:pt x="28346" y="26575"/>
                  </a:lnTo>
                  <a:lnTo>
                    <a:pt x="29098" y="27274"/>
                  </a:lnTo>
                  <a:lnTo>
                    <a:pt x="5962" y="27274"/>
                  </a:lnTo>
                  <a:lnTo>
                    <a:pt x="5962" y="47555"/>
                  </a:lnTo>
                  <a:lnTo>
                    <a:pt x="29098" y="47555"/>
                  </a:lnTo>
                  <a:lnTo>
                    <a:pt x="29098" y="48254"/>
                  </a:lnTo>
                  <a:lnTo>
                    <a:pt x="28346" y="48254"/>
                  </a:lnTo>
                  <a:lnTo>
                    <a:pt x="27600" y="48948"/>
                  </a:lnTo>
                  <a:lnTo>
                    <a:pt x="27600" y="49653"/>
                  </a:lnTo>
                  <a:lnTo>
                    <a:pt x="26860" y="49653"/>
                  </a:lnTo>
                  <a:lnTo>
                    <a:pt x="26114" y="50352"/>
                  </a:lnTo>
                  <a:lnTo>
                    <a:pt x="25361" y="50352"/>
                  </a:lnTo>
                  <a:lnTo>
                    <a:pt x="24615" y="51051"/>
                  </a:lnTo>
                  <a:lnTo>
                    <a:pt x="23875" y="51051"/>
                  </a:lnTo>
                  <a:lnTo>
                    <a:pt x="23123" y="51745"/>
                  </a:lnTo>
                  <a:lnTo>
                    <a:pt x="20891" y="51745"/>
                  </a:lnTo>
                  <a:lnTo>
                    <a:pt x="20138" y="52450"/>
                  </a:lnTo>
                  <a:close/>
                </a:path>
                <a:path w="33654" h="52704">
                  <a:moveTo>
                    <a:pt x="24621" y="22378"/>
                  </a:moveTo>
                  <a:lnTo>
                    <a:pt x="9693" y="22378"/>
                  </a:lnTo>
                  <a:lnTo>
                    <a:pt x="11191" y="21679"/>
                  </a:lnTo>
                  <a:lnTo>
                    <a:pt x="16414" y="21679"/>
                  </a:lnTo>
                  <a:lnTo>
                    <a:pt x="17154" y="20986"/>
                  </a:lnTo>
                  <a:lnTo>
                    <a:pt x="18652" y="20986"/>
                  </a:lnTo>
                  <a:lnTo>
                    <a:pt x="18652" y="20280"/>
                  </a:lnTo>
                  <a:lnTo>
                    <a:pt x="19392" y="20280"/>
                  </a:lnTo>
                  <a:lnTo>
                    <a:pt x="20891" y="18888"/>
                  </a:lnTo>
                  <a:lnTo>
                    <a:pt x="21637" y="18888"/>
                  </a:lnTo>
                  <a:lnTo>
                    <a:pt x="21637" y="17483"/>
                  </a:lnTo>
                  <a:lnTo>
                    <a:pt x="22377" y="17483"/>
                  </a:lnTo>
                  <a:lnTo>
                    <a:pt x="22377" y="16778"/>
                  </a:lnTo>
                  <a:lnTo>
                    <a:pt x="23123" y="16084"/>
                  </a:lnTo>
                  <a:lnTo>
                    <a:pt x="23123" y="14686"/>
                  </a:lnTo>
                  <a:lnTo>
                    <a:pt x="23875" y="13981"/>
                  </a:lnTo>
                  <a:lnTo>
                    <a:pt x="23875" y="11888"/>
                  </a:lnTo>
                  <a:lnTo>
                    <a:pt x="23123" y="11183"/>
                  </a:lnTo>
                  <a:lnTo>
                    <a:pt x="23123" y="9790"/>
                  </a:lnTo>
                  <a:lnTo>
                    <a:pt x="22377" y="9790"/>
                  </a:lnTo>
                  <a:lnTo>
                    <a:pt x="22377" y="9091"/>
                  </a:lnTo>
                  <a:lnTo>
                    <a:pt x="21637" y="8386"/>
                  </a:lnTo>
                  <a:lnTo>
                    <a:pt x="21637" y="7692"/>
                  </a:lnTo>
                  <a:lnTo>
                    <a:pt x="20891" y="7692"/>
                  </a:lnTo>
                  <a:lnTo>
                    <a:pt x="20891" y="6993"/>
                  </a:lnTo>
                  <a:lnTo>
                    <a:pt x="20138" y="6993"/>
                  </a:lnTo>
                  <a:lnTo>
                    <a:pt x="19392" y="6288"/>
                  </a:lnTo>
                  <a:lnTo>
                    <a:pt x="17900" y="6288"/>
                  </a:lnTo>
                  <a:lnTo>
                    <a:pt x="17154" y="5594"/>
                  </a:lnTo>
                  <a:lnTo>
                    <a:pt x="26860" y="5594"/>
                  </a:lnTo>
                  <a:lnTo>
                    <a:pt x="27600" y="6288"/>
                  </a:lnTo>
                  <a:lnTo>
                    <a:pt x="27600" y="6993"/>
                  </a:lnTo>
                  <a:lnTo>
                    <a:pt x="28346" y="7692"/>
                  </a:lnTo>
                  <a:lnTo>
                    <a:pt x="28346" y="8386"/>
                  </a:lnTo>
                  <a:lnTo>
                    <a:pt x="29098" y="9091"/>
                  </a:lnTo>
                  <a:lnTo>
                    <a:pt x="29098" y="16778"/>
                  </a:lnTo>
                  <a:lnTo>
                    <a:pt x="28346" y="17483"/>
                  </a:lnTo>
                  <a:lnTo>
                    <a:pt x="28346" y="18182"/>
                  </a:lnTo>
                  <a:lnTo>
                    <a:pt x="27600" y="18182"/>
                  </a:lnTo>
                  <a:lnTo>
                    <a:pt x="27600" y="19581"/>
                  </a:lnTo>
                  <a:lnTo>
                    <a:pt x="26860" y="19581"/>
                  </a:lnTo>
                  <a:lnTo>
                    <a:pt x="26860" y="20280"/>
                  </a:lnTo>
                  <a:lnTo>
                    <a:pt x="24621" y="22378"/>
                  </a:lnTo>
                  <a:close/>
                </a:path>
                <a:path w="33654" h="52704">
                  <a:moveTo>
                    <a:pt x="29098" y="27973"/>
                  </a:moveTo>
                  <a:lnTo>
                    <a:pt x="16414" y="27973"/>
                  </a:lnTo>
                  <a:lnTo>
                    <a:pt x="16414" y="27274"/>
                  </a:lnTo>
                  <a:lnTo>
                    <a:pt x="29098" y="27274"/>
                  </a:lnTo>
                  <a:lnTo>
                    <a:pt x="29098" y="27973"/>
                  </a:lnTo>
                  <a:close/>
                </a:path>
                <a:path w="33654" h="52704">
                  <a:moveTo>
                    <a:pt x="30584" y="46855"/>
                  </a:moveTo>
                  <a:lnTo>
                    <a:pt x="20891" y="46855"/>
                  </a:lnTo>
                  <a:lnTo>
                    <a:pt x="21637" y="46150"/>
                  </a:lnTo>
                  <a:lnTo>
                    <a:pt x="22377" y="46150"/>
                  </a:lnTo>
                  <a:lnTo>
                    <a:pt x="23123" y="45457"/>
                  </a:lnTo>
                  <a:lnTo>
                    <a:pt x="23875" y="45457"/>
                  </a:lnTo>
                  <a:lnTo>
                    <a:pt x="24615" y="44757"/>
                  </a:lnTo>
                  <a:lnTo>
                    <a:pt x="24615" y="44058"/>
                  </a:lnTo>
                  <a:lnTo>
                    <a:pt x="25361" y="44058"/>
                  </a:lnTo>
                  <a:lnTo>
                    <a:pt x="26114" y="43353"/>
                  </a:lnTo>
                  <a:lnTo>
                    <a:pt x="26114" y="42659"/>
                  </a:lnTo>
                  <a:lnTo>
                    <a:pt x="26860" y="41960"/>
                  </a:lnTo>
                  <a:lnTo>
                    <a:pt x="26860" y="41255"/>
                  </a:lnTo>
                  <a:lnTo>
                    <a:pt x="27600" y="40561"/>
                  </a:lnTo>
                  <a:lnTo>
                    <a:pt x="27600" y="39163"/>
                  </a:lnTo>
                  <a:lnTo>
                    <a:pt x="28346" y="38469"/>
                  </a:lnTo>
                  <a:lnTo>
                    <a:pt x="28346" y="37065"/>
                  </a:lnTo>
                  <a:lnTo>
                    <a:pt x="27600" y="36371"/>
                  </a:lnTo>
                  <a:lnTo>
                    <a:pt x="27600" y="34261"/>
                  </a:lnTo>
                  <a:lnTo>
                    <a:pt x="26860" y="33568"/>
                  </a:lnTo>
                  <a:lnTo>
                    <a:pt x="26860" y="32869"/>
                  </a:lnTo>
                  <a:lnTo>
                    <a:pt x="26114" y="32169"/>
                  </a:lnTo>
                  <a:lnTo>
                    <a:pt x="26114" y="31464"/>
                  </a:lnTo>
                  <a:lnTo>
                    <a:pt x="25361" y="31464"/>
                  </a:lnTo>
                  <a:lnTo>
                    <a:pt x="25361" y="30771"/>
                  </a:lnTo>
                  <a:lnTo>
                    <a:pt x="24615" y="30771"/>
                  </a:lnTo>
                  <a:lnTo>
                    <a:pt x="23875" y="30071"/>
                  </a:lnTo>
                  <a:lnTo>
                    <a:pt x="23123" y="30071"/>
                  </a:lnTo>
                  <a:lnTo>
                    <a:pt x="23123" y="29372"/>
                  </a:lnTo>
                  <a:lnTo>
                    <a:pt x="22377" y="29372"/>
                  </a:lnTo>
                  <a:lnTo>
                    <a:pt x="21637" y="28667"/>
                  </a:lnTo>
                  <a:lnTo>
                    <a:pt x="20891" y="28667"/>
                  </a:lnTo>
                  <a:lnTo>
                    <a:pt x="20138" y="27973"/>
                  </a:lnTo>
                  <a:lnTo>
                    <a:pt x="29844" y="27973"/>
                  </a:lnTo>
                  <a:lnTo>
                    <a:pt x="31337" y="29372"/>
                  </a:lnTo>
                  <a:lnTo>
                    <a:pt x="31337" y="30071"/>
                  </a:lnTo>
                  <a:lnTo>
                    <a:pt x="32823" y="31464"/>
                  </a:lnTo>
                  <a:lnTo>
                    <a:pt x="32823" y="32869"/>
                  </a:lnTo>
                  <a:lnTo>
                    <a:pt x="33569" y="33568"/>
                  </a:lnTo>
                  <a:lnTo>
                    <a:pt x="33569" y="41960"/>
                  </a:lnTo>
                  <a:lnTo>
                    <a:pt x="32823" y="42659"/>
                  </a:lnTo>
                  <a:lnTo>
                    <a:pt x="32823" y="43353"/>
                  </a:lnTo>
                  <a:lnTo>
                    <a:pt x="32083" y="44058"/>
                  </a:lnTo>
                  <a:lnTo>
                    <a:pt x="32083" y="44757"/>
                  </a:lnTo>
                  <a:lnTo>
                    <a:pt x="30584" y="46150"/>
                  </a:lnTo>
                  <a:lnTo>
                    <a:pt x="30584" y="46855"/>
                  </a:lnTo>
                  <a:close/>
                </a:path>
                <a:path w="33654" h="52704">
                  <a:moveTo>
                    <a:pt x="29098" y="47555"/>
                  </a:moveTo>
                  <a:lnTo>
                    <a:pt x="16414" y="47555"/>
                  </a:lnTo>
                  <a:lnTo>
                    <a:pt x="17154" y="46855"/>
                  </a:lnTo>
                  <a:lnTo>
                    <a:pt x="29844" y="46855"/>
                  </a:lnTo>
                  <a:lnTo>
                    <a:pt x="29098" y="475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4792914" y="6723729"/>
              <a:ext cx="3599815" cy="1087120"/>
            </a:xfrm>
            <a:custGeom>
              <a:avLst/>
              <a:gdLst/>
              <a:ahLst/>
              <a:cxnLst/>
              <a:rect l="l" t="t" r="r" b="b"/>
              <a:pathLst>
                <a:path w="3599815" h="1087120">
                  <a:moveTo>
                    <a:pt x="0" y="1086777"/>
                  </a:moveTo>
                  <a:lnTo>
                    <a:pt x="0" y="183927"/>
                  </a:lnTo>
                  <a:lnTo>
                    <a:pt x="1783970" y="183927"/>
                  </a:lnTo>
                  <a:lnTo>
                    <a:pt x="1783970" y="0"/>
                  </a:lnTo>
                  <a:lnTo>
                    <a:pt x="2812123" y="0"/>
                  </a:lnTo>
                  <a:lnTo>
                    <a:pt x="2812123" y="118188"/>
                  </a:lnTo>
                  <a:lnTo>
                    <a:pt x="3595548" y="118188"/>
                  </a:lnTo>
                  <a:lnTo>
                    <a:pt x="3599278" y="1086777"/>
                  </a:lnTo>
                  <a:lnTo>
                    <a:pt x="0" y="10867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4960790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4960790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4960790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4960790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4960790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4960790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4960790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4960790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4960790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4960790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4960790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4960790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5128667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5128667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5128667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5128667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5128667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5128667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5128667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5128667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5128667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5128667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5128667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5128667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5296544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5296544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5296544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5296544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5296544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5296544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5296544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5296544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5296544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5296544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5296544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5296544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5464421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5464421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5464421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5464421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5464421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5464421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5464421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5464421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5464421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5464421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5464421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5464421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5632298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5632298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5632298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5632298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5632298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5632298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5632298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5632298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5632298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5632298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5632298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5632298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5800175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5800175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5800175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5800175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5800175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5800175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5800175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5800175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5800175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5800175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5800175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5800175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5968051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5968051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5968051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5968051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5968051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5968051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5968051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5968051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5968051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5968051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5968051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5968051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6135928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6135928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6135928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6135928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6135928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6135928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6135928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6135928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6135928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6135928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6135928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6135928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6303805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6303805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6303805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6303805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6303805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6303805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6303805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6303805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6303805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6303805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6303805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6303805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6471682" y="690765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6471682" y="697898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6471682" y="705731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6471682" y="713634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6471682" y="721466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6471682" y="729369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6471682" y="7372021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6471682" y="745104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6471682" y="7529373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6471682" y="760839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6471682" y="76867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6471682" y="7765749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4">
                  <a:moveTo>
                    <a:pt x="0" y="0"/>
                  </a:moveTo>
                  <a:lnTo>
                    <a:pt x="0" y="447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6639559" y="6723730"/>
              <a:ext cx="504190" cy="1087120"/>
            </a:xfrm>
            <a:custGeom>
              <a:avLst/>
              <a:gdLst/>
              <a:ahLst/>
              <a:cxnLst/>
              <a:rect l="l" t="t" r="r" b="b"/>
              <a:pathLst>
                <a:path w="504190" h="1087120">
                  <a:moveTo>
                    <a:pt x="0" y="0"/>
                  </a:moveTo>
                  <a:lnTo>
                    <a:pt x="0" y="1086777"/>
                  </a:lnTo>
                </a:path>
                <a:path w="504190" h="1087120">
                  <a:moveTo>
                    <a:pt x="167876" y="0"/>
                  </a:moveTo>
                  <a:lnTo>
                    <a:pt x="167876" y="1086777"/>
                  </a:lnTo>
                </a:path>
                <a:path w="504190" h="1087120">
                  <a:moveTo>
                    <a:pt x="335753" y="0"/>
                  </a:moveTo>
                  <a:lnTo>
                    <a:pt x="335753" y="1086777"/>
                  </a:lnTo>
                </a:path>
                <a:path w="504190" h="1087120">
                  <a:moveTo>
                    <a:pt x="503630" y="0"/>
                  </a:moveTo>
                  <a:lnTo>
                    <a:pt x="503630" y="1086777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7311066" y="6723730"/>
              <a:ext cx="168275" cy="1087120"/>
            </a:xfrm>
            <a:custGeom>
              <a:avLst/>
              <a:gdLst/>
              <a:ahLst/>
              <a:cxnLst/>
              <a:rect l="l" t="t" r="r" b="b"/>
              <a:pathLst>
                <a:path w="168275" h="1087120">
                  <a:moveTo>
                    <a:pt x="0" y="0"/>
                  </a:moveTo>
                  <a:lnTo>
                    <a:pt x="0" y="1086777"/>
                  </a:lnTo>
                </a:path>
                <a:path w="168275" h="1087120">
                  <a:moveTo>
                    <a:pt x="167876" y="0"/>
                  </a:moveTo>
                  <a:lnTo>
                    <a:pt x="167876" y="1086777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7646819" y="6841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7646819" y="693353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7646819" y="701185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7646819" y="70908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7646819" y="71692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7646819" y="72482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7646819" y="732656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7646819" y="743146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80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7646819" y="75160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7646819" y="75944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7646819" y="76734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7646819" y="775176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7814696" y="6841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7814696" y="693353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7814696" y="701185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7814696" y="70908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7814696" y="71692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7814696" y="72482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7814696" y="732656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7814696" y="743146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80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7814696" y="75160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7814696" y="75944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7814696" y="76734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7814696" y="775176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7982573" y="6841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7982573" y="693353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7982573" y="701185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7982573" y="70908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7982573" y="71692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7982573" y="72482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7982573" y="732656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7982573" y="743146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80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7982573" y="75160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7982573" y="75944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7982573" y="76734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7982573" y="775176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8150450" y="6841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8150450" y="693353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8150450" y="701185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8150450" y="70908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8150450" y="71692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8150450" y="72482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8150450" y="732656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8150450" y="743146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80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8150450" y="75160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8150450" y="75944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8150450" y="76734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8150450" y="775176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8318326" y="6841917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8318326" y="6933532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8318326" y="701185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8318326" y="70908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8318326" y="71692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8318326" y="72482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8318326" y="732656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8318326" y="7431464"/>
              <a:ext cx="0" cy="58419"/>
            </a:xfrm>
            <a:custGeom>
              <a:avLst/>
              <a:gdLst/>
              <a:ahLst/>
              <a:cxnLst/>
              <a:rect l="l" t="t" r="r" b="b"/>
              <a:pathLst>
                <a:path h="58420">
                  <a:moveTo>
                    <a:pt x="0" y="0"/>
                  </a:moveTo>
                  <a:lnTo>
                    <a:pt x="0" y="5804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8318326" y="751608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8318326" y="759441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8318326" y="767343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8318326" y="775176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0"/>
                  </a:move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4792914" y="7496503"/>
              <a:ext cx="3599815" cy="157480"/>
            </a:xfrm>
            <a:custGeom>
              <a:avLst/>
              <a:gdLst/>
              <a:ahLst/>
              <a:cxnLst/>
              <a:rect l="l" t="t" r="r" b="b"/>
              <a:pathLst>
                <a:path w="3599815" h="157479">
                  <a:moveTo>
                    <a:pt x="0" y="157352"/>
                  </a:moveTo>
                  <a:lnTo>
                    <a:pt x="3599279" y="157352"/>
                  </a:lnTo>
                </a:path>
                <a:path w="3599815" h="157479">
                  <a:moveTo>
                    <a:pt x="0" y="0"/>
                  </a:moveTo>
                  <a:lnTo>
                    <a:pt x="3599279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4792168" y="7025147"/>
              <a:ext cx="3600450" cy="314325"/>
            </a:xfrm>
            <a:custGeom>
              <a:avLst/>
              <a:gdLst/>
              <a:ahLst/>
              <a:cxnLst/>
              <a:rect l="l" t="t" r="r" b="b"/>
              <a:pathLst>
                <a:path w="3600450" h="314325">
                  <a:moveTo>
                    <a:pt x="0" y="314003"/>
                  </a:moveTo>
                  <a:lnTo>
                    <a:pt x="3598533" y="314003"/>
                  </a:lnTo>
                </a:path>
                <a:path w="3600450" h="314325">
                  <a:moveTo>
                    <a:pt x="746" y="157352"/>
                  </a:moveTo>
                  <a:lnTo>
                    <a:pt x="3600025" y="157352"/>
                  </a:lnTo>
                </a:path>
                <a:path w="3600450" h="314325">
                  <a:moveTo>
                    <a:pt x="746" y="0"/>
                  </a:moveTo>
                  <a:lnTo>
                    <a:pt x="3600025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6576885" y="6868492"/>
              <a:ext cx="1812925" cy="0"/>
            </a:xfrm>
            <a:custGeom>
              <a:avLst/>
              <a:gdLst/>
              <a:ahLst/>
              <a:cxnLst/>
              <a:rect l="l" t="t" r="r" b="b"/>
              <a:pathLst>
                <a:path w="1812925">
                  <a:moveTo>
                    <a:pt x="0" y="0"/>
                  </a:moveTo>
                  <a:lnTo>
                    <a:pt x="181232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7646819" y="71167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7577430" y="7025146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40">
                  <a:moveTo>
                    <a:pt x="69389" y="657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7478943" y="7025147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70135" y="0"/>
                  </a:moveTo>
                  <a:lnTo>
                    <a:pt x="0" y="0"/>
                  </a:lnTo>
                  <a:lnTo>
                    <a:pt x="0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7478943" y="7116759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7577431" y="7182499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7640105" y="711676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7577431" y="7032140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62674" y="587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7486404" y="7032139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62674" y="0"/>
                  </a:moveTo>
                  <a:lnTo>
                    <a:pt x="0" y="0"/>
                  </a:ln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7486404" y="7116759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7577431" y="7175505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8150450" y="7116761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8081061" y="7025146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40">
                  <a:moveTo>
                    <a:pt x="69389" y="657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7982574" y="7025147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70135" y="0"/>
                  </a:moveTo>
                  <a:lnTo>
                    <a:pt x="0" y="0"/>
                  </a:lnTo>
                  <a:lnTo>
                    <a:pt x="0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7982573" y="7116759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8081061" y="7182499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8143736" y="711676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8081061" y="7032140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62674" y="587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7990035" y="7032139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62674" y="0"/>
                  </a:moveTo>
                  <a:lnTo>
                    <a:pt x="0" y="0"/>
                  </a:ln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7990035" y="7116759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8081061" y="7175505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8150450" y="758811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8081061" y="7496502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40">
                  <a:moveTo>
                    <a:pt x="69389" y="657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7982574" y="7496503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70135" y="0"/>
                  </a:moveTo>
                  <a:lnTo>
                    <a:pt x="0" y="0"/>
                  </a:lnTo>
                  <a:lnTo>
                    <a:pt x="0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7982573" y="7588116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8081061" y="7653855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8143736" y="7588116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8081061" y="7502796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5" h="59690">
                  <a:moveTo>
                    <a:pt x="62674" y="594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7990035" y="7502798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5" h="59690">
                  <a:moveTo>
                    <a:pt x="62674" y="0"/>
                  </a:moveTo>
                  <a:lnTo>
                    <a:pt x="0" y="0"/>
                  </a:lnTo>
                  <a:lnTo>
                    <a:pt x="0" y="59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7990035" y="7588116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8081061" y="764686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7478943" y="758811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7409554" y="7496502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40">
                  <a:moveTo>
                    <a:pt x="69389" y="657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7311067" y="7496503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70135" y="0"/>
                  </a:moveTo>
                  <a:lnTo>
                    <a:pt x="0" y="0"/>
                  </a:lnTo>
                  <a:lnTo>
                    <a:pt x="0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7311066" y="7588116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7409554" y="7653855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7472228" y="7588116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7409554" y="7502796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5" h="59690">
                  <a:moveTo>
                    <a:pt x="62674" y="594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7318528" y="7502798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5" h="59690">
                  <a:moveTo>
                    <a:pt x="62674" y="0"/>
                  </a:moveTo>
                  <a:lnTo>
                    <a:pt x="0" y="0"/>
                  </a:lnTo>
                  <a:lnTo>
                    <a:pt x="0" y="59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7318528" y="7588116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7409554" y="764686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6807435" y="758811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6738046" y="7496502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40">
                  <a:moveTo>
                    <a:pt x="69389" y="657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6639559" y="7496503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70135" y="0"/>
                  </a:moveTo>
                  <a:lnTo>
                    <a:pt x="0" y="0"/>
                  </a:lnTo>
                  <a:lnTo>
                    <a:pt x="0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6639559" y="7588116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6738047" y="7653855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6800721" y="7588116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6738047" y="7502796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5" h="59690">
                  <a:moveTo>
                    <a:pt x="62674" y="594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6647020" y="7502798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5" h="59690">
                  <a:moveTo>
                    <a:pt x="62674" y="0"/>
                  </a:moveTo>
                  <a:lnTo>
                    <a:pt x="0" y="0"/>
                  </a:lnTo>
                  <a:lnTo>
                    <a:pt x="0" y="59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6647020" y="7588116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6738047" y="764686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6135928" y="758811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6066539" y="7496502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40">
                  <a:moveTo>
                    <a:pt x="69389" y="657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5968052" y="7496503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5" h="66040">
                  <a:moveTo>
                    <a:pt x="70135" y="0"/>
                  </a:moveTo>
                  <a:lnTo>
                    <a:pt x="0" y="0"/>
                  </a:lnTo>
                  <a:lnTo>
                    <a:pt x="0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5968051" y="7588116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5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6066540" y="7653855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6129214" y="7588116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6066540" y="7502796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4" h="59690">
                  <a:moveTo>
                    <a:pt x="62674" y="594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5975513" y="7502798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4" h="59690">
                  <a:moveTo>
                    <a:pt x="62674" y="0"/>
                  </a:moveTo>
                  <a:lnTo>
                    <a:pt x="0" y="0"/>
                  </a:lnTo>
                  <a:lnTo>
                    <a:pt x="0" y="59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5975513" y="7588116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4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6066540" y="764686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4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5464421" y="7588117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5395032" y="7496502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40">
                  <a:moveTo>
                    <a:pt x="69389" y="657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5296545" y="7496503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5" h="66040">
                  <a:moveTo>
                    <a:pt x="70135" y="0"/>
                  </a:moveTo>
                  <a:lnTo>
                    <a:pt x="0" y="0"/>
                  </a:lnTo>
                  <a:lnTo>
                    <a:pt x="0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5296544" y="7588116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5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5395032" y="7653855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5457706" y="7588116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5395032" y="7502796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4" h="59690">
                  <a:moveTo>
                    <a:pt x="62674" y="594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5304006" y="7502798"/>
              <a:ext cx="62865" cy="59690"/>
            </a:xfrm>
            <a:custGeom>
              <a:avLst/>
              <a:gdLst/>
              <a:ahLst/>
              <a:cxnLst/>
              <a:rect l="l" t="t" r="r" b="b"/>
              <a:pathLst>
                <a:path w="62864" h="59690">
                  <a:moveTo>
                    <a:pt x="62674" y="0"/>
                  </a:moveTo>
                  <a:lnTo>
                    <a:pt x="0" y="0"/>
                  </a:lnTo>
                  <a:lnTo>
                    <a:pt x="0" y="59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5304006" y="7588116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4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5395032" y="7646861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4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6807435" y="727411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6738046" y="7182497"/>
              <a:ext cx="69850" cy="65405"/>
            </a:xfrm>
            <a:custGeom>
              <a:avLst/>
              <a:gdLst/>
              <a:ahLst/>
              <a:cxnLst/>
              <a:rect l="l" t="t" r="r" b="b"/>
              <a:pathLst>
                <a:path w="69850" h="65404">
                  <a:moveTo>
                    <a:pt x="69389" y="650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6639559" y="7182499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4" h="65404">
                  <a:moveTo>
                    <a:pt x="70135" y="0"/>
                  </a:moveTo>
                  <a:lnTo>
                    <a:pt x="0" y="0"/>
                  </a:ln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6639559" y="7274112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4" h="65404">
                  <a:moveTo>
                    <a:pt x="0" y="0"/>
                  </a:moveTo>
                  <a:lnTo>
                    <a:pt x="0" y="65038"/>
                  </a:lnTo>
                  <a:lnTo>
                    <a:pt x="70135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6738047" y="7339151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6800721" y="727411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6738047" y="7188791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62674" y="587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6647020" y="7188791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62674" y="0"/>
                  </a:moveTo>
                  <a:lnTo>
                    <a:pt x="0" y="0"/>
                  </a:ln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6647020" y="7274112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5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6738047" y="7332857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6135928" y="727411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6066539" y="7182497"/>
              <a:ext cx="69850" cy="65405"/>
            </a:xfrm>
            <a:custGeom>
              <a:avLst/>
              <a:gdLst/>
              <a:ahLst/>
              <a:cxnLst/>
              <a:rect l="l" t="t" r="r" b="b"/>
              <a:pathLst>
                <a:path w="69850" h="65404">
                  <a:moveTo>
                    <a:pt x="69389" y="650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5968052" y="7182499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70135" y="0"/>
                  </a:moveTo>
                  <a:lnTo>
                    <a:pt x="0" y="0"/>
                  </a:ln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5968051" y="7274112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0" y="0"/>
                  </a:moveTo>
                  <a:lnTo>
                    <a:pt x="0" y="65038"/>
                  </a:lnTo>
                  <a:lnTo>
                    <a:pt x="70135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6066540" y="7339151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6129214" y="727411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6066540" y="7188791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4" h="59054">
                  <a:moveTo>
                    <a:pt x="62674" y="587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5975513" y="7188791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4" h="59054">
                  <a:moveTo>
                    <a:pt x="62674" y="0"/>
                  </a:moveTo>
                  <a:lnTo>
                    <a:pt x="0" y="0"/>
                  </a:ln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5975513" y="7274112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4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6066540" y="7332857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4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5464421" y="727411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5395032" y="7182497"/>
              <a:ext cx="69850" cy="65405"/>
            </a:xfrm>
            <a:custGeom>
              <a:avLst/>
              <a:gdLst/>
              <a:ahLst/>
              <a:cxnLst/>
              <a:rect l="l" t="t" r="r" b="b"/>
              <a:pathLst>
                <a:path w="69850" h="65404">
                  <a:moveTo>
                    <a:pt x="69389" y="65038"/>
                  </a:moveTo>
                  <a:lnTo>
                    <a:pt x="6938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5296545" y="7182499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70135" y="0"/>
                  </a:moveTo>
                  <a:lnTo>
                    <a:pt x="0" y="0"/>
                  </a:ln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5296544" y="7274112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0" y="0"/>
                  </a:moveTo>
                  <a:lnTo>
                    <a:pt x="0" y="65038"/>
                  </a:lnTo>
                  <a:lnTo>
                    <a:pt x="70135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5395032" y="7339151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5457706" y="7274112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5395032" y="7188791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4" h="59054">
                  <a:moveTo>
                    <a:pt x="62674" y="58744"/>
                  </a:moveTo>
                  <a:lnTo>
                    <a:pt x="6267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5304006" y="7188791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4" h="59054">
                  <a:moveTo>
                    <a:pt x="62674" y="0"/>
                  </a:moveTo>
                  <a:lnTo>
                    <a:pt x="0" y="0"/>
                  </a:lnTo>
                  <a:lnTo>
                    <a:pt x="0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5304006" y="7274112"/>
              <a:ext cx="62865" cy="59055"/>
            </a:xfrm>
            <a:custGeom>
              <a:avLst/>
              <a:gdLst/>
              <a:ahLst/>
              <a:cxnLst/>
              <a:rect l="l" t="t" r="r" b="b"/>
              <a:pathLst>
                <a:path w="62864" h="59054">
                  <a:moveTo>
                    <a:pt x="0" y="0"/>
                  </a:moveTo>
                  <a:lnTo>
                    <a:pt x="0" y="58744"/>
                  </a:lnTo>
                  <a:lnTo>
                    <a:pt x="62674" y="587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5395032" y="7332857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4">
                  <a:moveTo>
                    <a:pt x="0" y="0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7227501" y="7391602"/>
              <a:ext cx="1161415" cy="0"/>
            </a:xfrm>
            <a:custGeom>
              <a:avLst/>
              <a:gdLst/>
              <a:ahLst/>
              <a:cxnLst/>
              <a:rect l="l" t="t" r="r" b="b"/>
              <a:pathLst>
                <a:path w="1161415">
                  <a:moveTo>
                    <a:pt x="0" y="0"/>
                  </a:moveTo>
                  <a:lnTo>
                    <a:pt x="11609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7185718" y="6723730"/>
              <a:ext cx="1203325" cy="708025"/>
            </a:xfrm>
            <a:custGeom>
              <a:avLst/>
              <a:gdLst/>
              <a:ahLst/>
              <a:cxnLst/>
              <a:rect l="l" t="t" r="r" b="b"/>
              <a:pathLst>
                <a:path w="1203325" h="708025">
                  <a:moveTo>
                    <a:pt x="0" y="0"/>
                  </a:moveTo>
                  <a:lnTo>
                    <a:pt x="0" y="707734"/>
                  </a:lnTo>
                  <a:lnTo>
                    <a:pt x="1202744" y="7077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7227501" y="6723730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6678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2400857" y="5624362"/>
              <a:ext cx="1217295" cy="1675764"/>
            </a:xfrm>
            <a:custGeom>
              <a:avLst/>
              <a:gdLst/>
              <a:ahLst/>
              <a:cxnLst/>
              <a:rect l="l" t="t" r="r" b="b"/>
              <a:pathLst>
                <a:path w="1217295" h="1675765">
                  <a:moveTo>
                    <a:pt x="0" y="0"/>
                  </a:moveTo>
                  <a:lnTo>
                    <a:pt x="1216920" y="0"/>
                  </a:lnTo>
                  <a:lnTo>
                    <a:pt x="1216920" y="1060202"/>
                  </a:lnTo>
                  <a:lnTo>
                    <a:pt x="489454" y="1060202"/>
                  </a:lnTo>
                  <a:lnTo>
                    <a:pt x="489454" y="1675624"/>
                  </a:lnTo>
                  <a:lnTo>
                    <a:pt x="0" y="1675624"/>
                  </a:lnTo>
                  <a:lnTo>
                    <a:pt x="0" y="1049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3940848" y="6671976"/>
              <a:ext cx="3350260" cy="12700"/>
            </a:xfrm>
            <a:custGeom>
              <a:avLst/>
              <a:gdLst/>
              <a:ahLst/>
              <a:cxnLst/>
              <a:rect l="l" t="t" r="r" b="b"/>
              <a:pathLst>
                <a:path w="3350259" h="12700">
                  <a:moveTo>
                    <a:pt x="0" y="0"/>
                  </a:moveTo>
                  <a:lnTo>
                    <a:pt x="399919" y="0"/>
                  </a:lnTo>
                  <a:lnTo>
                    <a:pt x="399919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  <a:path w="3350259" h="12700">
                  <a:moveTo>
                    <a:pt x="2950155" y="0"/>
                  </a:moveTo>
                  <a:lnTo>
                    <a:pt x="3350075" y="0"/>
                  </a:lnTo>
                  <a:lnTo>
                    <a:pt x="3350075" y="12588"/>
                  </a:lnTo>
                  <a:lnTo>
                    <a:pt x="2950155" y="12588"/>
                  </a:lnTo>
                  <a:lnTo>
                    <a:pt x="295015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45" name="object 7745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2788098" y="7708400"/>
              <a:ext cx="139111" cy="102455"/>
            </a:xfrm>
            <a:prstGeom prst="rect">
              <a:avLst/>
            </a:prstGeom>
          </p:spPr>
        </p:pic>
        <p:pic>
          <p:nvPicPr>
            <p:cNvPr id="7746" name="object 7746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2284462" y="7708400"/>
              <a:ext cx="139116" cy="102455"/>
            </a:xfrm>
            <a:prstGeom prst="rect">
              <a:avLst/>
            </a:prstGeom>
          </p:spPr>
        </p:pic>
        <p:pic>
          <p:nvPicPr>
            <p:cNvPr id="7747" name="object 7747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5683781" y="5781016"/>
              <a:ext cx="612561" cy="124168"/>
            </a:xfrm>
            <a:prstGeom prst="rect">
              <a:avLst/>
            </a:prstGeom>
          </p:spPr>
        </p:pic>
        <p:pic>
          <p:nvPicPr>
            <p:cNvPr id="7748" name="object 7748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5426369" y="6695057"/>
              <a:ext cx="517061" cy="79022"/>
            </a:xfrm>
            <a:prstGeom prst="rect">
              <a:avLst/>
            </a:prstGeom>
          </p:spPr>
        </p:pic>
        <p:pic>
          <p:nvPicPr>
            <p:cNvPr id="7749" name="object 7749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3878172" y="7465728"/>
              <a:ext cx="517060" cy="79032"/>
            </a:xfrm>
            <a:prstGeom prst="rect">
              <a:avLst/>
            </a:prstGeom>
          </p:spPr>
        </p:pic>
        <p:pic>
          <p:nvPicPr>
            <p:cNvPr id="7750" name="object 7750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3516304" y="7068503"/>
              <a:ext cx="517060" cy="79029"/>
            </a:xfrm>
            <a:prstGeom prst="rect">
              <a:avLst/>
            </a:prstGeom>
          </p:spPr>
        </p:pic>
        <p:pic>
          <p:nvPicPr>
            <p:cNvPr id="7751" name="object 7751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2271032" y="7483912"/>
              <a:ext cx="517059" cy="76230"/>
            </a:xfrm>
            <a:prstGeom prst="rect">
              <a:avLst/>
            </a:prstGeom>
          </p:spPr>
        </p:pic>
        <p:pic>
          <p:nvPicPr>
            <p:cNvPr id="7752" name="object 7752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7572208" y="7185991"/>
              <a:ext cx="511092" cy="125185"/>
            </a:xfrm>
            <a:prstGeom prst="rect">
              <a:avLst/>
            </a:prstGeom>
          </p:spPr>
        </p:pic>
        <p:pic>
          <p:nvPicPr>
            <p:cNvPr id="7753" name="object 7753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1924494" y="7534582"/>
              <a:ext cx="99946" cy="80109"/>
            </a:xfrm>
            <a:prstGeom prst="rect">
              <a:avLst/>
            </a:prstGeom>
          </p:spPr>
        </p:pic>
        <p:sp>
          <p:nvSpPr>
            <p:cNvPr id="7754" name="object 7754"/>
            <p:cNvSpPr/>
            <p:nvPr/>
          </p:nvSpPr>
          <p:spPr>
            <a:xfrm>
              <a:off x="2190451" y="6144674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2190451" y="67125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2197911" y="6022987"/>
              <a:ext cx="175895" cy="164465"/>
            </a:xfrm>
            <a:custGeom>
              <a:avLst/>
              <a:gdLst/>
              <a:ahLst/>
              <a:cxnLst/>
              <a:rect l="l" t="t" r="r" b="b"/>
              <a:pathLst>
                <a:path w="175894" h="164464">
                  <a:moveTo>
                    <a:pt x="175338" y="157352"/>
                  </a:moveTo>
                  <a:lnTo>
                    <a:pt x="167876" y="164345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75338" y="1573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2365788" y="6181040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2365788" y="573555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2284462" y="5966342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56705" y="0"/>
                  </a:moveTo>
                  <a:lnTo>
                    <a:pt x="30590" y="3496"/>
                  </a:lnTo>
                  <a:lnTo>
                    <a:pt x="5968" y="9790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2212088" y="5989420"/>
              <a:ext cx="46355" cy="29209"/>
            </a:xfrm>
            <a:custGeom>
              <a:avLst/>
              <a:gdLst/>
              <a:ahLst/>
              <a:cxnLst/>
              <a:rect l="l" t="t" r="r" b="b"/>
              <a:pathLst>
                <a:path w="46355" h="29210">
                  <a:moveTo>
                    <a:pt x="46259" y="0"/>
                  </a:moveTo>
                  <a:lnTo>
                    <a:pt x="30590" y="7692"/>
                  </a:lnTo>
                  <a:lnTo>
                    <a:pt x="8953" y="20980"/>
                  </a:lnTo>
                  <a:lnTo>
                    <a:pt x="0" y="28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2159114" y="6036276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32829" y="0"/>
                  </a:moveTo>
                  <a:lnTo>
                    <a:pt x="24621" y="8392"/>
                  </a:lnTo>
                  <a:lnTo>
                    <a:pt x="8953" y="27973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2130761" y="6102013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15668" y="0"/>
                  </a:moveTo>
                  <a:lnTo>
                    <a:pt x="13430" y="5594"/>
                  </a:lnTo>
                  <a:lnTo>
                    <a:pt x="5222" y="28673"/>
                  </a:ln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2321767" y="5742553"/>
              <a:ext cx="44450" cy="41275"/>
            </a:xfrm>
            <a:custGeom>
              <a:avLst/>
              <a:gdLst/>
              <a:ahLst/>
              <a:cxnLst/>
              <a:rect l="l" t="t" r="r" b="b"/>
              <a:pathLst>
                <a:path w="44450" h="41275">
                  <a:moveTo>
                    <a:pt x="44021" y="0"/>
                  </a:moveTo>
                  <a:lnTo>
                    <a:pt x="0" y="412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2262078" y="5802695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2197912" y="5857943"/>
              <a:ext cx="52069" cy="49530"/>
            </a:xfrm>
            <a:custGeom>
              <a:avLst/>
              <a:gdLst/>
              <a:ahLst/>
              <a:cxnLst/>
              <a:rect l="l" t="t" r="r" b="b"/>
              <a:pathLst>
                <a:path w="52069" h="49529">
                  <a:moveTo>
                    <a:pt x="44021" y="0"/>
                  </a:moveTo>
                  <a:lnTo>
                    <a:pt x="0" y="41960"/>
                  </a:lnTo>
                  <a:lnTo>
                    <a:pt x="7461" y="48953"/>
                  </a:lnTo>
                  <a:lnTo>
                    <a:pt x="51482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2269539" y="5809689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2329229" y="5742552"/>
              <a:ext cx="44450" cy="48260"/>
            </a:xfrm>
            <a:custGeom>
              <a:avLst/>
              <a:gdLst/>
              <a:ahLst/>
              <a:cxnLst/>
              <a:rect l="l" t="t" r="r" b="b"/>
              <a:pathLst>
                <a:path w="44450" h="48260">
                  <a:moveTo>
                    <a:pt x="0" y="48254"/>
                  </a:moveTo>
                  <a:lnTo>
                    <a:pt x="44021" y="6993"/>
                  </a:lnTo>
                  <a:lnTo>
                    <a:pt x="365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2130761" y="5775420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0" y="0"/>
                  </a:moveTo>
                  <a:lnTo>
                    <a:pt x="5222" y="23777"/>
                  </a:lnTo>
                  <a:lnTo>
                    <a:pt x="13430" y="46855"/>
                  </a:lnTo>
                  <a:lnTo>
                    <a:pt x="15668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2159114" y="5851649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0" y="0"/>
                  </a:moveTo>
                  <a:lnTo>
                    <a:pt x="8953" y="13986"/>
                  </a:lnTo>
                  <a:lnTo>
                    <a:pt x="24621" y="33568"/>
                  </a:lnTo>
                  <a:lnTo>
                    <a:pt x="32829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2212088" y="5911794"/>
              <a:ext cx="46355" cy="29209"/>
            </a:xfrm>
            <a:custGeom>
              <a:avLst/>
              <a:gdLst/>
              <a:ahLst/>
              <a:cxnLst/>
              <a:rect l="l" t="t" r="r" b="b"/>
              <a:pathLst>
                <a:path w="46355" h="29210">
                  <a:moveTo>
                    <a:pt x="0" y="0"/>
                  </a:moveTo>
                  <a:lnTo>
                    <a:pt x="8953" y="6993"/>
                  </a:lnTo>
                  <a:lnTo>
                    <a:pt x="30590" y="20980"/>
                  </a:lnTo>
                  <a:lnTo>
                    <a:pt x="46259" y="28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2284462" y="5950956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0" y="0"/>
                  </a:moveTo>
                  <a:lnTo>
                    <a:pt x="5968" y="2098"/>
                  </a:lnTo>
                  <a:lnTo>
                    <a:pt x="30590" y="9091"/>
                  </a:lnTo>
                  <a:lnTo>
                    <a:pt x="56705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2365790" y="5742550"/>
              <a:ext cx="10795" cy="222885"/>
            </a:xfrm>
            <a:custGeom>
              <a:avLst/>
              <a:gdLst/>
              <a:ahLst/>
              <a:cxnLst/>
              <a:rect l="l" t="t" r="r" b="b"/>
              <a:pathLst>
                <a:path w="10794" h="222885">
                  <a:moveTo>
                    <a:pt x="10445" y="0"/>
                  </a:moveTo>
                  <a:lnTo>
                    <a:pt x="0" y="0"/>
                  </a:lnTo>
                  <a:lnTo>
                    <a:pt x="0" y="222390"/>
                  </a:lnTo>
                  <a:lnTo>
                    <a:pt x="10445" y="222390"/>
                  </a:lnTo>
                  <a:lnTo>
                    <a:pt x="104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2023321" y="4864878"/>
              <a:ext cx="78740" cy="74295"/>
            </a:xfrm>
            <a:custGeom>
              <a:avLst/>
              <a:gdLst/>
              <a:ahLst/>
              <a:cxnLst/>
              <a:rect l="l" t="t" r="r" b="b"/>
              <a:pathLst>
                <a:path w="78739" h="74295">
                  <a:moveTo>
                    <a:pt x="0" y="0"/>
                  </a:moveTo>
                  <a:lnTo>
                    <a:pt x="78342" y="741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2279984" y="5105451"/>
              <a:ext cx="79375" cy="74295"/>
            </a:xfrm>
            <a:custGeom>
              <a:avLst/>
              <a:gdLst/>
              <a:ahLst/>
              <a:cxnLst/>
              <a:rect l="l" t="t" r="r" b="b"/>
              <a:pathLst>
                <a:path w="79375" h="74295">
                  <a:moveTo>
                    <a:pt x="0" y="0"/>
                  </a:moveTo>
                  <a:lnTo>
                    <a:pt x="79088" y="741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2400857" y="516279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3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2400857" y="567051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2023321" y="4864878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0" y="9021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2023321" y="500754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2023321" y="516489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2023321" y="532224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2023321" y="547960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2023321" y="563695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2023321" y="579430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2023321" y="595165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2023321" y="610900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2023321" y="626636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2023321" y="642371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2023321" y="658106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2023321" y="673841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2023321" y="689576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2023321" y="705312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2023321" y="7210472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4">
                  <a:moveTo>
                    <a:pt x="0" y="0"/>
                  </a:moveTo>
                  <a:lnTo>
                    <a:pt x="0" y="8951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2065103" y="4848791"/>
              <a:ext cx="66675" cy="62865"/>
            </a:xfrm>
            <a:custGeom>
              <a:avLst/>
              <a:gdLst/>
              <a:ahLst/>
              <a:cxnLst/>
              <a:rect l="l" t="t" r="r" b="b"/>
              <a:pathLst>
                <a:path w="66675" h="62864">
                  <a:moveTo>
                    <a:pt x="0" y="0"/>
                  </a:moveTo>
                  <a:lnTo>
                    <a:pt x="66404" y="622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2309829" y="5078178"/>
              <a:ext cx="91440" cy="85090"/>
            </a:xfrm>
            <a:custGeom>
              <a:avLst/>
              <a:gdLst/>
              <a:ahLst/>
              <a:cxnLst/>
              <a:rect l="l" t="t" r="r" b="b"/>
              <a:pathLst>
                <a:path w="91439" h="85089">
                  <a:moveTo>
                    <a:pt x="0" y="0"/>
                  </a:moveTo>
                  <a:lnTo>
                    <a:pt x="91026" y="846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2065103" y="4904739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69934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2065103" y="502712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2065103" y="518447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2065103" y="534182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2065103" y="549918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2065103" y="565653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2065103" y="581388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2065103" y="597123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2065103" y="612858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2065103" y="628594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2065103" y="6443292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2065103" y="6600644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2065103" y="6757996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2065103" y="6915348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2065103" y="707270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2065103" y="7230052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4">
                  <a:moveTo>
                    <a:pt x="0" y="0"/>
                  </a:moveTo>
                  <a:lnTo>
                    <a:pt x="0" y="69934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2359074" y="726781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2359074" y="573555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2359074" y="519916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2279984" y="5078176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0" y="27274"/>
                  </a:moveTo>
                  <a:lnTo>
                    <a:pt x="298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2101663" y="4911033"/>
              <a:ext cx="29845" cy="28575"/>
            </a:xfrm>
            <a:custGeom>
              <a:avLst/>
              <a:gdLst/>
              <a:ahLst/>
              <a:cxnLst/>
              <a:rect l="l" t="t" r="r" b="b"/>
              <a:pathLst>
                <a:path w="29844" h="28575">
                  <a:moveTo>
                    <a:pt x="0" y="27973"/>
                  </a:moveTo>
                  <a:lnTo>
                    <a:pt x="298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2400857" y="726781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2359074" y="517958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2359074" y="567051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2359074" y="7267817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2365790" y="519916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2394141" y="5199163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2365790" y="542155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2379965" y="521245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2106886" y="4915929"/>
              <a:ext cx="29845" cy="28575"/>
            </a:xfrm>
            <a:custGeom>
              <a:avLst/>
              <a:gdLst/>
              <a:ahLst/>
              <a:cxnLst/>
              <a:rect l="l" t="t" r="r" b="b"/>
              <a:pathLst>
                <a:path w="29844" h="28575">
                  <a:moveTo>
                    <a:pt x="0" y="18182"/>
                  </a:moveTo>
                  <a:lnTo>
                    <a:pt x="20145" y="0"/>
                  </a:lnTo>
                  <a:lnTo>
                    <a:pt x="29844" y="9091"/>
                  </a:lnTo>
                  <a:lnTo>
                    <a:pt x="9699" y="27973"/>
                  </a:lnTo>
                  <a:lnTo>
                    <a:pt x="0" y="181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2127031" y="4915929"/>
              <a:ext cx="177800" cy="167005"/>
            </a:xfrm>
            <a:custGeom>
              <a:avLst/>
              <a:gdLst/>
              <a:ahLst/>
              <a:cxnLst/>
              <a:rect l="l" t="t" r="r" b="b"/>
              <a:pathLst>
                <a:path w="177800" h="167004">
                  <a:moveTo>
                    <a:pt x="0" y="0"/>
                  </a:moveTo>
                  <a:lnTo>
                    <a:pt x="177576" y="166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2106885" y="4934113"/>
              <a:ext cx="198120" cy="167640"/>
            </a:xfrm>
            <a:custGeom>
              <a:avLst/>
              <a:gdLst/>
              <a:ahLst/>
              <a:cxnLst/>
              <a:rect l="l" t="t" r="r" b="b"/>
              <a:pathLst>
                <a:path w="198119" h="167639">
                  <a:moveTo>
                    <a:pt x="178322" y="167142"/>
                  </a:moveTo>
                  <a:lnTo>
                    <a:pt x="197721" y="148260"/>
                  </a:lnTo>
                  <a:lnTo>
                    <a:pt x="188022" y="139169"/>
                  </a:lnTo>
                  <a:lnTo>
                    <a:pt x="167876" y="157352"/>
                  </a:lnTo>
                  <a:lnTo>
                    <a:pt x="178322" y="16714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2127031" y="4934112"/>
              <a:ext cx="158750" cy="148590"/>
            </a:xfrm>
            <a:custGeom>
              <a:avLst/>
              <a:gdLst/>
              <a:ahLst/>
              <a:cxnLst/>
              <a:rect l="l" t="t" r="r" b="b"/>
              <a:pathLst>
                <a:path w="158750" h="148589">
                  <a:moveTo>
                    <a:pt x="0" y="0"/>
                  </a:moveTo>
                  <a:lnTo>
                    <a:pt x="158177" y="1482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2365790" y="5434839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2394141" y="543484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2365790" y="565723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2379965" y="544743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2365790" y="619362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2394141" y="619362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2365790" y="641671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2379965" y="6206915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2359075" y="6429304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0" y="0"/>
                  </a:moveTo>
                  <a:lnTo>
                    <a:pt x="41782" y="0"/>
                  </a:ln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2365790" y="649504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2394141" y="6495043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2365790" y="6717439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2379965" y="650833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2365790" y="673072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2394141" y="673072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2365790" y="695311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2379965" y="674401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2365790" y="703213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2394141" y="703213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2365790" y="725452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2379965" y="7044728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2359075" y="6966399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0" y="0"/>
                  </a:moveTo>
                  <a:lnTo>
                    <a:pt x="41782" y="0"/>
                  </a:ln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2023321" y="496348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2023318" y="5670517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8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41788" y="65038"/>
                  </a:lnTo>
                  <a:close/>
                </a:path>
                <a:path w="41910" h="65404">
                  <a:moveTo>
                    <a:pt x="41788" y="650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2023321" y="5670518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0" y="0"/>
                  </a:lnTo>
                  <a:lnTo>
                    <a:pt x="41782" y="65038"/>
                  </a:lnTo>
                  <a:lnTo>
                    <a:pt x="41782" y="0"/>
                  </a:lnTo>
                  <a:close/>
                </a:path>
                <a:path w="41910" h="65404">
                  <a:moveTo>
                    <a:pt x="0" y="0"/>
                  </a:moveTo>
                  <a:lnTo>
                    <a:pt x="41782" y="65038"/>
                  </a:lnTo>
                  <a:lnTo>
                    <a:pt x="0" y="650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2023318" y="6442591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8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1788" y="65738"/>
                  </a:lnTo>
                  <a:close/>
                </a:path>
                <a:path w="41910" h="66040">
                  <a:moveTo>
                    <a:pt x="41788" y="657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7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2023321" y="6442592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40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2023321" y="567051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2030036" y="496348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2058388" y="496348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2030036" y="518587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2044211" y="4976774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2030036" y="5434839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2058388" y="543484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2030036" y="565723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2044211" y="5447430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2030036" y="519916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2058388" y="5199163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2030036" y="542155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2044211" y="521245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2023321" y="5670518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41782" y="65038"/>
                  </a:ln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2023321" y="5670518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4">
                  <a:moveTo>
                    <a:pt x="0" y="0"/>
                  </a:moveTo>
                  <a:lnTo>
                    <a:pt x="0" y="650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2030036" y="642930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2058388" y="620691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2030036" y="620691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2044211" y="6220203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2030036" y="5958647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2058388" y="573555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2030036" y="5735557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2044211" y="5748845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2030036" y="619362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2058388" y="597123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2030036" y="597123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2044211" y="598452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2023321" y="6442594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0" y="65738"/>
                  </a:moveTo>
                  <a:lnTo>
                    <a:pt x="41782" y="65738"/>
                  </a:lnTo>
                  <a:lnTo>
                    <a:pt x="417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2023321" y="6442592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0"/>
                  </a:moveTo>
                  <a:lnTo>
                    <a:pt x="0" y="657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2030036" y="7202077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2058388" y="697968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2030036" y="697968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2044211" y="6992277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2030036" y="673072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2058388" y="6508332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2030036" y="6508330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2044211" y="6520921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2030036" y="6966399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2058388" y="674401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2030036" y="6744008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2044211" y="6756599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2023318" y="486488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41788" y="39850"/>
                  </a:moveTo>
                  <a:lnTo>
                    <a:pt x="0" y="39850"/>
                  </a:lnTo>
                  <a:lnTo>
                    <a:pt x="0" y="0"/>
                  </a:lnTo>
                  <a:lnTo>
                    <a:pt x="41788" y="398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2023321" y="486487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0"/>
                  </a:moveTo>
                  <a:lnTo>
                    <a:pt x="41782" y="39862"/>
                  </a:lnTo>
                  <a:lnTo>
                    <a:pt x="0" y="3986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2023318" y="4904731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4">
                  <a:moveTo>
                    <a:pt x="41788" y="58750"/>
                  </a:moveTo>
                  <a:lnTo>
                    <a:pt x="0" y="58750"/>
                  </a:lnTo>
                  <a:lnTo>
                    <a:pt x="0" y="0"/>
                  </a:lnTo>
                  <a:lnTo>
                    <a:pt x="41788" y="58750"/>
                  </a:lnTo>
                  <a:close/>
                </a:path>
                <a:path w="41910" h="59054">
                  <a:moveTo>
                    <a:pt x="41788" y="5875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58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2023321" y="4904739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4">
                  <a:moveTo>
                    <a:pt x="41782" y="0"/>
                  </a:moveTo>
                  <a:lnTo>
                    <a:pt x="0" y="0"/>
                  </a:lnTo>
                  <a:lnTo>
                    <a:pt x="41782" y="58744"/>
                  </a:lnTo>
                  <a:lnTo>
                    <a:pt x="41782" y="0"/>
                  </a:lnTo>
                  <a:close/>
                </a:path>
                <a:path w="41910" h="59054">
                  <a:moveTo>
                    <a:pt x="0" y="0"/>
                  </a:moveTo>
                  <a:lnTo>
                    <a:pt x="41782" y="58744"/>
                  </a:lnTo>
                  <a:lnTo>
                    <a:pt x="0" y="5874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2279985" y="5078173"/>
              <a:ext cx="59690" cy="27305"/>
            </a:xfrm>
            <a:custGeom>
              <a:avLst/>
              <a:gdLst/>
              <a:ahLst/>
              <a:cxnLst/>
              <a:rect l="l" t="t" r="r" b="b"/>
              <a:pathLst>
                <a:path w="59689" h="27304">
                  <a:moveTo>
                    <a:pt x="59689" y="27274"/>
                  </a:moveTo>
                  <a:lnTo>
                    <a:pt x="0" y="27274"/>
                  </a:lnTo>
                  <a:lnTo>
                    <a:pt x="29844" y="0"/>
                  </a:lnTo>
                  <a:lnTo>
                    <a:pt x="59689" y="272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2279984" y="5078178"/>
              <a:ext cx="59690" cy="27305"/>
            </a:xfrm>
            <a:custGeom>
              <a:avLst/>
              <a:gdLst/>
              <a:ahLst/>
              <a:cxnLst/>
              <a:rect l="l" t="t" r="r" b="b"/>
              <a:pathLst>
                <a:path w="59689" h="27304">
                  <a:moveTo>
                    <a:pt x="29844" y="0"/>
                  </a:moveTo>
                  <a:lnTo>
                    <a:pt x="59689" y="27274"/>
                  </a:lnTo>
                  <a:lnTo>
                    <a:pt x="0" y="27274"/>
                  </a:lnTo>
                  <a:lnTo>
                    <a:pt x="2984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2279984" y="5105446"/>
              <a:ext cx="121285" cy="57785"/>
            </a:xfrm>
            <a:custGeom>
              <a:avLst/>
              <a:gdLst/>
              <a:ahLst/>
              <a:cxnLst/>
              <a:rect l="l" t="t" r="r" b="b"/>
              <a:pathLst>
                <a:path w="121285" h="57785">
                  <a:moveTo>
                    <a:pt x="120871" y="57346"/>
                  </a:moveTo>
                  <a:lnTo>
                    <a:pt x="61181" y="57346"/>
                  </a:lnTo>
                  <a:lnTo>
                    <a:pt x="0" y="0"/>
                  </a:lnTo>
                  <a:lnTo>
                    <a:pt x="120871" y="57346"/>
                  </a:lnTo>
                  <a:close/>
                </a:path>
                <a:path w="121285" h="57785">
                  <a:moveTo>
                    <a:pt x="120871" y="57346"/>
                  </a:moveTo>
                  <a:lnTo>
                    <a:pt x="0" y="0"/>
                  </a:lnTo>
                  <a:lnTo>
                    <a:pt x="59695" y="0"/>
                  </a:lnTo>
                  <a:lnTo>
                    <a:pt x="120871" y="573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2279985" y="5105451"/>
              <a:ext cx="121285" cy="57785"/>
            </a:xfrm>
            <a:custGeom>
              <a:avLst/>
              <a:gdLst/>
              <a:ahLst/>
              <a:cxnLst/>
              <a:rect l="l" t="t" r="r" b="b"/>
              <a:pathLst>
                <a:path w="121285" h="57785">
                  <a:moveTo>
                    <a:pt x="59689" y="0"/>
                  </a:moveTo>
                  <a:lnTo>
                    <a:pt x="0" y="0"/>
                  </a:lnTo>
                  <a:lnTo>
                    <a:pt x="120871" y="57346"/>
                  </a:lnTo>
                  <a:lnTo>
                    <a:pt x="59689" y="0"/>
                  </a:lnTo>
                  <a:close/>
                </a:path>
                <a:path w="121285" h="57785">
                  <a:moveTo>
                    <a:pt x="0" y="0"/>
                  </a:moveTo>
                  <a:lnTo>
                    <a:pt x="120871" y="57346"/>
                  </a:lnTo>
                  <a:lnTo>
                    <a:pt x="61181" y="57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2341164" y="5162792"/>
              <a:ext cx="59690" cy="17145"/>
            </a:xfrm>
            <a:custGeom>
              <a:avLst/>
              <a:gdLst/>
              <a:ahLst/>
              <a:cxnLst/>
              <a:rect l="l" t="t" r="r" b="b"/>
              <a:pathLst>
                <a:path w="59689" h="17145">
                  <a:moveTo>
                    <a:pt x="59695" y="16790"/>
                  </a:moveTo>
                  <a:lnTo>
                    <a:pt x="17906" y="16790"/>
                  </a:lnTo>
                  <a:lnTo>
                    <a:pt x="0" y="0"/>
                  </a:lnTo>
                  <a:lnTo>
                    <a:pt x="59695" y="16790"/>
                  </a:lnTo>
                  <a:close/>
                </a:path>
                <a:path w="59689" h="17145">
                  <a:moveTo>
                    <a:pt x="59695" y="16790"/>
                  </a:moveTo>
                  <a:lnTo>
                    <a:pt x="0" y="0"/>
                  </a:lnTo>
                  <a:lnTo>
                    <a:pt x="59695" y="0"/>
                  </a:lnTo>
                  <a:lnTo>
                    <a:pt x="59695" y="16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2341167" y="5162798"/>
              <a:ext cx="59690" cy="17145"/>
            </a:xfrm>
            <a:custGeom>
              <a:avLst/>
              <a:gdLst/>
              <a:ahLst/>
              <a:cxnLst/>
              <a:rect l="l" t="t" r="r" b="b"/>
              <a:pathLst>
                <a:path w="59689" h="17145">
                  <a:moveTo>
                    <a:pt x="59689" y="0"/>
                  </a:moveTo>
                  <a:lnTo>
                    <a:pt x="0" y="0"/>
                  </a:lnTo>
                  <a:lnTo>
                    <a:pt x="59689" y="16784"/>
                  </a:lnTo>
                  <a:lnTo>
                    <a:pt x="59689" y="0"/>
                  </a:lnTo>
                  <a:close/>
                </a:path>
                <a:path w="59689" h="17145">
                  <a:moveTo>
                    <a:pt x="0" y="0"/>
                  </a:moveTo>
                  <a:lnTo>
                    <a:pt x="59689" y="16784"/>
                  </a:lnTo>
                  <a:lnTo>
                    <a:pt x="17906" y="1678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2359071" y="5179581"/>
              <a:ext cx="41910" cy="19685"/>
            </a:xfrm>
            <a:custGeom>
              <a:avLst/>
              <a:gdLst/>
              <a:ahLst/>
              <a:cxnLst/>
              <a:rect l="l" t="t" r="r" b="b"/>
              <a:pathLst>
                <a:path w="41910" h="19685">
                  <a:moveTo>
                    <a:pt x="41788" y="19581"/>
                  </a:moveTo>
                  <a:lnTo>
                    <a:pt x="0" y="19581"/>
                  </a:lnTo>
                  <a:lnTo>
                    <a:pt x="0" y="0"/>
                  </a:lnTo>
                  <a:lnTo>
                    <a:pt x="41788" y="19581"/>
                  </a:lnTo>
                  <a:close/>
                </a:path>
                <a:path w="41910" h="19685">
                  <a:moveTo>
                    <a:pt x="41788" y="19581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195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2359074" y="5179582"/>
              <a:ext cx="41910" cy="19685"/>
            </a:xfrm>
            <a:custGeom>
              <a:avLst/>
              <a:gdLst/>
              <a:ahLst/>
              <a:cxnLst/>
              <a:rect l="l" t="t" r="r" b="b"/>
              <a:pathLst>
                <a:path w="41910" h="19685">
                  <a:moveTo>
                    <a:pt x="41782" y="0"/>
                  </a:moveTo>
                  <a:lnTo>
                    <a:pt x="0" y="0"/>
                  </a:lnTo>
                  <a:lnTo>
                    <a:pt x="41782" y="19581"/>
                  </a:lnTo>
                  <a:lnTo>
                    <a:pt x="41782" y="0"/>
                  </a:lnTo>
                  <a:close/>
                </a:path>
                <a:path w="41910" h="19685">
                  <a:moveTo>
                    <a:pt x="0" y="0"/>
                  </a:moveTo>
                  <a:lnTo>
                    <a:pt x="41782" y="19581"/>
                  </a:lnTo>
                  <a:lnTo>
                    <a:pt x="0" y="1958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2359071" y="5670517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8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41788" y="65038"/>
                  </a:lnTo>
                  <a:close/>
                </a:path>
                <a:path w="41910" h="65404">
                  <a:moveTo>
                    <a:pt x="41788" y="650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0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2359074" y="5670518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0" y="0"/>
                  </a:lnTo>
                  <a:lnTo>
                    <a:pt x="41782" y="65038"/>
                  </a:lnTo>
                  <a:lnTo>
                    <a:pt x="41782" y="0"/>
                  </a:lnTo>
                  <a:close/>
                </a:path>
                <a:path w="41910" h="65404">
                  <a:moveTo>
                    <a:pt x="0" y="0"/>
                  </a:moveTo>
                  <a:lnTo>
                    <a:pt x="41782" y="65038"/>
                  </a:lnTo>
                  <a:lnTo>
                    <a:pt x="0" y="650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2359071" y="6429308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41788" y="65732"/>
                  </a:moveTo>
                  <a:lnTo>
                    <a:pt x="0" y="65732"/>
                  </a:lnTo>
                  <a:lnTo>
                    <a:pt x="0" y="0"/>
                  </a:lnTo>
                  <a:lnTo>
                    <a:pt x="41788" y="65732"/>
                  </a:lnTo>
                  <a:close/>
                </a:path>
                <a:path w="41910" h="66039">
                  <a:moveTo>
                    <a:pt x="41788" y="65732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7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2359074" y="6429306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39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2359071" y="6966401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8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1788" y="65738"/>
                  </a:lnTo>
                  <a:close/>
                </a:path>
                <a:path w="41910" h="66040">
                  <a:moveTo>
                    <a:pt x="41788" y="657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57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2359074" y="6966402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40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2359071" y="7267812"/>
              <a:ext cx="41910" cy="32384"/>
            </a:xfrm>
            <a:custGeom>
              <a:avLst/>
              <a:gdLst/>
              <a:ahLst/>
              <a:cxnLst/>
              <a:rect l="l" t="t" r="r" b="b"/>
              <a:pathLst>
                <a:path w="41910" h="32384">
                  <a:moveTo>
                    <a:pt x="41788" y="32169"/>
                  </a:moveTo>
                  <a:lnTo>
                    <a:pt x="0" y="32169"/>
                  </a:lnTo>
                  <a:lnTo>
                    <a:pt x="0" y="0"/>
                  </a:lnTo>
                  <a:lnTo>
                    <a:pt x="41788" y="32169"/>
                  </a:lnTo>
                  <a:close/>
                </a:path>
                <a:path w="41910" h="32384">
                  <a:moveTo>
                    <a:pt x="41788" y="32169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321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2359074" y="7267817"/>
              <a:ext cx="41910" cy="32384"/>
            </a:xfrm>
            <a:custGeom>
              <a:avLst/>
              <a:gdLst/>
              <a:ahLst/>
              <a:cxnLst/>
              <a:rect l="l" t="t" r="r" b="b"/>
              <a:pathLst>
                <a:path w="41910" h="32384">
                  <a:moveTo>
                    <a:pt x="41782" y="0"/>
                  </a:moveTo>
                  <a:lnTo>
                    <a:pt x="0" y="0"/>
                  </a:lnTo>
                  <a:lnTo>
                    <a:pt x="41782" y="32169"/>
                  </a:lnTo>
                  <a:lnTo>
                    <a:pt x="41782" y="0"/>
                  </a:lnTo>
                  <a:close/>
                </a:path>
                <a:path w="41910" h="32384">
                  <a:moveTo>
                    <a:pt x="0" y="0"/>
                  </a:moveTo>
                  <a:lnTo>
                    <a:pt x="41782" y="32169"/>
                  </a:lnTo>
                  <a:lnTo>
                    <a:pt x="0" y="3216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2023318" y="7215361"/>
              <a:ext cx="41910" cy="85090"/>
            </a:xfrm>
            <a:custGeom>
              <a:avLst/>
              <a:gdLst/>
              <a:ahLst/>
              <a:cxnLst/>
              <a:rect l="l" t="t" r="r" b="b"/>
              <a:pathLst>
                <a:path w="41910" h="85090">
                  <a:moveTo>
                    <a:pt x="41788" y="84620"/>
                  </a:moveTo>
                  <a:lnTo>
                    <a:pt x="0" y="84620"/>
                  </a:lnTo>
                  <a:lnTo>
                    <a:pt x="0" y="0"/>
                  </a:lnTo>
                  <a:lnTo>
                    <a:pt x="41788" y="84620"/>
                  </a:lnTo>
                  <a:close/>
                </a:path>
                <a:path w="41910" h="85090">
                  <a:moveTo>
                    <a:pt x="41788" y="8462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84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2023321" y="7215366"/>
              <a:ext cx="41910" cy="85090"/>
            </a:xfrm>
            <a:custGeom>
              <a:avLst/>
              <a:gdLst/>
              <a:ahLst/>
              <a:cxnLst/>
              <a:rect l="l" t="t" r="r" b="b"/>
              <a:pathLst>
                <a:path w="41910" h="85090">
                  <a:moveTo>
                    <a:pt x="41782" y="0"/>
                  </a:moveTo>
                  <a:lnTo>
                    <a:pt x="0" y="0"/>
                  </a:lnTo>
                  <a:lnTo>
                    <a:pt x="41782" y="84620"/>
                  </a:lnTo>
                  <a:lnTo>
                    <a:pt x="41782" y="0"/>
                  </a:lnTo>
                  <a:close/>
                </a:path>
                <a:path w="41910" h="85090">
                  <a:moveTo>
                    <a:pt x="0" y="0"/>
                  </a:moveTo>
                  <a:lnTo>
                    <a:pt x="41782" y="84620"/>
                  </a:lnTo>
                  <a:lnTo>
                    <a:pt x="0" y="846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2023318" y="7299983"/>
              <a:ext cx="881380" cy="19685"/>
            </a:xfrm>
            <a:custGeom>
              <a:avLst/>
              <a:gdLst/>
              <a:ahLst/>
              <a:cxnLst/>
              <a:rect l="l" t="t" r="r" b="b"/>
              <a:pathLst>
                <a:path w="881380" h="19684">
                  <a:moveTo>
                    <a:pt x="881166" y="19587"/>
                  </a:moveTo>
                  <a:lnTo>
                    <a:pt x="0" y="19587"/>
                  </a:lnTo>
                  <a:lnTo>
                    <a:pt x="0" y="0"/>
                  </a:lnTo>
                  <a:lnTo>
                    <a:pt x="881166" y="19587"/>
                  </a:lnTo>
                  <a:close/>
                </a:path>
                <a:path w="881380" h="19684">
                  <a:moveTo>
                    <a:pt x="881166" y="19587"/>
                  </a:moveTo>
                  <a:lnTo>
                    <a:pt x="0" y="0"/>
                  </a:lnTo>
                  <a:lnTo>
                    <a:pt x="881166" y="0"/>
                  </a:lnTo>
                  <a:lnTo>
                    <a:pt x="881166" y="195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2023321" y="7299986"/>
              <a:ext cx="881380" cy="19685"/>
            </a:xfrm>
            <a:custGeom>
              <a:avLst/>
              <a:gdLst/>
              <a:ahLst/>
              <a:cxnLst/>
              <a:rect l="l" t="t" r="r" b="b"/>
              <a:pathLst>
                <a:path w="881380" h="19684">
                  <a:moveTo>
                    <a:pt x="881166" y="0"/>
                  </a:moveTo>
                  <a:lnTo>
                    <a:pt x="0" y="0"/>
                  </a:lnTo>
                  <a:lnTo>
                    <a:pt x="881166" y="19581"/>
                  </a:lnTo>
                  <a:lnTo>
                    <a:pt x="881166" y="0"/>
                  </a:lnTo>
                  <a:close/>
                </a:path>
                <a:path w="881380" h="19684">
                  <a:moveTo>
                    <a:pt x="0" y="0"/>
                  </a:moveTo>
                  <a:lnTo>
                    <a:pt x="881166" y="19581"/>
                  </a:lnTo>
                  <a:lnTo>
                    <a:pt x="0" y="1958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2023318" y="7319570"/>
              <a:ext cx="20955" cy="52705"/>
            </a:xfrm>
            <a:custGeom>
              <a:avLst/>
              <a:gdLst/>
              <a:ahLst/>
              <a:cxnLst/>
              <a:rect l="l" t="t" r="r" b="b"/>
              <a:pathLst>
                <a:path w="20955" h="52704">
                  <a:moveTo>
                    <a:pt x="20891" y="52450"/>
                  </a:moveTo>
                  <a:lnTo>
                    <a:pt x="0" y="52450"/>
                  </a:lnTo>
                  <a:lnTo>
                    <a:pt x="0" y="0"/>
                  </a:lnTo>
                  <a:lnTo>
                    <a:pt x="20891" y="52450"/>
                  </a:lnTo>
                  <a:close/>
                </a:path>
                <a:path w="20955" h="52704">
                  <a:moveTo>
                    <a:pt x="20891" y="52450"/>
                  </a:moveTo>
                  <a:lnTo>
                    <a:pt x="0" y="0"/>
                  </a:lnTo>
                  <a:lnTo>
                    <a:pt x="20891" y="0"/>
                  </a:lnTo>
                  <a:lnTo>
                    <a:pt x="20891" y="524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2023320" y="7319570"/>
              <a:ext cx="20955" cy="52705"/>
            </a:xfrm>
            <a:custGeom>
              <a:avLst/>
              <a:gdLst/>
              <a:ahLst/>
              <a:cxnLst/>
              <a:rect l="l" t="t" r="r" b="b"/>
              <a:pathLst>
                <a:path w="20955" h="52704">
                  <a:moveTo>
                    <a:pt x="20891" y="0"/>
                  </a:moveTo>
                  <a:lnTo>
                    <a:pt x="0" y="0"/>
                  </a:lnTo>
                  <a:lnTo>
                    <a:pt x="20891" y="52450"/>
                  </a:lnTo>
                  <a:lnTo>
                    <a:pt x="20891" y="0"/>
                  </a:lnTo>
                  <a:close/>
                </a:path>
                <a:path w="20955" h="52704">
                  <a:moveTo>
                    <a:pt x="0" y="0"/>
                  </a:moveTo>
                  <a:lnTo>
                    <a:pt x="20891" y="52450"/>
                  </a:lnTo>
                  <a:lnTo>
                    <a:pt x="0" y="524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2023321" y="7215366"/>
              <a:ext cx="41910" cy="85090"/>
            </a:xfrm>
            <a:custGeom>
              <a:avLst/>
              <a:gdLst/>
              <a:ahLst/>
              <a:cxnLst/>
              <a:rect l="l" t="t" r="r" b="b"/>
              <a:pathLst>
                <a:path w="41910" h="85090">
                  <a:moveTo>
                    <a:pt x="41782" y="84620"/>
                  </a:moveTo>
                  <a:lnTo>
                    <a:pt x="417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2023321" y="721536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h="85090">
                  <a:moveTo>
                    <a:pt x="0" y="0"/>
                  </a:moveTo>
                  <a:lnTo>
                    <a:pt x="0" y="846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2023321" y="4864877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9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2065103" y="490474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2065103" y="7299986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5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2190451" y="557680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3006706" y="6439095"/>
              <a:ext cx="335915" cy="4445"/>
            </a:xfrm>
            <a:custGeom>
              <a:avLst/>
              <a:gdLst/>
              <a:ahLst/>
              <a:cxnLst/>
              <a:rect l="l" t="t" r="r" b="b"/>
              <a:pathLst>
                <a:path w="335914" h="4445">
                  <a:moveTo>
                    <a:pt x="0" y="4196"/>
                  </a:moveTo>
                  <a:lnTo>
                    <a:pt x="335753" y="4196"/>
                  </a:lnTo>
                  <a:lnTo>
                    <a:pt x="335753" y="0"/>
                  </a:lnTo>
                  <a:lnTo>
                    <a:pt x="0" y="0"/>
                  </a:lnTo>
                  <a:lnTo>
                    <a:pt x="0" y="41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3342459" y="642440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3006705" y="642440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328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3048488" y="646077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0" y="0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3058933" y="64411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3048488" y="6450985"/>
              <a:ext cx="20955" cy="10160"/>
            </a:xfrm>
            <a:custGeom>
              <a:avLst/>
              <a:gdLst/>
              <a:ahLst/>
              <a:cxnLst/>
              <a:rect l="l" t="t" r="r" b="b"/>
              <a:pathLst>
                <a:path w="20955" h="10160">
                  <a:moveTo>
                    <a:pt x="0" y="9790"/>
                  </a:moveTo>
                  <a:lnTo>
                    <a:pt x="10445" y="0"/>
                  </a:lnTo>
                  <a:lnTo>
                    <a:pt x="20891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3152944" y="64607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3164137" y="64411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3152944" y="645098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90"/>
                  </a:moveTo>
                  <a:lnTo>
                    <a:pt x="11191" y="0"/>
                  </a:lnTo>
                  <a:lnTo>
                    <a:pt x="21637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3258147" y="6460776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3268592" y="644119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3258147" y="6450985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90"/>
                  </a:moveTo>
                  <a:lnTo>
                    <a:pt x="10445" y="0"/>
                  </a:lnTo>
                  <a:lnTo>
                    <a:pt x="21637" y="97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2973127" y="6446789"/>
              <a:ext cx="54610" cy="54610"/>
            </a:xfrm>
            <a:custGeom>
              <a:avLst/>
              <a:gdLst/>
              <a:ahLst/>
              <a:cxnLst/>
              <a:rect l="l" t="t" r="r" b="b"/>
              <a:pathLst>
                <a:path w="54610" h="54610">
                  <a:moveTo>
                    <a:pt x="37305" y="54548"/>
                  </a:moveTo>
                  <a:lnTo>
                    <a:pt x="36559" y="54548"/>
                  </a:lnTo>
                  <a:lnTo>
                    <a:pt x="23135" y="54548"/>
                  </a:lnTo>
                  <a:lnTo>
                    <a:pt x="22389" y="53843"/>
                  </a:lnTo>
                  <a:lnTo>
                    <a:pt x="20151" y="53843"/>
                  </a:lnTo>
                  <a:lnTo>
                    <a:pt x="19405" y="53150"/>
                  </a:lnTo>
                  <a:lnTo>
                    <a:pt x="17906" y="53150"/>
                  </a:lnTo>
                  <a:lnTo>
                    <a:pt x="17166" y="52450"/>
                  </a:lnTo>
                  <a:lnTo>
                    <a:pt x="16420" y="52450"/>
                  </a:lnTo>
                  <a:lnTo>
                    <a:pt x="15668" y="51751"/>
                  </a:lnTo>
                  <a:lnTo>
                    <a:pt x="14928" y="51751"/>
                  </a:lnTo>
                  <a:lnTo>
                    <a:pt x="14182" y="51057"/>
                  </a:lnTo>
                  <a:lnTo>
                    <a:pt x="13430" y="51057"/>
                  </a:lnTo>
                  <a:lnTo>
                    <a:pt x="12684" y="50352"/>
                  </a:lnTo>
                  <a:lnTo>
                    <a:pt x="11944" y="50352"/>
                  </a:lnTo>
                  <a:lnTo>
                    <a:pt x="11944" y="49653"/>
                  </a:lnTo>
                  <a:lnTo>
                    <a:pt x="11198" y="48953"/>
                  </a:lnTo>
                  <a:lnTo>
                    <a:pt x="10445" y="48953"/>
                  </a:lnTo>
                  <a:lnTo>
                    <a:pt x="8207" y="46855"/>
                  </a:lnTo>
                  <a:lnTo>
                    <a:pt x="8207" y="46156"/>
                  </a:lnTo>
                  <a:lnTo>
                    <a:pt x="7461" y="46156"/>
                  </a:lnTo>
                  <a:lnTo>
                    <a:pt x="7461" y="45451"/>
                  </a:lnTo>
                  <a:lnTo>
                    <a:pt x="6721" y="45451"/>
                  </a:lnTo>
                  <a:lnTo>
                    <a:pt x="5975" y="44757"/>
                  </a:lnTo>
                  <a:lnTo>
                    <a:pt x="5975" y="44058"/>
                  </a:lnTo>
                  <a:lnTo>
                    <a:pt x="3736" y="41960"/>
                  </a:lnTo>
                  <a:lnTo>
                    <a:pt x="3736" y="41261"/>
                  </a:lnTo>
                  <a:lnTo>
                    <a:pt x="2990" y="40567"/>
                  </a:lnTo>
                  <a:lnTo>
                    <a:pt x="2990" y="39163"/>
                  </a:lnTo>
                  <a:lnTo>
                    <a:pt x="2238" y="38457"/>
                  </a:lnTo>
                  <a:lnTo>
                    <a:pt x="2238" y="37764"/>
                  </a:lnTo>
                  <a:lnTo>
                    <a:pt x="1498" y="37065"/>
                  </a:lnTo>
                  <a:lnTo>
                    <a:pt x="1498" y="35666"/>
                  </a:lnTo>
                  <a:lnTo>
                    <a:pt x="752" y="34967"/>
                  </a:lnTo>
                  <a:lnTo>
                    <a:pt x="752" y="32869"/>
                  </a:lnTo>
                  <a:lnTo>
                    <a:pt x="0" y="32169"/>
                  </a:lnTo>
                  <a:lnTo>
                    <a:pt x="0" y="22378"/>
                  </a:lnTo>
                  <a:lnTo>
                    <a:pt x="752" y="21679"/>
                  </a:lnTo>
                  <a:lnTo>
                    <a:pt x="752" y="19581"/>
                  </a:lnTo>
                  <a:lnTo>
                    <a:pt x="1498" y="18876"/>
                  </a:lnTo>
                  <a:lnTo>
                    <a:pt x="1498" y="17483"/>
                  </a:lnTo>
                  <a:lnTo>
                    <a:pt x="2238" y="16784"/>
                  </a:lnTo>
                  <a:lnTo>
                    <a:pt x="2238" y="16090"/>
                  </a:lnTo>
                  <a:lnTo>
                    <a:pt x="2990" y="15385"/>
                  </a:lnTo>
                  <a:lnTo>
                    <a:pt x="2990" y="13986"/>
                  </a:lnTo>
                  <a:lnTo>
                    <a:pt x="5222" y="11888"/>
                  </a:lnTo>
                  <a:lnTo>
                    <a:pt x="5222" y="11189"/>
                  </a:lnTo>
                  <a:lnTo>
                    <a:pt x="5975" y="10484"/>
                  </a:lnTo>
                  <a:lnTo>
                    <a:pt x="5975" y="9790"/>
                  </a:lnTo>
                  <a:lnTo>
                    <a:pt x="6721" y="9790"/>
                  </a:lnTo>
                  <a:lnTo>
                    <a:pt x="7461" y="9091"/>
                  </a:lnTo>
                  <a:lnTo>
                    <a:pt x="7461" y="8392"/>
                  </a:lnTo>
                  <a:lnTo>
                    <a:pt x="8207" y="7692"/>
                  </a:lnTo>
                  <a:lnTo>
                    <a:pt x="8959" y="7692"/>
                  </a:lnTo>
                  <a:lnTo>
                    <a:pt x="8959" y="6993"/>
                  </a:lnTo>
                  <a:lnTo>
                    <a:pt x="9699" y="6993"/>
                  </a:lnTo>
                  <a:lnTo>
                    <a:pt x="11944" y="4895"/>
                  </a:lnTo>
                  <a:lnTo>
                    <a:pt x="12684" y="4895"/>
                  </a:lnTo>
                  <a:lnTo>
                    <a:pt x="13430" y="4196"/>
                  </a:lnTo>
                  <a:lnTo>
                    <a:pt x="14182" y="4196"/>
                  </a:lnTo>
                  <a:lnTo>
                    <a:pt x="15668" y="2797"/>
                  </a:lnTo>
                  <a:lnTo>
                    <a:pt x="16420" y="2797"/>
                  </a:lnTo>
                  <a:lnTo>
                    <a:pt x="17166" y="2098"/>
                  </a:lnTo>
                  <a:lnTo>
                    <a:pt x="18652" y="2098"/>
                  </a:lnTo>
                  <a:lnTo>
                    <a:pt x="19405" y="1392"/>
                  </a:lnTo>
                  <a:lnTo>
                    <a:pt x="20891" y="1392"/>
                  </a:lnTo>
                  <a:lnTo>
                    <a:pt x="21643" y="705"/>
                  </a:lnTo>
                  <a:lnTo>
                    <a:pt x="23875" y="705"/>
                  </a:lnTo>
                  <a:lnTo>
                    <a:pt x="24628" y="0"/>
                  </a:lnTo>
                  <a:lnTo>
                    <a:pt x="35819" y="0"/>
                  </a:lnTo>
                  <a:lnTo>
                    <a:pt x="36559" y="705"/>
                  </a:lnTo>
                  <a:lnTo>
                    <a:pt x="39544" y="705"/>
                  </a:lnTo>
                  <a:lnTo>
                    <a:pt x="40296" y="1392"/>
                  </a:lnTo>
                  <a:lnTo>
                    <a:pt x="41788" y="1392"/>
                  </a:lnTo>
                  <a:lnTo>
                    <a:pt x="42528" y="2098"/>
                  </a:lnTo>
                  <a:lnTo>
                    <a:pt x="43281" y="2098"/>
                  </a:lnTo>
                  <a:lnTo>
                    <a:pt x="44027" y="2797"/>
                  </a:lnTo>
                  <a:lnTo>
                    <a:pt x="44767" y="2797"/>
                  </a:lnTo>
                  <a:lnTo>
                    <a:pt x="45513" y="3490"/>
                  </a:lnTo>
                  <a:lnTo>
                    <a:pt x="46265" y="3490"/>
                  </a:lnTo>
                  <a:lnTo>
                    <a:pt x="47751" y="4895"/>
                  </a:lnTo>
                  <a:lnTo>
                    <a:pt x="48503" y="4895"/>
                  </a:lnTo>
                  <a:lnTo>
                    <a:pt x="50736" y="6993"/>
                  </a:lnTo>
                  <a:lnTo>
                    <a:pt x="51488" y="6993"/>
                  </a:lnTo>
                  <a:lnTo>
                    <a:pt x="51488" y="7692"/>
                  </a:lnTo>
                  <a:lnTo>
                    <a:pt x="52974" y="9091"/>
                  </a:lnTo>
                  <a:lnTo>
                    <a:pt x="53726" y="9091"/>
                  </a:lnTo>
                  <a:lnTo>
                    <a:pt x="53726" y="9790"/>
                  </a:lnTo>
                  <a:lnTo>
                    <a:pt x="54472" y="10484"/>
                  </a:lnTo>
                  <a:lnTo>
                    <a:pt x="54472" y="11189"/>
                  </a:lnTo>
                  <a:lnTo>
                    <a:pt x="49989" y="13986"/>
                  </a:lnTo>
                  <a:lnTo>
                    <a:pt x="49989" y="13281"/>
                  </a:lnTo>
                  <a:lnTo>
                    <a:pt x="49250" y="12588"/>
                  </a:lnTo>
                  <a:lnTo>
                    <a:pt x="48503" y="12588"/>
                  </a:lnTo>
                  <a:lnTo>
                    <a:pt x="48503" y="11888"/>
                  </a:lnTo>
                  <a:lnTo>
                    <a:pt x="47005" y="10484"/>
                  </a:lnTo>
                  <a:lnTo>
                    <a:pt x="46265" y="10484"/>
                  </a:lnTo>
                  <a:lnTo>
                    <a:pt x="46265" y="9790"/>
                  </a:lnTo>
                  <a:lnTo>
                    <a:pt x="45513" y="9790"/>
                  </a:lnTo>
                  <a:lnTo>
                    <a:pt x="44027" y="8392"/>
                  </a:lnTo>
                  <a:lnTo>
                    <a:pt x="43281" y="8392"/>
                  </a:lnTo>
                  <a:lnTo>
                    <a:pt x="42528" y="7692"/>
                  </a:lnTo>
                  <a:lnTo>
                    <a:pt x="41788" y="7692"/>
                  </a:lnTo>
                  <a:lnTo>
                    <a:pt x="41788" y="6993"/>
                  </a:lnTo>
                  <a:lnTo>
                    <a:pt x="40296" y="6993"/>
                  </a:lnTo>
                  <a:lnTo>
                    <a:pt x="39544" y="6294"/>
                  </a:lnTo>
                  <a:lnTo>
                    <a:pt x="38058" y="6294"/>
                  </a:lnTo>
                  <a:lnTo>
                    <a:pt x="37305" y="5600"/>
                  </a:lnTo>
                  <a:lnTo>
                    <a:pt x="34321" y="5600"/>
                  </a:lnTo>
                  <a:lnTo>
                    <a:pt x="33581" y="4895"/>
                  </a:lnTo>
                  <a:lnTo>
                    <a:pt x="26860" y="4895"/>
                  </a:lnTo>
                  <a:lnTo>
                    <a:pt x="26114" y="5600"/>
                  </a:lnTo>
                  <a:lnTo>
                    <a:pt x="23135" y="5600"/>
                  </a:lnTo>
                  <a:lnTo>
                    <a:pt x="22389" y="6294"/>
                  </a:lnTo>
                  <a:lnTo>
                    <a:pt x="20891" y="6294"/>
                  </a:lnTo>
                  <a:lnTo>
                    <a:pt x="20891" y="6993"/>
                  </a:lnTo>
                  <a:lnTo>
                    <a:pt x="20151" y="6993"/>
                  </a:lnTo>
                  <a:lnTo>
                    <a:pt x="19405" y="7692"/>
                  </a:lnTo>
                  <a:lnTo>
                    <a:pt x="17906" y="7692"/>
                  </a:lnTo>
                  <a:lnTo>
                    <a:pt x="16420" y="9091"/>
                  </a:lnTo>
                  <a:lnTo>
                    <a:pt x="15668" y="9091"/>
                  </a:lnTo>
                  <a:lnTo>
                    <a:pt x="13430" y="11189"/>
                  </a:lnTo>
                  <a:lnTo>
                    <a:pt x="12684" y="11189"/>
                  </a:lnTo>
                  <a:lnTo>
                    <a:pt x="12684" y="11888"/>
                  </a:lnTo>
                  <a:lnTo>
                    <a:pt x="9699" y="14686"/>
                  </a:lnTo>
                  <a:lnTo>
                    <a:pt x="9699" y="15385"/>
                  </a:lnTo>
                  <a:lnTo>
                    <a:pt x="8959" y="16090"/>
                  </a:lnTo>
                  <a:lnTo>
                    <a:pt x="8959" y="16784"/>
                  </a:lnTo>
                  <a:lnTo>
                    <a:pt x="8207" y="17483"/>
                  </a:lnTo>
                  <a:lnTo>
                    <a:pt x="8207" y="18182"/>
                  </a:lnTo>
                  <a:lnTo>
                    <a:pt x="7461" y="18876"/>
                  </a:lnTo>
                  <a:lnTo>
                    <a:pt x="7461" y="20280"/>
                  </a:lnTo>
                  <a:lnTo>
                    <a:pt x="6721" y="20280"/>
                  </a:lnTo>
                  <a:lnTo>
                    <a:pt x="6721" y="22378"/>
                  </a:lnTo>
                  <a:lnTo>
                    <a:pt x="5975" y="23084"/>
                  </a:lnTo>
                  <a:lnTo>
                    <a:pt x="5975" y="32169"/>
                  </a:lnTo>
                  <a:lnTo>
                    <a:pt x="6721" y="32869"/>
                  </a:lnTo>
                  <a:lnTo>
                    <a:pt x="6721" y="34967"/>
                  </a:lnTo>
                  <a:lnTo>
                    <a:pt x="7461" y="34967"/>
                  </a:lnTo>
                  <a:lnTo>
                    <a:pt x="7461" y="36359"/>
                  </a:lnTo>
                  <a:lnTo>
                    <a:pt x="8207" y="37065"/>
                  </a:lnTo>
                  <a:lnTo>
                    <a:pt x="8207" y="37764"/>
                  </a:lnTo>
                  <a:lnTo>
                    <a:pt x="8959" y="38457"/>
                  </a:lnTo>
                  <a:lnTo>
                    <a:pt x="8959" y="39163"/>
                  </a:lnTo>
                  <a:lnTo>
                    <a:pt x="10445" y="40567"/>
                  </a:lnTo>
                  <a:lnTo>
                    <a:pt x="10445" y="41261"/>
                  </a:lnTo>
                  <a:lnTo>
                    <a:pt x="11944" y="42659"/>
                  </a:lnTo>
                  <a:lnTo>
                    <a:pt x="12684" y="42659"/>
                  </a:lnTo>
                  <a:lnTo>
                    <a:pt x="12684" y="43359"/>
                  </a:lnTo>
                  <a:lnTo>
                    <a:pt x="14182" y="44757"/>
                  </a:lnTo>
                  <a:lnTo>
                    <a:pt x="14928" y="44757"/>
                  </a:lnTo>
                  <a:lnTo>
                    <a:pt x="14928" y="45451"/>
                  </a:lnTo>
                  <a:lnTo>
                    <a:pt x="15668" y="45451"/>
                  </a:lnTo>
                  <a:lnTo>
                    <a:pt x="17166" y="46855"/>
                  </a:lnTo>
                  <a:lnTo>
                    <a:pt x="17906" y="46855"/>
                  </a:lnTo>
                  <a:lnTo>
                    <a:pt x="18652" y="47555"/>
                  </a:lnTo>
                  <a:lnTo>
                    <a:pt x="19405" y="47555"/>
                  </a:lnTo>
                  <a:lnTo>
                    <a:pt x="20151" y="48248"/>
                  </a:lnTo>
                  <a:lnTo>
                    <a:pt x="21643" y="48248"/>
                  </a:lnTo>
                  <a:lnTo>
                    <a:pt x="22389" y="48953"/>
                  </a:lnTo>
                  <a:lnTo>
                    <a:pt x="23875" y="48953"/>
                  </a:lnTo>
                  <a:lnTo>
                    <a:pt x="24628" y="49653"/>
                  </a:lnTo>
                  <a:lnTo>
                    <a:pt x="36559" y="49653"/>
                  </a:lnTo>
                  <a:lnTo>
                    <a:pt x="37305" y="48953"/>
                  </a:lnTo>
                  <a:lnTo>
                    <a:pt x="38804" y="48953"/>
                  </a:lnTo>
                  <a:lnTo>
                    <a:pt x="39544" y="48248"/>
                  </a:lnTo>
                  <a:lnTo>
                    <a:pt x="41042" y="48248"/>
                  </a:lnTo>
                  <a:lnTo>
                    <a:pt x="42528" y="46855"/>
                  </a:lnTo>
                  <a:lnTo>
                    <a:pt x="43281" y="46855"/>
                  </a:lnTo>
                  <a:lnTo>
                    <a:pt x="44027" y="46156"/>
                  </a:lnTo>
                  <a:lnTo>
                    <a:pt x="44767" y="46156"/>
                  </a:lnTo>
                  <a:lnTo>
                    <a:pt x="47005" y="44058"/>
                  </a:lnTo>
                  <a:lnTo>
                    <a:pt x="47751" y="44058"/>
                  </a:lnTo>
                  <a:lnTo>
                    <a:pt x="48503" y="43359"/>
                  </a:lnTo>
                  <a:lnTo>
                    <a:pt x="48503" y="42659"/>
                  </a:lnTo>
                  <a:lnTo>
                    <a:pt x="49250" y="42659"/>
                  </a:lnTo>
                  <a:lnTo>
                    <a:pt x="49989" y="41960"/>
                  </a:lnTo>
                  <a:lnTo>
                    <a:pt x="49989" y="41261"/>
                  </a:lnTo>
                  <a:lnTo>
                    <a:pt x="54472" y="44757"/>
                  </a:lnTo>
                  <a:lnTo>
                    <a:pt x="52974" y="46156"/>
                  </a:lnTo>
                  <a:lnTo>
                    <a:pt x="52974" y="46855"/>
                  </a:lnTo>
                  <a:lnTo>
                    <a:pt x="52234" y="46855"/>
                  </a:lnTo>
                  <a:lnTo>
                    <a:pt x="49250" y="49653"/>
                  </a:lnTo>
                  <a:lnTo>
                    <a:pt x="48503" y="49653"/>
                  </a:lnTo>
                  <a:lnTo>
                    <a:pt x="47751" y="50352"/>
                  </a:lnTo>
                  <a:lnTo>
                    <a:pt x="47005" y="50352"/>
                  </a:lnTo>
                  <a:lnTo>
                    <a:pt x="47005" y="51057"/>
                  </a:lnTo>
                  <a:lnTo>
                    <a:pt x="46265" y="51057"/>
                  </a:lnTo>
                  <a:lnTo>
                    <a:pt x="45513" y="51751"/>
                  </a:lnTo>
                  <a:lnTo>
                    <a:pt x="44767" y="51751"/>
                  </a:lnTo>
                  <a:lnTo>
                    <a:pt x="44027" y="52450"/>
                  </a:lnTo>
                  <a:lnTo>
                    <a:pt x="43281" y="52450"/>
                  </a:lnTo>
                  <a:lnTo>
                    <a:pt x="42528" y="53150"/>
                  </a:lnTo>
                  <a:lnTo>
                    <a:pt x="41042" y="53150"/>
                  </a:lnTo>
                  <a:lnTo>
                    <a:pt x="40296" y="53843"/>
                  </a:lnTo>
                  <a:lnTo>
                    <a:pt x="38058" y="53843"/>
                  </a:lnTo>
                  <a:lnTo>
                    <a:pt x="37305" y="545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2644092" y="6688760"/>
              <a:ext cx="5080" cy="404495"/>
            </a:xfrm>
            <a:custGeom>
              <a:avLst/>
              <a:gdLst/>
              <a:ahLst/>
              <a:cxnLst/>
              <a:rect l="l" t="t" r="r" b="b"/>
              <a:pathLst>
                <a:path w="5080" h="404495">
                  <a:moveTo>
                    <a:pt x="4476" y="0"/>
                  </a:moveTo>
                  <a:lnTo>
                    <a:pt x="0" y="0"/>
                  </a:lnTo>
                  <a:lnTo>
                    <a:pt x="0" y="404219"/>
                  </a:lnTo>
                  <a:lnTo>
                    <a:pt x="4476" y="404219"/>
                  </a:lnTo>
                  <a:lnTo>
                    <a:pt x="447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2628423" y="6688763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2628423" y="709298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2667220" y="703353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2646330" y="704402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2656775" y="7033539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20">
                  <a:moveTo>
                    <a:pt x="10445" y="20280"/>
                  </a:moveTo>
                  <a:lnTo>
                    <a:pt x="0" y="104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2667220" y="693563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19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2646330" y="694542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2656775" y="6935632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4">
                  <a:moveTo>
                    <a:pt x="10445" y="19581"/>
                  </a:moveTo>
                  <a:lnTo>
                    <a:pt x="0" y="97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2667220" y="683702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2646330" y="684751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2656775" y="6837022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20">
                  <a:moveTo>
                    <a:pt x="10445" y="20280"/>
                  </a:moveTo>
                  <a:lnTo>
                    <a:pt x="0" y="104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2667220" y="67391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2028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2646330" y="674890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2656775" y="6739116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20">
                  <a:moveTo>
                    <a:pt x="10445" y="20280"/>
                  </a:moveTo>
                  <a:lnTo>
                    <a:pt x="0" y="9790"/>
                  </a:lnTo>
                  <a:lnTo>
                    <a:pt x="10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2609766" y="7098578"/>
              <a:ext cx="55244" cy="54610"/>
            </a:xfrm>
            <a:custGeom>
              <a:avLst/>
              <a:gdLst/>
              <a:ahLst/>
              <a:cxnLst/>
              <a:rect l="l" t="t" r="r" b="b"/>
              <a:pathLst>
                <a:path w="55244" h="54609">
                  <a:moveTo>
                    <a:pt x="37305" y="54542"/>
                  </a:moveTo>
                  <a:lnTo>
                    <a:pt x="36566" y="54542"/>
                  </a:lnTo>
                  <a:lnTo>
                    <a:pt x="23875" y="54542"/>
                  </a:lnTo>
                  <a:lnTo>
                    <a:pt x="23135" y="53849"/>
                  </a:lnTo>
                  <a:lnTo>
                    <a:pt x="20151" y="53849"/>
                  </a:lnTo>
                  <a:lnTo>
                    <a:pt x="19399" y="53150"/>
                  </a:lnTo>
                  <a:lnTo>
                    <a:pt x="17913" y="53150"/>
                  </a:lnTo>
                  <a:lnTo>
                    <a:pt x="16414" y="51751"/>
                  </a:lnTo>
                  <a:lnTo>
                    <a:pt x="14928" y="51751"/>
                  </a:lnTo>
                  <a:lnTo>
                    <a:pt x="14182" y="51051"/>
                  </a:lnTo>
                  <a:lnTo>
                    <a:pt x="13430" y="51051"/>
                  </a:lnTo>
                  <a:lnTo>
                    <a:pt x="11191" y="48953"/>
                  </a:lnTo>
                  <a:lnTo>
                    <a:pt x="10451" y="48953"/>
                  </a:lnTo>
                  <a:lnTo>
                    <a:pt x="10451" y="48254"/>
                  </a:lnTo>
                  <a:lnTo>
                    <a:pt x="9705" y="47549"/>
                  </a:lnTo>
                  <a:lnTo>
                    <a:pt x="8959" y="47549"/>
                  </a:lnTo>
                  <a:lnTo>
                    <a:pt x="8207" y="46850"/>
                  </a:lnTo>
                  <a:lnTo>
                    <a:pt x="8207" y="46156"/>
                  </a:lnTo>
                  <a:lnTo>
                    <a:pt x="7461" y="46156"/>
                  </a:lnTo>
                  <a:lnTo>
                    <a:pt x="7461" y="45451"/>
                  </a:lnTo>
                  <a:lnTo>
                    <a:pt x="6721" y="45451"/>
                  </a:lnTo>
                  <a:lnTo>
                    <a:pt x="5968" y="44752"/>
                  </a:lnTo>
                  <a:lnTo>
                    <a:pt x="5968" y="44052"/>
                  </a:lnTo>
                  <a:lnTo>
                    <a:pt x="5222" y="43359"/>
                  </a:lnTo>
                  <a:lnTo>
                    <a:pt x="5222" y="42654"/>
                  </a:lnTo>
                  <a:lnTo>
                    <a:pt x="3736" y="41261"/>
                  </a:lnTo>
                  <a:lnTo>
                    <a:pt x="3736" y="40561"/>
                  </a:lnTo>
                  <a:lnTo>
                    <a:pt x="2984" y="39856"/>
                  </a:lnTo>
                  <a:lnTo>
                    <a:pt x="2984" y="39157"/>
                  </a:lnTo>
                  <a:lnTo>
                    <a:pt x="2244" y="38463"/>
                  </a:lnTo>
                  <a:lnTo>
                    <a:pt x="2244" y="37059"/>
                  </a:lnTo>
                  <a:lnTo>
                    <a:pt x="1498" y="36365"/>
                  </a:lnTo>
                  <a:lnTo>
                    <a:pt x="1498" y="34267"/>
                  </a:lnTo>
                  <a:lnTo>
                    <a:pt x="752" y="33568"/>
                  </a:lnTo>
                  <a:lnTo>
                    <a:pt x="752" y="30771"/>
                  </a:lnTo>
                  <a:lnTo>
                    <a:pt x="0" y="30065"/>
                  </a:lnTo>
                  <a:lnTo>
                    <a:pt x="0" y="23777"/>
                  </a:lnTo>
                  <a:lnTo>
                    <a:pt x="752" y="23078"/>
                  </a:lnTo>
                  <a:lnTo>
                    <a:pt x="752" y="19575"/>
                  </a:lnTo>
                  <a:lnTo>
                    <a:pt x="1498" y="18882"/>
                  </a:lnTo>
                  <a:lnTo>
                    <a:pt x="1498" y="18182"/>
                  </a:lnTo>
                  <a:lnTo>
                    <a:pt x="2244" y="17483"/>
                  </a:lnTo>
                  <a:lnTo>
                    <a:pt x="2244" y="16084"/>
                  </a:lnTo>
                  <a:lnTo>
                    <a:pt x="2984" y="15385"/>
                  </a:lnTo>
                  <a:lnTo>
                    <a:pt x="2984" y="14680"/>
                  </a:lnTo>
                  <a:lnTo>
                    <a:pt x="3736" y="13986"/>
                  </a:lnTo>
                  <a:lnTo>
                    <a:pt x="3736" y="13287"/>
                  </a:lnTo>
                  <a:lnTo>
                    <a:pt x="5222" y="11882"/>
                  </a:lnTo>
                  <a:lnTo>
                    <a:pt x="5222" y="11189"/>
                  </a:lnTo>
                  <a:lnTo>
                    <a:pt x="8207" y="8392"/>
                  </a:lnTo>
                  <a:lnTo>
                    <a:pt x="8207" y="7686"/>
                  </a:lnTo>
                  <a:lnTo>
                    <a:pt x="8959" y="7686"/>
                  </a:lnTo>
                  <a:lnTo>
                    <a:pt x="11191" y="5594"/>
                  </a:lnTo>
                  <a:lnTo>
                    <a:pt x="11944" y="5594"/>
                  </a:lnTo>
                  <a:lnTo>
                    <a:pt x="11944" y="4889"/>
                  </a:lnTo>
                  <a:lnTo>
                    <a:pt x="12690" y="4190"/>
                  </a:lnTo>
                  <a:lnTo>
                    <a:pt x="13430" y="4190"/>
                  </a:lnTo>
                  <a:lnTo>
                    <a:pt x="14182" y="3496"/>
                  </a:lnTo>
                  <a:lnTo>
                    <a:pt x="14928" y="3496"/>
                  </a:lnTo>
                  <a:lnTo>
                    <a:pt x="15668" y="2797"/>
                  </a:lnTo>
                  <a:lnTo>
                    <a:pt x="16414" y="2797"/>
                  </a:lnTo>
                  <a:lnTo>
                    <a:pt x="17166" y="2092"/>
                  </a:lnTo>
                  <a:lnTo>
                    <a:pt x="17913" y="2092"/>
                  </a:lnTo>
                  <a:lnTo>
                    <a:pt x="18652" y="1398"/>
                  </a:lnTo>
                  <a:lnTo>
                    <a:pt x="20151" y="1398"/>
                  </a:lnTo>
                  <a:lnTo>
                    <a:pt x="20897" y="699"/>
                  </a:lnTo>
                  <a:lnTo>
                    <a:pt x="23875" y="699"/>
                  </a:lnTo>
                  <a:lnTo>
                    <a:pt x="24621" y="0"/>
                  </a:lnTo>
                  <a:lnTo>
                    <a:pt x="36566" y="0"/>
                  </a:lnTo>
                  <a:lnTo>
                    <a:pt x="37305" y="699"/>
                  </a:lnTo>
                  <a:lnTo>
                    <a:pt x="39550" y="699"/>
                  </a:lnTo>
                  <a:lnTo>
                    <a:pt x="40290" y="1398"/>
                  </a:lnTo>
                  <a:lnTo>
                    <a:pt x="41788" y="1398"/>
                  </a:lnTo>
                  <a:lnTo>
                    <a:pt x="42528" y="2092"/>
                  </a:lnTo>
                  <a:lnTo>
                    <a:pt x="44027" y="2092"/>
                  </a:lnTo>
                  <a:lnTo>
                    <a:pt x="44767" y="2797"/>
                  </a:lnTo>
                  <a:lnTo>
                    <a:pt x="45513" y="2797"/>
                  </a:lnTo>
                  <a:lnTo>
                    <a:pt x="47011" y="4190"/>
                  </a:lnTo>
                  <a:lnTo>
                    <a:pt x="47757" y="4190"/>
                  </a:lnTo>
                  <a:lnTo>
                    <a:pt x="49250" y="5594"/>
                  </a:lnTo>
                  <a:lnTo>
                    <a:pt x="49996" y="5594"/>
                  </a:lnTo>
                  <a:lnTo>
                    <a:pt x="49996" y="6294"/>
                  </a:lnTo>
                  <a:lnTo>
                    <a:pt x="50736" y="6987"/>
                  </a:lnTo>
                  <a:lnTo>
                    <a:pt x="51482" y="6987"/>
                  </a:lnTo>
                  <a:lnTo>
                    <a:pt x="52234" y="7686"/>
                  </a:lnTo>
                  <a:lnTo>
                    <a:pt x="52234" y="8392"/>
                  </a:lnTo>
                  <a:lnTo>
                    <a:pt x="52974" y="8392"/>
                  </a:lnTo>
                  <a:lnTo>
                    <a:pt x="53720" y="9085"/>
                  </a:lnTo>
                  <a:lnTo>
                    <a:pt x="53720" y="9784"/>
                  </a:lnTo>
                  <a:lnTo>
                    <a:pt x="55219" y="11189"/>
                  </a:lnTo>
                  <a:lnTo>
                    <a:pt x="50736" y="13986"/>
                  </a:lnTo>
                  <a:lnTo>
                    <a:pt x="45513" y="9085"/>
                  </a:lnTo>
                  <a:lnTo>
                    <a:pt x="44767" y="9085"/>
                  </a:lnTo>
                  <a:lnTo>
                    <a:pt x="44027" y="8392"/>
                  </a:lnTo>
                  <a:lnTo>
                    <a:pt x="43274" y="8392"/>
                  </a:lnTo>
                  <a:lnTo>
                    <a:pt x="43274" y="7686"/>
                  </a:lnTo>
                  <a:lnTo>
                    <a:pt x="42528" y="7686"/>
                  </a:lnTo>
                  <a:lnTo>
                    <a:pt x="41788" y="6987"/>
                  </a:lnTo>
                  <a:lnTo>
                    <a:pt x="40290" y="6987"/>
                  </a:lnTo>
                  <a:lnTo>
                    <a:pt x="39550" y="6294"/>
                  </a:lnTo>
                  <a:lnTo>
                    <a:pt x="38052" y="6294"/>
                  </a:lnTo>
                  <a:lnTo>
                    <a:pt x="37305" y="5594"/>
                  </a:lnTo>
                  <a:lnTo>
                    <a:pt x="35067" y="5594"/>
                  </a:lnTo>
                  <a:lnTo>
                    <a:pt x="34321" y="4889"/>
                  </a:lnTo>
                  <a:lnTo>
                    <a:pt x="26860" y="4889"/>
                  </a:lnTo>
                  <a:lnTo>
                    <a:pt x="26114" y="5594"/>
                  </a:lnTo>
                  <a:lnTo>
                    <a:pt x="23875" y="5594"/>
                  </a:lnTo>
                  <a:lnTo>
                    <a:pt x="23135" y="6294"/>
                  </a:lnTo>
                  <a:lnTo>
                    <a:pt x="21637" y="6294"/>
                  </a:lnTo>
                  <a:lnTo>
                    <a:pt x="20897" y="6987"/>
                  </a:lnTo>
                  <a:lnTo>
                    <a:pt x="20151" y="6987"/>
                  </a:lnTo>
                  <a:lnTo>
                    <a:pt x="19399" y="7686"/>
                  </a:lnTo>
                  <a:lnTo>
                    <a:pt x="17913" y="7686"/>
                  </a:lnTo>
                  <a:lnTo>
                    <a:pt x="17166" y="8392"/>
                  </a:lnTo>
                  <a:lnTo>
                    <a:pt x="16414" y="8392"/>
                  </a:lnTo>
                  <a:lnTo>
                    <a:pt x="15668" y="9085"/>
                  </a:lnTo>
                  <a:lnTo>
                    <a:pt x="15668" y="9784"/>
                  </a:lnTo>
                  <a:lnTo>
                    <a:pt x="14928" y="9784"/>
                  </a:lnTo>
                  <a:lnTo>
                    <a:pt x="10451" y="13986"/>
                  </a:lnTo>
                  <a:lnTo>
                    <a:pt x="10451" y="14680"/>
                  </a:lnTo>
                  <a:lnTo>
                    <a:pt x="8959" y="16084"/>
                  </a:lnTo>
                  <a:lnTo>
                    <a:pt x="8959" y="16784"/>
                  </a:lnTo>
                  <a:lnTo>
                    <a:pt x="8207" y="17483"/>
                  </a:lnTo>
                  <a:lnTo>
                    <a:pt x="8207" y="18882"/>
                  </a:lnTo>
                  <a:lnTo>
                    <a:pt x="7461" y="18882"/>
                  </a:lnTo>
                  <a:lnTo>
                    <a:pt x="7461" y="20280"/>
                  </a:lnTo>
                  <a:lnTo>
                    <a:pt x="6721" y="20980"/>
                  </a:lnTo>
                  <a:lnTo>
                    <a:pt x="6721" y="23078"/>
                  </a:lnTo>
                  <a:lnTo>
                    <a:pt x="5968" y="23777"/>
                  </a:lnTo>
                  <a:lnTo>
                    <a:pt x="5968" y="31470"/>
                  </a:lnTo>
                  <a:lnTo>
                    <a:pt x="6721" y="32163"/>
                  </a:lnTo>
                  <a:lnTo>
                    <a:pt x="6721" y="34267"/>
                  </a:lnTo>
                  <a:lnTo>
                    <a:pt x="7461" y="34267"/>
                  </a:lnTo>
                  <a:lnTo>
                    <a:pt x="7461" y="35666"/>
                  </a:lnTo>
                  <a:lnTo>
                    <a:pt x="8207" y="36365"/>
                  </a:lnTo>
                  <a:lnTo>
                    <a:pt x="8207" y="37764"/>
                  </a:lnTo>
                  <a:lnTo>
                    <a:pt x="8959" y="38463"/>
                  </a:lnTo>
                  <a:lnTo>
                    <a:pt x="8959" y="39157"/>
                  </a:lnTo>
                  <a:lnTo>
                    <a:pt x="9705" y="39856"/>
                  </a:lnTo>
                  <a:lnTo>
                    <a:pt x="10451" y="39856"/>
                  </a:lnTo>
                  <a:lnTo>
                    <a:pt x="10451" y="40561"/>
                  </a:lnTo>
                  <a:lnTo>
                    <a:pt x="11191" y="41261"/>
                  </a:lnTo>
                  <a:lnTo>
                    <a:pt x="11191" y="41954"/>
                  </a:lnTo>
                  <a:lnTo>
                    <a:pt x="11944" y="42654"/>
                  </a:lnTo>
                  <a:lnTo>
                    <a:pt x="12690" y="42654"/>
                  </a:lnTo>
                  <a:lnTo>
                    <a:pt x="12690" y="43359"/>
                  </a:lnTo>
                  <a:lnTo>
                    <a:pt x="13430" y="43359"/>
                  </a:lnTo>
                  <a:lnTo>
                    <a:pt x="13430" y="44052"/>
                  </a:lnTo>
                  <a:lnTo>
                    <a:pt x="14182" y="44752"/>
                  </a:lnTo>
                  <a:lnTo>
                    <a:pt x="14928" y="44752"/>
                  </a:lnTo>
                  <a:lnTo>
                    <a:pt x="16414" y="46156"/>
                  </a:lnTo>
                  <a:lnTo>
                    <a:pt x="17166" y="46156"/>
                  </a:lnTo>
                  <a:lnTo>
                    <a:pt x="17913" y="46850"/>
                  </a:lnTo>
                  <a:lnTo>
                    <a:pt x="18652" y="46850"/>
                  </a:lnTo>
                  <a:lnTo>
                    <a:pt x="20151" y="48254"/>
                  </a:lnTo>
                  <a:lnTo>
                    <a:pt x="21637" y="48254"/>
                  </a:lnTo>
                  <a:lnTo>
                    <a:pt x="22389" y="48953"/>
                  </a:lnTo>
                  <a:lnTo>
                    <a:pt x="24621" y="48953"/>
                  </a:lnTo>
                  <a:lnTo>
                    <a:pt x="25374" y="49647"/>
                  </a:lnTo>
                  <a:lnTo>
                    <a:pt x="35819" y="49647"/>
                  </a:lnTo>
                  <a:lnTo>
                    <a:pt x="36566" y="48953"/>
                  </a:lnTo>
                  <a:lnTo>
                    <a:pt x="38804" y="48953"/>
                  </a:lnTo>
                  <a:lnTo>
                    <a:pt x="39550" y="48254"/>
                  </a:lnTo>
                  <a:lnTo>
                    <a:pt x="41042" y="48254"/>
                  </a:lnTo>
                  <a:lnTo>
                    <a:pt x="41788" y="47549"/>
                  </a:lnTo>
                  <a:lnTo>
                    <a:pt x="42528" y="47549"/>
                  </a:lnTo>
                  <a:lnTo>
                    <a:pt x="44027" y="46156"/>
                  </a:lnTo>
                  <a:lnTo>
                    <a:pt x="44767" y="46156"/>
                  </a:lnTo>
                  <a:lnTo>
                    <a:pt x="45513" y="45451"/>
                  </a:lnTo>
                  <a:lnTo>
                    <a:pt x="46265" y="45451"/>
                  </a:lnTo>
                  <a:lnTo>
                    <a:pt x="47011" y="44752"/>
                  </a:lnTo>
                  <a:lnTo>
                    <a:pt x="47011" y="44052"/>
                  </a:lnTo>
                  <a:lnTo>
                    <a:pt x="47757" y="44052"/>
                  </a:lnTo>
                  <a:lnTo>
                    <a:pt x="49250" y="42654"/>
                  </a:lnTo>
                  <a:lnTo>
                    <a:pt x="49250" y="41954"/>
                  </a:lnTo>
                  <a:lnTo>
                    <a:pt x="49996" y="41954"/>
                  </a:lnTo>
                  <a:lnTo>
                    <a:pt x="50736" y="41261"/>
                  </a:lnTo>
                  <a:lnTo>
                    <a:pt x="55219" y="44052"/>
                  </a:lnTo>
                  <a:lnTo>
                    <a:pt x="53720" y="45451"/>
                  </a:lnTo>
                  <a:lnTo>
                    <a:pt x="53720" y="46156"/>
                  </a:lnTo>
                  <a:lnTo>
                    <a:pt x="52974" y="46850"/>
                  </a:lnTo>
                  <a:lnTo>
                    <a:pt x="52234" y="46850"/>
                  </a:lnTo>
                  <a:lnTo>
                    <a:pt x="51482" y="47549"/>
                  </a:lnTo>
                  <a:lnTo>
                    <a:pt x="51482" y="48254"/>
                  </a:lnTo>
                  <a:lnTo>
                    <a:pt x="50736" y="48254"/>
                  </a:lnTo>
                  <a:lnTo>
                    <a:pt x="49250" y="49647"/>
                  </a:lnTo>
                  <a:lnTo>
                    <a:pt x="48497" y="49647"/>
                  </a:lnTo>
                  <a:lnTo>
                    <a:pt x="47011" y="51051"/>
                  </a:lnTo>
                  <a:lnTo>
                    <a:pt x="46265" y="51051"/>
                  </a:lnTo>
                  <a:lnTo>
                    <a:pt x="45513" y="51751"/>
                  </a:lnTo>
                  <a:lnTo>
                    <a:pt x="44767" y="51751"/>
                  </a:lnTo>
                  <a:lnTo>
                    <a:pt x="44027" y="52450"/>
                  </a:lnTo>
                  <a:lnTo>
                    <a:pt x="43274" y="52450"/>
                  </a:lnTo>
                  <a:lnTo>
                    <a:pt x="42528" y="53150"/>
                  </a:lnTo>
                  <a:lnTo>
                    <a:pt x="41042" y="53150"/>
                  </a:lnTo>
                  <a:lnTo>
                    <a:pt x="40290" y="53849"/>
                  </a:lnTo>
                  <a:lnTo>
                    <a:pt x="38052" y="53849"/>
                  </a:lnTo>
                  <a:lnTo>
                    <a:pt x="37305" y="5454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2174773" y="5606884"/>
              <a:ext cx="5815330" cy="2103120"/>
            </a:xfrm>
            <a:custGeom>
              <a:avLst/>
              <a:gdLst/>
              <a:ahLst/>
              <a:cxnLst/>
              <a:rect l="l" t="t" r="r" b="b"/>
              <a:pathLst>
                <a:path w="5815330" h="2103120">
                  <a:moveTo>
                    <a:pt x="33578" y="1170000"/>
                  </a:moveTo>
                  <a:lnTo>
                    <a:pt x="32829" y="1169301"/>
                  </a:lnTo>
                  <a:lnTo>
                    <a:pt x="32829" y="1167904"/>
                  </a:lnTo>
                  <a:lnTo>
                    <a:pt x="32080" y="1167193"/>
                  </a:lnTo>
                  <a:lnTo>
                    <a:pt x="32080" y="1166495"/>
                  </a:lnTo>
                  <a:lnTo>
                    <a:pt x="29845" y="1164399"/>
                  </a:lnTo>
                  <a:lnTo>
                    <a:pt x="29845" y="1163701"/>
                  </a:lnTo>
                  <a:lnTo>
                    <a:pt x="29095" y="1163015"/>
                  </a:lnTo>
                  <a:lnTo>
                    <a:pt x="28359" y="1163015"/>
                  </a:lnTo>
                  <a:lnTo>
                    <a:pt x="28359" y="1162304"/>
                  </a:lnTo>
                  <a:lnTo>
                    <a:pt x="27609" y="1162304"/>
                  </a:lnTo>
                  <a:lnTo>
                    <a:pt x="27609" y="1170698"/>
                  </a:lnTo>
                  <a:lnTo>
                    <a:pt x="27609" y="1175600"/>
                  </a:lnTo>
                  <a:lnTo>
                    <a:pt x="26860" y="1176286"/>
                  </a:lnTo>
                  <a:lnTo>
                    <a:pt x="26860" y="1176997"/>
                  </a:lnTo>
                  <a:lnTo>
                    <a:pt x="26123" y="1177696"/>
                  </a:lnTo>
                  <a:lnTo>
                    <a:pt x="26123" y="1178394"/>
                  </a:lnTo>
                  <a:lnTo>
                    <a:pt x="25374" y="1179093"/>
                  </a:lnTo>
                  <a:lnTo>
                    <a:pt x="25374" y="1179791"/>
                  </a:lnTo>
                  <a:lnTo>
                    <a:pt x="24625" y="1179791"/>
                  </a:lnTo>
                  <a:lnTo>
                    <a:pt x="22377" y="1181887"/>
                  </a:lnTo>
                  <a:lnTo>
                    <a:pt x="20154" y="1181887"/>
                  </a:lnTo>
                  <a:lnTo>
                    <a:pt x="20154" y="1182585"/>
                  </a:lnTo>
                  <a:lnTo>
                    <a:pt x="16408" y="1182585"/>
                  </a:lnTo>
                  <a:lnTo>
                    <a:pt x="15671" y="1183284"/>
                  </a:lnTo>
                  <a:lnTo>
                    <a:pt x="5219" y="1183284"/>
                  </a:lnTo>
                  <a:lnTo>
                    <a:pt x="5219" y="1163015"/>
                  </a:lnTo>
                  <a:lnTo>
                    <a:pt x="17157" y="1163015"/>
                  </a:lnTo>
                  <a:lnTo>
                    <a:pt x="17907" y="1163701"/>
                  </a:lnTo>
                  <a:lnTo>
                    <a:pt x="19392" y="1163701"/>
                  </a:lnTo>
                  <a:lnTo>
                    <a:pt x="20154" y="1164399"/>
                  </a:lnTo>
                  <a:lnTo>
                    <a:pt x="21640" y="1164399"/>
                  </a:lnTo>
                  <a:lnTo>
                    <a:pt x="22377" y="1165110"/>
                  </a:lnTo>
                  <a:lnTo>
                    <a:pt x="23139" y="1165110"/>
                  </a:lnTo>
                  <a:lnTo>
                    <a:pt x="26123" y="1167904"/>
                  </a:lnTo>
                  <a:lnTo>
                    <a:pt x="26123" y="1168603"/>
                  </a:lnTo>
                  <a:lnTo>
                    <a:pt x="26860" y="1169301"/>
                  </a:lnTo>
                  <a:lnTo>
                    <a:pt x="26860" y="1170000"/>
                  </a:lnTo>
                  <a:lnTo>
                    <a:pt x="27609" y="1170698"/>
                  </a:lnTo>
                  <a:lnTo>
                    <a:pt x="27609" y="1162304"/>
                  </a:lnTo>
                  <a:lnTo>
                    <a:pt x="26860" y="1161605"/>
                  </a:lnTo>
                  <a:lnTo>
                    <a:pt x="26123" y="1161605"/>
                  </a:lnTo>
                  <a:lnTo>
                    <a:pt x="26123" y="1160907"/>
                  </a:lnTo>
                  <a:lnTo>
                    <a:pt x="25374" y="1160907"/>
                  </a:lnTo>
                  <a:lnTo>
                    <a:pt x="24625" y="1160208"/>
                  </a:lnTo>
                  <a:lnTo>
                    <a:pt x="22377" y="1160208"/>
                  </a:lnTo>
                  <a:lnTo>
                    <a:pt x="21640" y="1159510"/>
                  </a:lnTo>
                  <a:lnTo>
                    <a:pt x="22377" y="1159510"/>
                  </a:lnTo>
                  <a:lnTo>
                    <a:pt x="23139" y="1158811"/>
                  </a:lnTo>
                  <a:lnTo>
                    <a:pt x="23876" y="1158811"/>
                  </a:lnTo>
                  <a:lnTo>
                    <a:pt x="24625" y="1158113"/>
                  </a:lnTo>
                  <a:lnTo>
                    <a:pt x="24625" y="1157414"/>
                  </a:lnTo>
                  <a:lnTo>
                    <a:pt x="25374" y="1157414"/>
                  </a:lnTo>
                  <a:lnTo>
                    <a:pt x="26123" y="1156716"/>
                  </a:lnTo>
                  <a:lnTo>
                    <a:pt x="26123" y="1156017"/>
                  </a:lnTo>
                  <a:lnTo>
                    <a:pt x="26860" y="1155319"/>
                  </a:lnTo>
                  <a:lnTo>
                    <a:pt x="26860" y="1154620"/>
                  </a:lnTo>
                  <a:lnTo>
                    <a:pt x="27609" y="1154620"/>
                  </a:lnTo>
                  <a:lnTo>
                    <a:pt x="27609" y="1153223"/>
                  </a:lnTo>
                  <a:lnTo>
                    <a:pt x="28359" y="1153223"/>
                  </a:lnTo>
                  <a:lnTo>
                    <a:pt x="28359" y="1151813"/>
                  </a:lnTo>
                  <a:lnTo>
                    <a:pt x="29095" y="1151115"/>
                  </a:lnTo>
                  <a:lnTo>
                    <a:pt x="29095" y="1146225"/>
                  </a:lnTo>
                  <a:lnTo>
                    <a:pt x="28359" y="1145514"/>
                  </a:lnTo>
                  <a:lnTo>
                    <a:pt x="28359" y="1143419"/>
                  </a:lnTo>
                  <a:lnTo>
                    <a:pt x="26860" y="1142034"/>
                  </a:lnTo>
                  <a:lnTo>
                    <a:pt x="26860" y="1141323"/>
                  </a:lnTo>
                  <a:lnTo>
                    <a:pt x="26123" y="1140625"/>
                  </a:lnTo>
                  <a:lnTo>
                    <a:pt x="23876" y="1138529"/>
                  </a:lnTo>
                  <a:lnTo>
                    <a:pt x="23139" y="1138529"/>
                  </a:lnTo>
                  <a:lnTo>
                    <a:pt x="23139" y="1146225"/>
                  </a:lnTo>
                  <a:lnTo>
                    <a:pt x="23139" y="1151115"/>
                  </a:lnTo>
                  <a:lnTo>
                    <a:pt x="22377" y="1151813"/>
                  </a:lnTo>
                  <a:lnTo>
                    <a:pt x="22377" y="1152525"/>
                  </a:lnTo>
                  <a:lnTo>
                    <a:pt x="21640" y="1153223"/>
                  </a:lnTo>
                  <a:lnTo>
                    <a:pt x="21640" y="1153909"/>
                  </a:lnTo>
                  <a:lnTo>
                    <a:pt x="20891" y="1153909"/>
                  </a:lnTo>
                  <a:lnTo>
                    <a:pt x="20154" y="1154620"/>
                  </a:lnTo>
                  <a:lnTo>
                    <a:pt x="20154" y="1155319"/>
                  </a:lnTo>
                  <a:lnTo>
                    <a:pt x="19392" y="1155319"/>
                  </a:lnTo>
                  <a:lnTo>
                    <a:pt x="18656" y="1156017"/>
                  </a:lnTo>
                  <a:lnTo>
                    <a:pt x="17907" y="1156017"/>
                  </a:lnTo>
                  <a:lnTo>
                    <a:pt x="17157" y="1156716"/>
                  </a:lnTo>
                  <a:lnTo>
                    <a:pt x="16408" y="1156716"/>
                  </a:lnTo>
                  <a:lnTo>
                    <a:pt x="15671" y="1157414"/>
                  </a:lnTo>
                  <a:lnTo>
                    <a:pt x="5219" y="1157414"/>
                  </a:lnTo>
                  <a:lnTo>
                    <a:pt x="5219" y="1140625"/>
                  </a:lnTo>
                  <a:lnTo>
                    <a:pt x="13423" y="1140625"/>
                  </a:lnTo>
                  <a:lnTo>
                    <a:pt x="14922" y="1141323"/>
                  </a:lnTo>
                  <a:lnTo>
                    <a:pt x="17907" y="1141323"/>
                  </a:lnTo>
                  <a:lnTo>
                    <a:pt x="18656" y="1142034"/>
                  </a:lnTo>
                  <a:lnTo>
                    <a:pt x="19392" y="1142034"/>
                  </a:lnTo>
                  <a:lnTo>
                    <a:pt x="20154" y="1142733"/>
                  </a:lnTo>
                  <a:lnTo>
                    <a:pt x="20891" y="1142733"/>
                  </a:lnTo>
                  <a:lnTo>
                    <a:pt x="20891" y="1143419"/>
                  </a:lnTo>
                  <a:lnTo>
                    <a:pt x="22377" y="1144828"/>
                  </a:lnTo>
                  <a:lnTo>
                    <a:pt x="22377" y="1145514"/>
                  </a:lnTo>
                  <a:lnTo>
                    <a:pt x="23139" y="1146225"/>
                  </a:lnTo>
                  <a:lnTo>
                    <a:pt x="23139" y="1138529"/>
                  </a:lnTo>
                  <a:lnTo>
                    <a:pt x="22377" y="1137831"/>
                  </a:lnTo>
                  <a:lnTo>
                    <a:pt x="21640" y="1137831"/>
                  </a:lnTo>
                  <a:lnTo>
                    <a:pt x="21640" y="1137132"/>
                  </a:lnTo>
                  <a:lnTo>
                    <a:pt x="20154" y="1137132"/>
                  </a:lnTo>
                  <a:lnTo>
                    <a:pt x="20154" y="1136434"/>
                  </a:lnTo>
                  <a:lnTo>
                    <a:pt x="16408" y="1136434"/>
                  </a:lnTo>
                  <a:lnTo>
                    <a:pt x="15671" y="1135735"/>
                  </a:lnTo>
                  <a:lnTo>
                    <a:pt x="0" y="1135735"/>
                  </a:lnTo>
                  <a:lnTo>
                    <a:pt x="0" y="1188186"/>
                  </a:lnTo>
                  <a:lnTo>
                    <a:pt x="19392" y="1188186"/>
                  </a:lnTo>
                  <a:lnTo>
                    <a:pt x="20154" y="1187488"/>
                  </a:lnTo>
                  <a:lnTo>
                    <a:pt x="22377" y="1187488"/>
                  </a:lnTo>
                  <a:lnTo>
                    <a:pt x="23139" y="1186776"/>
                  </a:lnTo>
                  <a:lnTo>
                    <a:pt x="23876" y="1186776"/>
                  </a:lnTo>
                  <a:lnTo>
                    <a:pt x="24625" y="1186078"/>
                  </a:lnTo>
                  <a:lnTo>
                    <a:pt x="26123" y="1186078"/>
                  </a:lnTo>
                  <a:lnTo>
                    <a:pt x="26123" y="1185379"/>
                  </a:lnTo>
                  <a:lnTo>
                    <a:pt x="26860" y="1185379"/>
                  </a:lnTo>
                  <a:lnTo>
                    <a:pt x="29095" y="1183284"/>
                  </a:lnTo>
                  <a:lnTo>
                    <a:pt x="31343" y="1181188"/>
                  </a:lnTo>
                  <a:lnTo>
                    <a:pt x="31343" y="1180490"/>
                  </a:lnTo>
                  <a:lnTo>
                    <a:pt x="32080" y="1179791"/>
                  </a:lnTo>
                  <a:lnTo>
                    <a:pt x="32080" y="1178394"/>
                  </a:lnTo>
                  <a:lnTo>
                    <a:pt x="32829" y="1177696"/>
                  </a:lnTo>
                  <a:lnTo>
                    <a:pt x="32829" y="1176997"/>
                  </a:lnTo>
                  <a:lnTo>
                    <a:pt x="33578" y="1176286"/>
                  </a:lnTo>
                  <a:lnTo>
                    <a:pt x="33578" y="1170000"/>
                  </a:lnTo>
                  <a:close/>
                </a:path>
                <a:path w="5815330" h="2103120">
                  <a:moveTo>
                    <a:pt x="33578" y="602132"/>
                  </a:moveTo>
                  <a:lnTo>
                    <a:pt x="32829" y="601433"/>
                  </a:lnTo>
                  <a:lnTo>
                    <a:pt x="32829" y="600036"/>
                  </a:lnTo>
                  <a:lnTo>
                    <a:pt x="31343" y="598639"/>
                  </a:lnTo>
                  <a:lnTo>
                    <a:pt x="31343" y="597941"/>
                  </a:lnTo>
                  <a:lnTo>
                    <a:pt x="29845" y="596544"/>
                  </a:lnTo>
                  <a:lnTo>
                    <a:pt x="29845" y="595833"/>
                  </a:lnTo>
                  <a:lnTo>
                    <a:pt x="29095" y="595833"/>
                  </a:lnTo>
                  <a:lnTo>
                    <a:pt x="28359" y="595147"/>
                  </a:lnTo>
                  <a:lnTo>
                    <a:pt x="27609" y="594436"/>
                  </a:lnTo>
                  <a:lnTo>
                    <a:pt x="27609" y="602830"/>
                  </a:lnTo>
                  <a:lnTo>
                    <a:pt x="27609" y="608418"/>
                  </a:lnTo>
                  <a:lnTo>
                    <a:pt x="26860" y="608418"/>
                  </a:lnTo>
                  <a:lnTo>
                    <a:pt x="26860" y="609130"/>
                  </a:lnTo>
                  <a:lnTo>
                    <a:pt x="26123" y="609828"/>
                  </a:lnTo>
                  <a:lnTo>
                    <a:pt x="26123" y="610527"/>
                  </a:lnTo>
                  <a:lnTo>
                    <a:pt x="25374" y="611225"/>
                  </a:lnTo>
                  <a:lnTo>
                    <a:pt x="25374" y="611924"/>
                  </a:lnTo>
                  <a:lnTo>
                    <a:pt x="24625" y="611924"/>
                  </a:lnTo>
                  <a:lnTo>
                    <a:pt x="22390" y="614019"/>
                  </a:lnTo>
                  <a:lnTo>
                    <a:pt x="20904" y="614019"/>
                  </a:lnTo>
                  <a:lnTo>
                    <a:pt x="20142" y="614718"/>
                  </a:lnTo>
                  <a:lnTo>
                    <a:pt x="17907" y="614718"/>
                  </a:lnTo>
                  <a:lnTo>
                    <a:pt x="17157" y="615429"/>
                  </a:lnTo>
                  <a:lnTo>
                    <a:pt x="5219" y="615429"/>
                  </a:lnTo>
                  <a:lnTo>
                    <a:pt x="5219" y="595147"/>
                  </a:lnTo>
                  <a:lnTo>
                    <a:pt x="15671" y="595147"/>
                  </a:lnTo>
                  <a:lnTo>
                    <a:pt x="16421" y="595833"/>
                  </a:lnTo>
                  <a:lnTo>
                    <a:pt x="19405" y="595833"/>
                  </a:lnTo>
                  <a:lnTo>
                    <a:pt x="20142" y="596544"/>
                  </a:lnTo>
                  <a:lnTo>
                    <a:pt x="20904" y="596544"/>
                  </a:lnTo>
                  <a:lnTo>
                    <a:pt x="21640" y="597242"/>
                  </a:lnTo>
                  <a:lnTo>
                    <a:pt x="22390" y="597242"/>
                  </a:lnTo>
                  <a:lnTo>
                    <a:pt x="23126" y="597941"/>
                  </a:lnTo>
                  <a:lnTo>
                    <a:pt x="23876" y="597941"/>
                  </a:lnTo>
                  <a:lnTo>
                    <a:pt x="26123" y="600036"/>
                  </a:lnTo>
                  <a:lnTo>
                    <a:pt x="26123" y="600735"/>
                  </a:lnTo>
                  <a:lnTo>
                    <a:pt x="26860" y="601433"/>
                  </a:lnTo>
                  <a:lnTo>
                    <a:pt x="26860" y="602132"/>
                  </a:lnTo>
                  <a:lnTo>
                    <a:pt x="27609" y="602830"/>
                  </a:lnTo>
                  <a:lnTo>
                    <a:pt x="27609" y="594436"/>
                  </a:lnTo>
                  <a:lnTo>
                    <a:pt x="26860" y="594436"/>
                  </a:lnTo>
                  <a:lnTo>
                    <a:pt x="25374" y="593039"/>
                  </a:lnTo>
                  <a:lnTo>
                    <a:pt x="24625" y="593039"/>
                  </a:lnTo>
                  <a:lnTo>
                    <a:pt x="23876" y="592340"/>
                  </a:lnTo>
                  <a:lnTo>
                    <a:pt x="22390" y="592340"/>
                  </a:lnTo>
                  <a:lnTo>
                    <a:pt x="21640" y="591642"/>
                  </a:lnTo>
                  <a:lnTo>
                    <a:pt x="22390" y="591642"/>
                  </a:lnTo>
                  <a:lnTo>
                    <a:pt x="23126" y="590943"/>
                  </a:lnTo>
                  <a:lnTo>
                    <a:pt x="23876" y="590943"/>
                  </a:lnTo>
                  <a:lnTo>
                    <a:pt x="24625" y="590245"/>
                  </a:lnTo>
                  <a:lnTo>
                    <a:pt x="26123" y="588848"/>
                  </a:lnTo>
                  <a:lnTo>
                    <a:pt x="26123" y="588137"/>
                  </a:lnTo>
                  <a:lnTo>
                    <a:pt x="26860" y="588137"/>
                  </a:lnTo>
                  <a:lnTo>
                    <a:pt x="26860" y="587451"/>
                  </a:lnTo>
                  <a:lnTo>
                    <a:pt x="27609" y="586752"/>
                  </a:lnTo>
                  <a:lnTo>
                    <a:pt x="27609" y="586054"/>
                  </a:lnTo>
                  <a:lnTo>
                    <a:pt x="28359" y="585343"/>
                  </a:lnTo>
                  <a:lnTo>
                    <a:pt x="28359" y="583946"/>
                  </a:lnTo>
                  <a:lnTo>
                    <a:pt x="29095" y="583247"/>
                  </a:lnTo>
                  <a:lnTo>
                    <a:pt x="29095" y="579056"/>
                  </a:lnTo>
                  <a:lnTo>
                    <a:pt x="28359" y="578345"/>
                  </a:lnTo>
                  <a:lnTo>
                    <a:pt x="28359" y="576249"/>
                  </a:lnTo>
                  <a:lnTo>
                    <a:pt x="27609" y="575564"/>
                  </a:lnTo>
                  <a:lnTo>
                    <a:pt x="27609" y="574865"/>
                  </a:lnTo>
                  <a:lnTo>
                    <a:pt x="26860" y="574167"/>
                  </a:lnTo>
                  <a:lnTo>
                    <a:pt x="26860" y="573455"/>
                  </a:lnTo>
                  <a:lnTo>
                    <a:pt x="26123" y="572757"/>
                  </a:lnTo>
                  <a:lnTo>
                    <a:pt x="25374" y="572757"/>
                  </a:lnTo>
                  <a:lnTo>
                    <a:pt x="25374" y="572058"/>
                  </a:lnTo>
                  <a:lnTo>
                    <a:pt x="23876" y="570661"/>
                  </a:lnTo>
                  <a:lnTo>
                    <a:pt x="23126" y="570661"/>
                  </a:lnTo>
                  <a:lnTo>
                    <a:pt x="23126" y="578345"/>
                  </a:lnTo>
                  <a:lnTo>
                    <a:pt x="23126" y="583247"/>
                  </a:lnTo>
                  <a:lnTo>
                    <a:pt x="22390" y="583946"/>
                  </a:lnTo>
                  <a:lnTo>
                    <a:pt x="22390" y="585343"/>
                  </a:lnTo>
                  <a:lnTo>
                    <a:pt x="20904" y="586752"/>
                  </a:lnTo>
                  <a:lnTo>
                    <a:pt x="20142" y="586752"/>
                  </a:lnTo>
                  <a:lnTo>
                    <a:pt x="20142" y="587451"/>
                  </a:lnTo>
                  <a:lnTo>
                    <a:pt x="19405" y="588137"/>
                  </a:lnTo>
                  <a:lnTo>
                    <a:pt x="18656" y="588137"/>
                  </a:lnTo>
                  <a:lnTo>
                    <a:pt x="17907" y="588848"/>
                  </a:lnTo>
                  <a:lnTo>
                    <a:pt x="16421" y="588848"/>
                  </a:lnTo>
                  <a:lnTo>
                    <a:pt x="16421" y="589546"/>
                  </a:lnTo>
                  <a:lnTo>
                    <a:pt x="11938" y="589546"/>
                  </a:lnTo>
                  <a:lnTo>
                    <a:pt x="10452" y="590245"/>
                  </a:lnTo>
                  <a:lnTo>
                    <a:pt x="5219" y="590245"/>
                  </a:lnTo>
                  <a:lnTo>
                    <a:pt x="5219" y="573455"/>
                  </a:lnTo>
                  <a:lnTo>
                    <a:pt x="17157" y="573455"/>
                  </a:lnTo>
                  <a:lnTo>
                    <a:pt x="17907" y="574167"/>
                  </a:lnTo>
                  <a:lnTo>
                    <a:pt x="18656" y="574167"/>
                  </a:lnTo>
                  <a:lnTo>
                    <a:pt x="19405" y="574865"/>
                  </a:lnTo>
                  <a:lnTo>
                    <a:pt x="20142" y="574865"/>
                  </a:lnTo>
                  <a:lnTo>
                    <a:pt x="22390" y="576961"/>
                  </a:lnTo>
                  <a:lnTo>
                    <a:pt x="22390" y="578345"/>
                  </a:lnTo>
                  <a:lnTo>
                    <a:pt x="23126" y="578345"/>
                  </a:lnTo>
                  <a:lnTo>
                    <a:pt x="23126" y="570661"/>
                  </a:lnTo>
                  <a:lnTo>
                    <a:pt x="22390" y="569963"/>
                  </a:lnTo>
                  <a:lnTo>
                    <a:pt x="21640" y="569963"/>
                  </a:lnTo>
                  <a:lnTo>
                    <a:pt x="21640" y="569264"/>
                  </a:lnTo>
                  <a:lnTo>
                    <a:pt x="20142" y="569264"/>
                  </a:lnTo>
                  <a:lnTo>
                    <a:pt x="19405" y="568566"/>
                  </a:lnTo>
                  <a:lnTo>
                    <a:pt x="15671" y="568566"/>
                  </a:lnTo>
                  <a:lnTo>
                    <a:pt x="14922" y="567855"/>
                  </a:lnTo>
                  <a:lnTo>
                    <a:pt x="0" y="567855"/>
                  </a:lnTo>
                  <a:lnTo>
                    <a:pt x="0" y="620306"/>
                  </a:lnTo>
                  <a:lnTo>
                    <a:pt x="20142" y="620306"/>
                  </a:lnTo>
                  <a:lnTo>
                    <a:pt x="20904" y="619620"/>
                  </a:lnTo>
                  <a:lnTo>
                    <a:pt x="22390" y="619620"/>
                  </a:lnTo>
                  <a:lnTo>
                    <a:pt x="23126" y="618921"/>
                  </a:lnTo>
                  <a:lnTo>
                    <a:pt x="24625" y="618921"/>
                  </a:lnTo>
                  <a:lnTo>
                    <a:pt x="25374" y="618210"/>
                  </a:lnTo>
                  <a:lnTo>
                    <a:pt x="26123" y="618210"/>
                  </a:lnTo>
                  <a:lnTo>
                    <a:pt x="26123" y="617524"/>
                  </a:lnTo>
                  <a:lnTo>
                    <a:pt x="26860" y="617524"/>
                  </a:lnTo>
                  <a:lnTo>
                    <a:pt x="27609" y="616826"/>
                  </a:lnTo>
                  <a:lnTo>
                    <a:pt x="28359" y="616826"/>
                  </a:lnTo>
                  <a:lnTo>
                    <a:pt x="28359" y="616127"/>
                  </a:lnTo>
                  <a:lnTo>
                    <a:pt x="29095" y="615429"/>
                  </a:lnTo>
                  <a:lnTo>
                    <a:pt x="31343" y="613321"/>
                  </a:lnTo>
                  <a:lnTo>
                    <a:pt x="31343" y="612622"/>
                  </a:lnTo>
                  <a:lnTo>
                    <a:pt x="32080" y="611924"/>
                  </a:lnTo>
                  <a:lnTo>
                    <a:pt x="32080" y="611225"/>
                  </a:lnTo>
                  <a:lnTo>
                    <a:pt x="32829" y="610527"/>
                  </a:lnTo>
                  <a:lnTo>
                    <a:pt x="32829" y="609130"/>
                  </a:lnTo>
                  <a:lnTo>
                    <a:pt x="33578" y="608418"/>
                  </a:lnTo>
                  <a:lnTo>
                    <a:pt x="33578" y="602132"/>
                  </a:lnTo>
                  <a:close/>
                </a:path>
                <a:path w="5815330" h="2103120">
                  <a:moveTo>
                    <a:pt x="33578" y="34264"/>
                  </a:moveTo>
                  <a:lnTo>
                    <a:pt x="32829" y="33566"/>
                  </a:lnTo>
                  <a:lnTo>
                    <a:pt x="32829" y="32880"/>
                  </a:lnTo>
                  <a:lnTo>
                    <a:pt x="32080" y="32169"/>
                  </a:lnTo>
                  <a:lnTo>
                    <a:pt x="32080" y="31470"/>
                  </a:lnTo>
                  <a:lnTo>
                    <a:pt x="31343" y="30772"/>
                  </a:lnTo>
                  <a:lnTo>
                    <a:pt x="31343" y="30073"/>
                  </a:lnTo>
                  <a:lnTo>
                    <a:pt x="28359" y="27279"/>
                  </a:lnTo>
                  <a:lnTo>
                    <a:pt x="27609" y="26581"/>
                  </a:lnTo>
                  <a:lnTo>
                    <a:pt x="27609" y="34963"/>
                  </a:lnTo>
                  <a:lnTo>
                    <a:pt x="27609" y="40551"/>
                  </a:lnTo>
                  <a:lnTo>
                    <a:pt x="26860" y="41262"/>
                  </a:lnTo>
                  <a:lnTo>
                    <a:pt x="26860" y="41960"/>
                  </a:lnTo>
                  <a:lnTo>
                    <a:pt x="25374" y="43357"/>
                  </a:lnTo>
                  <a:lnTo>
                    <a:pt x="25374" y="44056"/>
                  </a:lnTo>
                  <a:lnTo>
                    <a:pt x="24625" y="44754"/>
                  </a:lnTo>
                  <a:lnTo>
                    <a:pt x="23876" y="44754"/>
                  </a:lnTo>
                  <a:lnTo>
                    <a:pt x="22390" y="46151"/>
                  </a:lnTo>
                  <a:lnTo>
                    <a:pt x="21640" y="46151"/>
                  </a:lnTo>
                  <a:lnTo>
                    <a:pt x="20891" y="46863"/>
                  </a:lnTo>
                  <a:lnTo>
                    <a:pt x="18656" y="46863"/>
                  </a:lnTo>
                  <a:lnTo>
                    <a:pt x="17907" y="47561"/>
                  </a:lnTo>
                  <a:lnTo>
                    <a:pt x="5219" y="47561"/>
                  </a:lnTo>
                  <a:lnTo>
                    <a:pt x="5219" y="27279"/>
                  </a:lnTo>
                  <a:lnTo>
                    <a:pt x="13423" y="27279"/>
                  </a:lnTo>
                  <a:lnTo>
                    <a:pt x="14185" y="27978"/>
                  </a:lnTo>
                  <a:lnTo>
                    <a:pt x="18656" y="27978"/>
                  </a:lnTo>
                  <a:lnTo>
                    <a:pt x="19405" y="28663"/>
                  </a:lnTo>
                  <a:lnTo>
                    <a:pt x="20891" y="28663"/>
                  </a:lnTo>
                  <a:lnTo>
                    <a:pt x="21640" y="29375"/>
                  </a:lnTo>
                  <a:lnTo>
                    <a:pt x="22390" y="29375"/>
                  </a:lnTo>
                  <a:lnTo>
                    <a:pt x="23139" y="30073"/>
                  </a:lnTo>
                  <a:lnTo>
                    <a:pt x="23876" y="30073"/>
                  </a:lnTo>
                  <a:lnTo>
                    <a:pt x="24625" y="30772"/>
                  </a:lnTo>
                  <a:lnTo>
                    <a:pt x="24625" y="31470"/>
                  </a:lnTo>
                  <a:lnTo>
                    <a:pt x="25374" y="31470"/>
                  </a:lnTo>
                  <a:lnTo>
                    <a:pt x="25374" y="32169"/>
                  </a:lnTo>
                  <a:lnTo>
                    <a:pt x="26123" y="32169"/>
                  </a:lnTo>
                  <a:lnTo>
                    <a:pt x="26123" y="32880"/>
                  </a:lnTo>
                  <a:lnTo>
                    <a:pt x="26860" y="33566"/>
                  </a:lnTo>
                  <a:lnTo>
                    <a:pt x="26860" y="34264"/>
                  </a:lnTo>
                  <a:lnTo>
                    <a:pt x="27609" y="34963"/>
                  </a:lnTo>
                  <a:lnTo>
                    <a:pt x="27609" y="26581"/>
                  </a:lnTo>
                  <a:lnTo>
                    <a:pt x="26860" y="26581"/>
                  </a:lnTo>
                  <a:lnTo>
                    <a:pt x="25374" y="25171"/>
                  </a:lnTo>
                  <a:lnTo>
                    <a:pt x="24625" y="25171"/>
                  </a:lnTo>
                  <a:lnTo>
                    <a:pt x="23876" y="24472"/>
                  </a:lnTo>
                  <a:lnTo>
                    <a:pt x="21640" y="24472"/>
                  </a:lnTo>
                  <a:lnTo>
                    <a:pt x="22390" y="23774"/>
                  </a:lnTo>
                  <a:lnTo>
                    <a:pt x="23139" y="23774"/>
                  </a:lnTo>
                  <a:lnTo>
                    <a:pt x="24625" y="22377"/>
                  </a:lnTo>
                  <a:lnTo>
                    <a:pt x="26860" y="20281"/>
                  </a:lnTo>
                  <a:lnTo>
                    <a:pt x="26860" y="19583"/>
                  </a:lnTo>
                  <a:lnTo>
                    <a:pt x="27609" y="19583"/>
                  </a:lnTo>
                  <a:lnTo>
                    <a:pt x="27609" y="18173"/>
                  </a:lnTo>
                  <a:lnTo>
                    <a:pt x="28359" y="17487"/>
                  </a:lnTo>
                  <a:lnTo>
                    <a:pt x="28359" y="16090"/>
                  </a:lnTo>
                  <a:lnTo>
                    <a:pt x="29095" y="15392"/>
                  </a:lnTo>
                  <a:lnTo>
                    <a:pt x="29095" y="11188"/>
                  </a:lnTo>
                  <a:lnTo>
                    <a:pt x="28359" y="10490"/>
                  </a:lnTo>
                  <a:lnTo>
                    <a:pt x="28359" y="8382"/>
                  </a:lnTo>
                  <a:lnTo>
                    <a:pt x="27609" y="7696"/>
                  </a:lnTo>
                  <a:lnTo>
                    <a:pt x="27609" y="6997"/>
                  </a:lnTo>
                  <a:lnTo>
                    <a:pt x="26860" y="6299"/>
                  </a:lnTo>
                  <a:lnTo>
                    <a:pt x="26860" y="5588"/>
                  </a:lnTo>
                  <a:lnTo>
                    <a:pt x="26123" y="4902"/>
                  </a:lnTo>
                  <a:lnTo>
                    <a:pt x="25374" y="4902"/>
                  </a:lnTo>
                  <a:lnTo>
                    <a:pt x="25374" y="4191"/>
                  </a:lnTo>
                  <a:lnTo>
                    <a:pt x="24625" y="3492"/>
                  </a:lnTo>
                  <a:lnTo>
                    <a:pt x="23876" y="3492"/>
                  </a:lnTo>
                  <a:lnTo>
                    <a:pt x="23139" y="2794"/>
                  </a:lnTo>
                  <a:lnTo>
                    <a:pt x="23139" y="11188"/>
                  </a:lnTo>
                  <a:lnTo>
                    <a:pt x="23139" y="15392"/>
                  </a:lnTo>
                  <a:lnTo>
                    <a:pt x="22390" y="16090"/>
                  </a:lnTo>
                  <a:lnTo>
                    <a:pt x="22390" y="17487"/>
                  </a:lnTo>
                  <a:lnTo>
                    <a:pt x="19405" y="20281"/>
                  </a:lnTo>
                  <a:lnTo>
                    <a:pt x="18656" y="20281"/>
                  </a:lnTo>
                  <a:lnTo>
                    <a:pt x="17907" y="20980"/>
                  </a:lnTo>
                  <a:lnTo>
                    <a:pt x="17170" y="20980"/>
                  </a:lnTo>
                  <a:lnTo>
                    <a:pt x="16421" y="21678"/>
                  </a:lnTo>
                  <a:lnTo>
                    <a:pt x="13423" y="21678"/>
                  </a:lnTo>
                  <a:lnTo>
                    <a:pt x="12687" y="22377"/>
                  </a:lnTo>
                  <a:lnTo>
                    <a:pt x="5219" y="22377"/>
                  </a:lnTo>
                  <a:lnTo>
                    <a:pt x="5219" y="5588"/>
                  </a:lnTo>
                  <a:lnTo>
                    <a:pt x="16421" y="5588"/>
                  </a:lnTo>
                  <a:lnTo>
                    <a:pt x="17170" y="6299"/>
                  </a:lnTo>
                  <a:lnTo>
                    <a:pt x="18656" y="6299"/>
                  </a:lnTo>
                  <a:lnTo>
                    <a:pt x="19405" y="6997"/>
                  </a:lnTo>
                  <a:lnTo>
                    <a:pt x="20154" y="6997"/>
                  </a:lnTo>
                  <a:lnTo>
                    <a:pt x="22390" y="9093"/>
                  </a:lnTo>
                  <a:lnTo>
                    <a:pt x="22390" y="10490"/>
                  </a:lnTo>
                  <a:lnTo>
                    <a:pt x="23139" y="11188"/>
                  </a:lnTo>
                  <a:lnTo>
                    <a:pt x="23139" y="2794"/>
                  </a:lnTo>
                  <a:lnTo>
                    <a:pt x="22390" y="2794"/>
                  </a:lnTo>
                  <a:lnTo>
                    <a:pt x="20891" y="1397"/>
                  </a:lnTo>
                  <a:lnTo>
                    <a:pt x="19405" y="1397"/>
                  </a:lnTo>
                  <a:lnTo>
                    <a:pt x="18656" y="698"/>
                  </a:lnTo>
                  <a:lnTo>
                    <a:pt x="12687" y="698"/>
                  </a:lnTo>
                  <a:lnTo>
                    <a:pt x="11938" y="0"/>
                  </a:lnTo>
                  <a:lnTo>
                    <a:pt x="0" y="0"/>
                  </a:lnTo>
                  <a:lnTo>
                    <a:pt x="0" y="52451"/>
                  </a:lnTo>
                  <a:lnTo>
                    <a:pt x="20891" y="52451"/>
                  </a:lnTo>
                  <a:lnTo>
                    <a:pt x="21640" y="51752"/>
                  </a:lnTo>
                  <a:lnTo>
                    <a:pt x="23139" y="51752"/>
                  </a:lnTo>
                  <a:lnTo>
                    <a:pt x="23876" y="51054"/>
                  </a:lnTo>
                  <a:lnTo>
                    <a:pt x="24625" y="51054"/>
                  </a:lnTo>
                  <a:lnTo>
                    <a:pt x="25374" y="50355"/>
                  </a:lnTo>
                  <a:lnTo>
                    <a:pt x="26123" y="50355"/>
                  </a:lnTo>
                  <a:lnTo>
                    <a:pt x="26123" y="49657"/>
                  </a:lnTo>
                  <a:lnTo>
                    <a:pt x="26860" y="49657"/>
                  </a:lnTo>
                  <a:lnTo>
                    <a:pt x="27609" y="48958"/>
                  </a:lnTo>
                  <a:lnTo>
                    <a:pt x="28359" y="48958"/>
                  </a:lnTo>
                  <a:lnTo>
                    <a:pt x="28359" y="48260"/>
                  </a:lnTo>
                  <a:lnTo>
                    <a:pt x="29095" y="47561"/>
                  </a:lnTo>
                  <a:lnTo>
                    <a:pt x="29845" y="47561"/>
                  </a:lnTo>
                  <a:lnTo>
                    <a:pt x="29845" y="46863"/>
                  </a:lnTo>
                  <a:lnTo>
                    <a:pt x="31343" y="45453"/>
                  </a:lnTo>
                  <a:lnTo>
                    <a:pt x="31343" y="44754"/>
                  </a:lnTo>
                  <a:lnTo>
                    <a:pt x="32080" y="44754"/>
                  </a:lnTo>
                  <a:lnTo>
                    <a:pt x="32080" y="43357"/>
                  </a:lnTo>
                  <a:lnTo>
                    <a:pt x="32829" y="42659"/>
                  </a:lnTo>
                  <a:lnTo>
                    <a:pt x="32829" y="41262"/>
                  </a:lnTo>
                  <a:lnTo>
                    <a:pt x="33578" y="40551"/>
                  </a:lnTo>
                  <a:lnTo>
                    <a:pt x="33578" y="34264"/>
                  </a:lnTo>
                  <a:close/>
                </a:path>
                <a:path w="5815330" h="2103120">
                  <a:moveTo>
                    <a:pt x="3129229" y="2102929"/>
                  </a:moveTo>
                  <a:lnTo>
                    <a:pt x="3100120" y="2074252"/>
                  </a:lnTo>
                  <a:lnTo>
                    <a:pt x="3126981" y="2050478"/>
                  </a:lnTo>
                  <a:lnTo>
                    <a:pt x="3119526" y="2050478"/>
                  </a:lnTo>
                  <a:lnTo>
                    <a:pt x="3097136" y="2070061"/>
                  </a:lnTo>
                  <a:lnTo>
                    <a:pt x="3097136" y="2050478"/>
                  </a:lnTo>
                  <a:lnTo>
                    <a:pt x="3091916" y="2050478"/>
                  </a:lnTo>
                  <a:lnTo>
                    <a:pt x="3091916" y="2102929"/>
                  </a:lnTo>
                  <a:lnTo>
                    <a:pt x="3097136" y="2102929"/>
                  </a:lnTo>
                  <a:lnTo>
                    <a:pt x="3097136" y="2078443"/>
                  </a:lnTo>
                  <a:lnTo>
                    <a:pt x="3121761" y="2102929"/>
                  </a:lnTo>
                  <a:lnTo>
                    <a:pt x="3129229" y="2102929"/>
                  </a:lnTo>
                  <a:close/>
                </a:path>
                <a:path w="5815330" h="2103120">
                  <a:moveTo>
                    <a:pt x="3129229" y="1788909"/>
                  </a:moveTo>
                  <a:lnTo>
                    <a:pt x="3100120" y="1759546"/>
                  </a:lnTo>
                  <a:lnTo>
                    <a:pt x="3126981" y="1736471"/>
                  </a:lnTo>
                  <a:lnTo>
                    <a:pt x="3119526" y="1736471"/>
                  </a:lnTo>
                  <a:lnTo>
                    <a:pt x="3097136" y="1756054"/>
                  </a:lnTo>
                  <a:lnTo>
                    <a:pt x="3097136" y="1736471"/>
                  </a:lnTo>
                  <a:lnTo>
                    <a:pt x="3091916" y="1736471"/>
                  </a:lnTo>
                  <a:lnTo>
                    <a:pt x="3091916" y="1788909"/>
                  </a:lnTo>
                  <a:lnTo>
                    <a:pt x="3097136" y="1788909"/>
                  </a:lnTo>
                  <a:lnTo>
                    <a:pt x="3097136" y="1764436"/>
                  </a:lnTo>
                  <a:lnTo>
                    <a:pt x="3121761" y="1788909"/>
                  </a:lnTo>
                  <a:lnTo>
                    <a:pt x="3129229" y="1788909"/>
                  </a:lnTo>
                  <a:close/>
                </a:path>
                <a:path w="5815330" h="2103120">
                  <a:moveTo>
                    <a:pt x="3800741" y="2102929"/>
                  </a:moveTo>
                  <a:lnTo>
                    <a:pt x="3771633" y="2074252"/>
                  </a:lnTo>
                  <a:lnTo>
                    <a:pt x="3798493" y="2050478"/>
                  </a:lnTo>
                  <a:lnTo>
                    <a:pt x="3791026" y="2050478"/>
                  </a:lnTo>
                  <a:lnTo>
                    <a:pt x="3768648" y="2070061"/>
                  </a:lnTo>
                  <a:lnTo>
                    <a:pt x="3768648" y="2050478"/>
                  </a:lnTo>
                  <a:lnTo>
                    <a:pt x="3763429" y="2050478"/>
                  </a:lnTo>
                  <a:lnTo>
                    <a:pt x="3763429" y="2102929"/>
                  </a:lnTo>
                  <a:lnTo>
                    <a:pt x="3768648" y="2102929"/>
                  </a:lnTo>
                  <a:lnTo>
                    <a:pt x="3768648" y="2078443"/>
                  </a:lnTo>
                  <a:lnTo>
                    <a:pt x="3793274" y="2102929"/>
                  </a:lnTo>
                  <a:lnTo>
                    <a:pt x="3800741" y="2102929"/>
                  </a:lnTo>
                  <a:close/>
                </a:path>
                <a:path w="5815330" h="2103120">
                  <a:moveTo>
                    <a:pt x="3800741" y="1788909"/>
                  </a:moveTo>
                  <a:lnTo>
                    <a:pt x="3771633" y="1759546"/>
                  </a:lnTo>
                  <a:lnTo>
                    <a:pt x="3798493" y="1736471"/>
                  </a:lnTo>
                  <a:lnTo>
                    <a:pt x="3791026" y="1736471"/>
                  </a:lnTo>
                  <a:lnTo>
                    <a:pt x="3768648" y="1756054"/>
                  </a:lnTo>
                  <a:lnTo>
                    <a:pt x="3768648" y="1736471"/>
                  </a:lnTo>
                  <a:lnTo>
                    <a:pt x="3763429" y="1736471"/>
                  </a:lnTo>
                  <a:lnTo>
                    <a:pt x="3763429" y="1788909"/>
                  </a:lnTo>
                  <a:lnTo>
                    <a:pt x="3768648" y="1788909"/>
                  </a:lnTo>
                  <a:lnTo>
                    <a:pt x="3768648" y="1764436"/>
                  </a:lnTo>
                  <a:lnTo>
                    <a:pt x="3793274" y="1788909"/>
                  </a:lnTo>
                  <a:lnTo>
                    <a:pt x="3800741" y="1788909"/>
                  </a:lnTo>
                  <a:close/>
                </a:path>
                <a:path w="5815330" h="2103120">
                  <a:moveTo>
                    <a:pt x="4472241" y="2102929"/>
                  </a:moveTo>
                  <a:lnTo>
                    <a:pt x="4443146" y="2074252"/>
                  </a:lnTo>
                  <a:lnTo>
                    <a:pt x="4470006" y="2050478"/>
                  </a:lnTo>
                  <a:lnTo>
                    <a:pt x="4462538" y="2050478"/>
                  </a:lnTo>
                  <a:lnTo>
                    <a:pt x="4440161" y="2070061"/>
                  </a:lnTo>
                  <a:lnTo>
                    <a:pt x="4440161" y="2050478"/>
                  </a:lnTo>
                  <a:lnTo>
                    <a:pt x="4434941" y="2050478"/>
                  </a:lnTo>
                  <a:lnTo>
                    <a:pt x="4434941" y="2102929"/>
                  </a:lnTo>
                  <a:lnTo>
                    <a:pt x="4440161" y="2102929"/>
                  </a:lnTo>
                  <a:lnTo>
                    <a:pt x="4440161" y="2078443"/>
                  </a:lnTo>
                  <a:lnTo>
                    <a:pt x="4464786" y="2102929"/>
                  </a:lnTo>
                  <a:lnTo>
                    <a:pt x="4472241" y="2102929"/>
                  </a:lnTo>
                  <a:close/>
                </a:path>
                <a:path w="5815330" h="2103120">
                  <a:moveTo>
                    <a:pt x="4472241" y="1788909"/>
                  </a:moveTo>
                  <a:lnTo>
                    <a:pt x="4443146" y="1759546"/>
                  </a:lnTo>
                  <a:lnTo>
                    <a:pt x="4470006" y="1736471"/>
                  </a:lnTo>
                  <a:lnTo>
                    <a:pt x="4462538" y="1736471"/>
                  </a:lnTo>
                  <a:lnTo>
                    <a:pt x="4440161" y="1756054"/>
                  </a:lnTo>
                  <a:lnTo>
                    <a:pt x="4440161" y="1736471"/>
                  </a:lnTo>
                  <a:lnTo>
                    <a:pt x="4434941" y="1736471"/>
                  </a:lnTo>
                  <a:lnTo>
                    <a:pt x="4434941" y="1788909"/>
                  </a:lnTo>
                  <a:lnTo>
                    <a:pt x="4440161" y="1788909"/>
                  </a:lnTo>
                  <a:lnTo>
                    <a:pt x="4440161" y="1764436"/>
                  </a:lnTo>
                  <a:lnTo>
                    <a:pt x="4464786" y="1788909"/>
                  </a:lnTo>
                  <a:lnTo>
                    <a:pt x="4472241" y="1788909"/>
                  </a:lnTo>
                  <a:close/>
                </a:path>
                <a:path w="5815330" h="2103120">
                  <a:moveTo>
                    <a:pt x="5143754" y="2102929"/>
                  </a:moveTo>
                  <a:lnTo>
                    <a:pt x="5114645" y="2074252"/>
                  </a:lnTo>
                  <a:lnTo>
                    <a:pt x="5141506" y="2050478"/>
                  </a:lnTo>
                  <a:lnTo>
                    <a:pt x="5134051" y="2050478"/>
                  </a:lnTo>
                  <a:lnTo>
                    <a:pt x="5111661" y="2070061"/>
                  </a:lnTo>
                  <a:lnTo>
                    <a:pt x="5111661" y="2050478"/>
                  </a:lnTo>
                  <a:lnTo>
                    <a:pt x="5106441" y="2050478"/>
                  </a:lnTo>
                  <a:lnTo>
                    <a:pt x="5106441" y="2102929"/>
                  </a:lnTo>
                  <a:lnTo>
                    <a:pt x="5111661" y="2102929"/>
                  </a:lnTo>
                  <a:lnTo>
                    <a:pt x="5111661" y="2078443"/>
                  </a:lnTo>
                  <a:lnTo>
                    <a:pt x="5136286" y="2102929"/>
                  </a:lnTo>
                  <a:lnTo>
                    <a:pt x="5143754" y="2102929"/>
                  </a:lnTo>
                  <a:close/>
                </a:path>
                <a:path w="5815330" h="2103120">
                  <a:moveTo>
                    <a:pt x="5311622" y="1631569"/>
                  </a:moveTo>
                  <a:lnTo>
                    <a:pt x="5282527" y="1602892"/>
                  </a:lnTo>
                  <a:lnTo>
                    <a:pt x="5309387" y="1579118"/>
                  </a:lnTo>
                  <a:lnTo>
                    <a:pt x="5301920" y="1579118"/>
                  </a:lnTo>
                  <a:lnTo>
                    <a:pt x="5279542" y="1598688"/>
                  </a:lnTo>
                  <a:lnTo>
                    <a:pt x="5279542" y="1579118"/>
                  </a:lnTo>
                  <a:lnTo>
                    <a:pt x="5274322" y="1579118"/>
                  </a:lnTo>
                  <a:lnTo>
                    <a:pt x="5274322" y="1631569"/>
                  </a:lnTo>
                  <a:lnTo>
                    <a:pt x="5279542" y="1631569"/>
                  </a:lnTo>
                  <a:lnTo>
                    <a:pt x="5279542" y="1607083"/>
                  </a:lnTo>
                  <a:lnTo>
                    <a:pt x="5304167" y="1631569"/>
                  </a:lnTo>
                  <a:lnTo>
                    <a:pt x="5311622" y="1631569"/>
                  </a:lnTo>
                  <a:close/>
                </a:path>
                <a:path w="5815330" h="2103120">
                  <a:moveTo>
                    <a:pt x="5815254" y="2102929"/>
                  </a:moveTo>
                  <a:lnTo>
                    <a:pt x="5786158" y="2074252"/>
                  </a:lnTo>
                  <a:lnTo>
                    <a:pt x="5813018" y="2050478"/>
                  </a:lnTo>
                  <a:lnTo>
                    <a:pt x="5805551" y="2050478"/>
                  </a:lnTo>
                  <a:lnTo>
                    <a:pt x="5783173" y="2070061"/>
                  </a:lnTo>
                  <a:lnTo>
                    <a:pt x="5783173" y="2050478"/>
                  </a:lnTo>
                  <a:lnTo>
                    <a:pt x="5777954" y="2050478"/>
                  </a:lnTo>
                  <a:lnTo>
                    <a:pt x="5777954" y="2102929"/>
                  </a:lnTo>
                  <a:lnTo>
                    <a:pt x="5783173" y="2102929"/>
                  </a:lnTo>
                  <a:lnTo>
                    <a:pt x="5783173" y="2078443"/>
                  </a:lnTo>
                  <a:lnTo>
                    <a:pt x="5807799" y="2102929"/>
                  </a:lnTo>
                  <a:lnTo>
                    <a:pt x="5815254" y="21029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8829421" y="4708221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4105893" y="39163"/>
                  </a:lnTo>
                  <a:close/>
                </a:path>
                <a:path w="4105909" h="39370">
                  <a:moveTo>
                    <a:pt x="4105893" y="39163"/>
                  </a:moveTo>
                  <a:lnTo>
                    <a:pt x="0" y="0"/>
                  </a:lnTo>
                  <a:lnTo>
                    <a:pt x="4105893" y="0"/>
                  </a:lnTo>
                  <a:lnTo>
                    <a:pt x="4105893" y="391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8829419" y="4708226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0"/>
                  </a:moveTo>
                  <a:lnTo>
                    <a:pt x="0" y="0"/>
                  </a:lnTo>
                  <a:lnTo>
                    <a:pt x="4105893" y="39163"/>
                  </a:lnTo>
                  <a:lnTo>
                    <a:pt x="4105893" y="0"/>
                  </a:lnTo>
                  <a:close/>
                </a:path>
                <a:path w="4105909" h="39370">
                  <a:moveTo>
                    <a:pt x="0" y="0"/>
                  </a:moveTo>
                  <a:lnTo>
                    <a:pt x="4105893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2023318" y="4708221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105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6806105" y="39163"/>
                  </a:lnTo>
                  <a:close/>
                </a:path>
                <a:path w="6806565" h="39370">
                  <a:moveTo>
                    <a:pt x="6806105" y="39163"/>
                  </a:moveTo>
                  <a:lnTo>
                    <a:pt x="0" y="0"/>
                  </a:lnTo>
                  <a:lnTo>
                    <a:pt x="6806105" y="0"/>
                  </a:lnTo>
                  <a:lnTo>
                    <a:pt x="6806105" y="391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2023320" y="4708226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098" y="0"/>
                  </a:moveTo>
                  <a:lnTo>
                    <a:pt x="0" y="0"/>
                  </a:lnTo>
                  <a:lnTo>
                    <a:pt x="6806098" y="39163"/>
                  </a:lnTo>
                  <a:lnTo>
                    <a:pt x="6806098" y="0"/>
                  </a:lnTo>
                  <a:close/>
                </a:path>
                <a:path w="6806565" h="39370">
                  <a:moveTo>
                    <a:pt x="0" y="0"/>
                  </a:moveTo>
                  <a:lnTo>
                    <a:pt x="6806098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62" name="object 7962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2023316" y="4747383"/>
              <a:ext cx="108193" cy="191624"/>
            </a:xfrm>
            <a:prstGeom prst="rect">
              <a:avLst/>
            </a:prstGeom>
          </p:spPr>
        </p:pic>
        <p:sp>
          <p:nvSpPr>
            <p:cNvPr id="7963" name="object 7963"/>
            <p:cNvSpPr/>
            <p:nvPr/>
          </p:nvSpPr>
          <p:spPr>
            <a:xfrm>
              <a:off x="12893528" y="4747387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41788" y="209103"/>
                  </a:moveTo>
                  <a:lnTo>
                    <a:pt x="0" y="209103"/>
                  </a:lnTo>
                  <a:lnTo>
                    <a:pt x="0" y="0"/>
                  </a:lnTo>
                  <a:lnTo>
                    <a:pt x="41788" y="209103"/>
                  </a:lnTo>
                  <a:close/>
                </a:path>
                <a:path w="41909" h="209550">
                  <a:moveTo>
                    <a:pt x="41788" y="209103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09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12893530" y="4747387"/>
              <a:ext cx="41910" cy="209550"/>
            </a:xfrm>
            <a:custGeom>
              <a:avLst/>
              <a:gdLst/>
              <a:ahLst/>
              <a:cxnLst/>
              <a:rect l="l" t="t" r="r" b="b"/>
              <a:pathLst>
                <a:path w="41909" h="209550">
                  <a:moveTo>
                    <a:pt x="41782" y="0"/>
                  </a:moveTo>
                  <a:lnTo>
                    <a:pt x="0" y="0"/>
                  </a:lnTo>
                  <a:lnTo>
                    <a:pt x="41782" y="209103"/>
                  </a:lnTo>
                  <a:lnTo>
                    <a:pt x="41782" y="0"/>
                  </a:lnTo>
                  <a:close/>
                </a:path>
                <a:path w="41909" h="209550">
                  <a:moveTo>
                    <a:pt x="0" y="0"/>
                  </a:moveTo>
                  <a:lnTo>
                    <a:pt x="41782" y="209103"/>
                  </a:lnTo>
                  <a:lnTo>
                    <a:pt x="0" y="209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12915166" y="4956492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12915168" y="4956490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12893528" y="4956492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7" y="235678"/>
                  </a:lnTo>
                  <a:close/>
                </a:path>
                <a:path w="22225" h="236220">
                  <a:moveTo>
                    <a:pt x="21637" y="235678"/>
                  </a:moveTo>
                  <a:lnTo>
                    <a:pt x="0" y="0"/>
                  </a:lnTo>
                  <a:lnTo>
                    <a:pt x="21637" y="0"/>
                  </a:lnTo>
                  <a:lnTo>
                    <a:pt x="21637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12893529" y="4956490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12893528" y="5192173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8" y="418900"/>
                  </a:moveTo>
                  <a:lnTo>
                    <a:pt x="0" y="418900"/>
                  </a:lnTo>
                  <a:lnTo>
                    <a:pt x="0" y="0"/>
                  </a:lnTo>
                  <a:lnTo>
                    <a:pt x="41788" y="418900"/>
                  </a:lnTo>
                  <a:close/>
                </a:path>
                <a:path w="41909" h="419100">
                  <a:moveTo>
                    <a:pt x="41788" y="418900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189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12893530" y="5192171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2" y="0"/>
                  </a:moveTo>
                  <a:lnTo>
                    <a:pt x="0" y="0"/>
                  </a:lnTo>
                  <a:lnTo>
                    <a:pt x="41782" y="418906"/>
                  </a:lnTo>
                  <a:lnTo>
                    <a:pt x="41782" y="0"/>
                  </a:lnTo>
                  <a:close/>
                </a:path>
                <a:path w="41909" h="419100">
                  <a:moveTo>
                    <a:pt x="0" y="0"/>
                  </a:moveTo>
                  <a:lnTo>
                    <a:pt x="41782" y="418906"/>
                  </a:lnTo>
                  <a:lnTo>
                    <a:pt x="0" y="4189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12893528" y="5611073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8" y="72032"/>
                  </a:moveTo>
                  <a:lnTo>
                    <a:pt x="0" y="72032"/>
                  </a:lnTo>
                  <a:lnTo>
                    <a:pt x="0" y="0"/>
                  </a:lnTo>
                  <a:lnTo>
                    <a:pt x="41788" y="72032"/>
                  </a:lnTo>
                  <a:close/>
                </a:path>
                <a:path w="41909" h="72389">
                  <a:moveTo>
                    <a:pt x="41788" y="72032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7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12893530" y="5611076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2" y="0"/>
                  </a:moveTo>
                  <a:lnTo>
                    <a:pt x="0" y="0"/>
                  </a:lnTo>
                  <a:lnTo>
                    <a:pt x="41782" y="72032"/>
                  </a:lnTo>
                  <a:lnTo>
                    <a:pt x="41782" y="0"/>
                  </a:lnTo>
                  <a:close/>
                </a:path>
                <a:path w="41909" h="72389">
                  <a:moveTo>
                    <a:pt x="0" y="0"/>
                  </a:moveTo>
                  <a:lnTo>
                    <a:pt x="41782" y="72032"/>
                  </a:lnTo>
                  <a:lnTo>
                    <a:pt x="0" y="720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12915166" y="5683107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12915168" y="5683108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12893528" y="5683107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7" y="235678"/>
                  </a:lnTo>
                  <a:close/>
                </a:path>
                <a:path w="22225" h="236220">
                  <a:moveTo>
                    <a:pt x="21637" y="235678"/>
                  </a:moveTo>
                  <a:lnTo>
                    <a:pt x="0" y="0"/>
                  </a:lnTo>
                  <a:lnTo>
                    <a:pt x="21637" y="0"/>
                  </a:lnTo>
                  <a:lnTo>
                    <a:pt x="21637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12893529" y="5683108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12893528" y="5918787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8" y="490938"/>
                  </a:moveTo>
                  <a:lnTo>
                    <a:pt x="0" y="490938"/>
                  </a:lnTo>
                  <a:lnTo>
                    <a:pt x="0" y="0"/>
                  </a:lnTo>
                  <a:lnTo>
                    <a:pt x="41788" y="490938"/>
                  </a:lnTo>
                  <a:close/>
                </a:path>
                <a:path w="41909" h="491489">
                  <a:moveTo>
                    <a:pt x="41788" y="490938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490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12893530" y="5918786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2" y="0"/>
                  </a:moveTo>
                  <a:lnTo>
                    <a:pt x="0" y="0"/>
                  </a:lnTo>
                  <a:lnTo>
                    <a:pt x="41782" y="490938"/>
                  </a:lnTo>
                  <a:lnTo>
                    <a:pt x="41782" y="0"/>
                  </a:lnTo>
                  <a:close/>
                </a:path>
                <a:path w="41909" h="491489">
                  <a:moveTo>
                    <a:pt x="0" y="0"/>
                  </a:moveTo>
                  <a:lnTo>
                    <a:pt x="41782" y="490938"/>
                  </a:lnTo>
                  <a:lnTo>
                    <a:pt x="0" y="4909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12915166" y="6409725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2"/>
                  </a:moveTo>
                  <a:lnTo>
                    <a:pt x="0" y="235672"/>
                  </a:lnTo>
                  <a:lnTo>
                    <a:pt x="0" y="0"/>
                  </a:lnTo>
                  <a:lnTo>
                    <a:pt x="20151" y="235672"/>
                  </a:lnTo>
                  <a:close/>
                </a:path>
                <a:path w="20320" h="236220">
                  <a:moveTo>
                    <a:pt x="20151" y="235672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12915168" y="6409726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12893528" y="6409725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235672"/>
                  </a:moveTo>
                  <a:lnTo>
                    <a:pt x="0" y="235672"/>
                  </a:lnTo>
                  <a:lnTo>
                    <a:pt x="0" y="0"/>
                  </a:lnTo>
                  <a:lnTo>
                    <a:pt x="21637" y="235672"/>
                  </a:lnTo>
                  <a:close/>
                </a:path>
                <a:path w="22225" h="236220">
                  <a:moveTo>
                    <a:pt x="21637" y="235672"/>
                  </a:moveTo>
                  <a:lnTo>
                    <a:pt x="0" y="0"/>
                  </a:lnTo>
                  <a:lnTo>
                    <a:pt x="21637" y="0"/>
                  </a:lnTo>
                  <a:lnTo>
                    <a:pt x="21637" y="23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12893529" y="6409726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12893528" y="6645397"/>
              <a:ext cx="41910" cy="629285"/>
            </a:xfrm>
            <a:custGeom>
              <a:avLst/>
              <a:gdLst/>
              <a:ahLst/>
              <a:cxnLst/>
              <a:rect l="l" t="t" r="r" b="b"/>
              <a:pathLst>
                <a:path w="41909" h="629284">
                  <a:moveTo>
                    <a:pt x="41788" y="628714"/>
                  </a:moveTo>
                  <a:lnTo>
                    <a:pt x="0" y="628714"/>
                  </a:lnTo>
                  <a:lnTo>
                    <a:pt x="0" y="0"/>
                  </a:lnTo>
                  <a:lnTo>
                    <a:pt x="41788" y="628714"/>
                  </a:lnTo>
                  <a:close/>
                </a:path>
                <a:path w="41909" h="629284">
                  <a:moveTo>
                    <a:pt x="41788" y="628714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62871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12893530" y="6645403"/>
              <a:ext cx="41910" cy="629285"/>
            </a:xfrm>
            <a:custGeom>
              <a:avLst/>
              <a:gdLst/>
              <a:ahLst/>
              <a:cxnLst/>
              <a:rect l="l" t="t" r="r" b="b"/>
              <a:pathLst>
                <a:path w="41909" h="629284">
                  <a:moveTo>
                    <a:pt x="41782" y="0"/>
                  </a:moveTo>
                  <a:lnTo>
                    <a:pt x="0" y="0"/>
                  </a:lnTo>
                  <a:lnTo>
                    <a:pt x="41782" y="628708"/>
                  </a:lnTo>
                  <a:lnTo>
                    <a:pt x="41782" y="0"/>
                  </a:lnTo>
                  <a:close/>
                </a:path>
                <a:path w="41909" h="629284">
                  <a:moveTo>
                    <a:pt x="0" y="0"/>
                  </a:moveTo>
                  <a:lnTo>
                    <a:pt x="41782" y="628708"/>
                  </a:lnTo>
                  <a:lnTo>
                    <a:pt x="0" y="62870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12893528" y="7523074"/>
              <a:ext cx="41910" cy="287655"/>
            </a:xfrm>
            <a:custGeom>
              <a:avLst/>
              <a:gdLst/>
              <a:ahLst/>
              <a:cxnLst/>
              <a:rect l="l" t="t" r="r" b="b"/>
              <a:pathLst>
                <a:path w="41909" h="287654">
                  <a:moveTo>
                    <a:pt x="41788" y="287429"/>
                  </a:moveTo>
                  <a:lnTo>
                    <a:pt x="0" y="287429"/>
                  </a:lnTo>
                  <a:lnTo>
                    <a:pt x="0" y="0"/>
                  </a:lnTo>
                  <a:lnTo>
                    <a:pt x="41788" y="287429"/>
                  </a:lnTo>
                  <a:close/>
                </a:path>
                <a:path w="41909" h="287654">
                  <a:moveTo>
                    <a:pt x="41788" y="287429"/>
                  </a:moveTo>
                  <a:lnTo>
                    <a:pt x="0" y="0"/>
                  </a:lnTo>
                  <a:lnTo>
                    <a:pt x="41788" y="0"/>
                  </a:lnTo>
                  <a:lnTo>
                    <a:pt x="41788" y="2874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12893530" y="7523078"/>
              <a:ext cx="41910" cy="287655"/>
            </a:xfrm>
            <a:custGeom>
              <a:avLst/>
              <a:gdLst/>
              <a:ahLst/>
              <a:cxnLst/>
              <a:rect l="l" t="t" r="r" b="b"/>
              <a:pathLst>
                <a:path w="41909" h="287654">
                  <a:moveTo>
                    <a:pt x="41782" y="0"/>
                  </a:moveTo>
                  <a:lnTo>
                    <a:pt x="0" y="0"/>
                  </a:lnTo>
                  <a:lnTo>
                    <a:pt x="41782" y="287429"/>
                  </a:lnTo>
                  <a:lnTo>
                    <a:pt x="41782" y="0"/>
                  </a:lnTo>
                  <a:close/>
                </a:path>
                <a:path w="41909" h="287654">
                  <a:moveTo>
                    <a:pt x="0" y="0"/>
                  </a:moveTo>
                  <a:lnTo>
                    <a:pt x="41782" y="287429"/>
                  </a:lnTo>
                  <a:lnTo>
                    <a:pt x="0" y="28742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3508841" y="7810506"/>
              <a:ext cx="9426575" cy="19050"/>
            </a:xfrm>
            <a:custGeom>
              <a:avLst/>
              <a:gdLst/>
              <a:ahLst/>
              <a:cxnLst/>
              <a:rect l="l" t="t" r="r" b="b"/>
              <a:pathLst>
                <a:path w="9426575" h="19050">
                  <a:moveTo>
                    <a:pt x="9426475" y="18882"/>
                  </a:moveTo>
                  <a:lnTo>
                    <a:pt x="0" y="18882"/>
                  </a:lnTo>
                  <a:lnTo>
                    <a:pt x="0" y="0"/>
                  </a:lnTo>
                  <a:lnTo>
                    <a:pt x="9426475" y="18882"/>
                  </a:lnTo>
                  <a:close/>
                </a:path>
                <a:path w="9426575" h="19050">
                  <a:moveTo>
                    <a:pt x="9426475" y="18882"/>
                  </a:moveTo>
                  <a:lnTo>
                    <a:pt x="0" y="0"/>
                  </a:lnTo>
                  <a:lnTo>
                    <a:pt x="9426475" y="0"/>
                  </a:lnTo>
                  <a:lnTo>
                    <a:pt x="9426475" y="18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3508843" y="7810507"/>
              <a:ext cx="9426575" cy="19050"/>
            </a:xfrm>
            <a:custGeom>
              <a:avLst/>
              <a:gdLst/>
              <a:ahLst/>
              <a:cxnLst/>
              <a:rect l="l" t="t" r="r" b="b"/>
              <a:pathLst>
                <a:path w="9426575" h="19050">
                  <a:moveTo>
                    <a:pt x="9426469" y="0"/>
                  </a:moveTo>
                  <a:lnTo>
                    <a:pt x="0" y="0"/>
                  </a:lnTo>
                  <a:lnTo>
                    <a:pt x="9426469" y="18882"/>
                  </a:lnTo>
                  <a:lnTo>
                    <a:pt x="9426469" y="0"/>
                  </a:lnTo>
                  <a:close/>
                </a:path>
                <a:path w="9426575" h="19050">
                  <a:moveTo>
                    <a:pt x="0" y="0"/>
                  </a:moveTo>
                  <a:lnTo>
                    <a:pt x="9426469" y="18882"/>
                  </a:lnTo>
                  <a:lnTo>
                    <a:pt x="0" y="1888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2023318" y="7660147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169240"/>
                  </a:moveTo>
                  <a:lnTo>
                    <a:pt x="0" y="169240"/>
                  </a:lnTo>
                  <a:lnTo>
                    <a:pt x="0" y="0"/>
                  </a:lnTo>
                  <a:lnTo>
                    <a:pt x="20891" y="169240"/>
                  </a:lnTo>
                  <a:close/>
                </a:path>
                <a:path w="20955" h="169545">
                  <a:moveTo>
                    <a:pt x="20891" y="169240"/>
                  </a:moveTo>
                  <a:lnTo>
                    <a:pt x="0" y="0"/>
                  </a:lnTo>
                  <a:lnTo>
                    <a:pt x="20891" y="0"/>
                  </a:lnTo>
                  <a:lnTo>
                    <a:pt x="20891" y="1692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2023320" y="7660150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0"/>
                  </a:moveTo>
                  <a:lnTo>
                    <a:pt x="0" y="0"/>
                  </a:lnTo>
                  <a:lnTo>
                    <a:pt x="20891" y="169240"/>
                  </a:lnTo>
                  <a:lnTo>
                    <a:pt x="20891" y="0"/>
                  </a:lnTo>
                  <a:close/>
                </a:path>
                <a:path w="20955" h="169545">
                  <a:moveTo>
                    <a:pt x="0" y="0"/>
                  </a:moveTo>
                  <a:lnTo>
                    <a:pt x="20891" y="169240"/>
                  </a:lnTo>
                  <a:lnTo>
                    <a:pt x="0" y="16924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2023318" y="7829386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8" y="20980"/>
                  </a:moveTo>
                  <a:lnTo>
                    <a:pt x="0" y="20980"/>
                  </a:lnTo>
                  <a:lnTo>
                    <a:pt x="0" y="0"/>
                  </a:lnTo>
                  <a:lnTo>
                    <a:pt x="10911998" y="20980"/>
                  </a:lnTo>
                  <a:close/>
                </a:path>
                <a:path w="10912475" h="21590">
                  <a:moveTo>
                    <a:pt x="10911998" y="20980"/>
                  </a:moveTo>
                  <a:lnTo>
                    <a:pt x="0" y="0"/>
                  </a:lnTo>
                  <a:lnTo>
                    <a:pt x="10911998" y="0"/>
                  </a:lnTo>
                  <a:lnTo>
                    <a:pt x="10911998" y="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2023320" y="7829391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2" y="0"/>
                  </a:moveTo>
                  <a:lnTo>
                    <a:pt x="0" y="0"/>
                  </a:lnTo>
                  <a:lnTo>
                    <a:pt x="10911992" y="20980"/>
                  </a:lnTo>
                  <a:lnTo>
                    <a:pt x="10911992" y="0"/>
                  </a:lnTo>
                  <a:close/>
                </a:path>
                <a:path w="10912475" h="21590">
                  <a:moveTo>
                    <a:pt x="0" y="0"/>
                  </a:moveTo>
                  <a:lnTo>
                    <a:pt x="10911992" y="20980"/>
                  </a:lnTo>
                  <a:lnTo>
                    <a:pt x="0" y="2098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7993" name="object 7993"/>
          <p:cNvPicPr/>
          <p:nvPr/>
        </p:nvPicPr>
        <p:blipFill>
          <a:blip r:embed="rId187" cstate="print"/>
          <a:stretch>
            <a:fillRect/>
          </a:stretch>
        </p:blipFill>
        <p:spPr>
          <a:xfrm>
            <a:off x="2015858" y="3849783"/>
            <a:ext cx="819984" cy="104201"/>
          </a:xfrm>
          <a:prstGeom prst="rect">
            <a:avLst/>
          </a:prstGeom>
        </p:spPr>
      </p:pic>
      <p:pic>
        <p:nvPicPr>
          <p:cNvPr id="7994" name="object 7994"/>
          <p:cNvPicPr/>
          <p:nvPr/>
        </p:nvPicPr>
        <p:blipFill>
          <a:blip r:embed="rId188" cstate="print"/>
          <a:stretch>
            <a:fillRect/>
          </a:stretch>
        </p:blipFill>
        <p:spPr>
          <a:xfrm>
            <a:off x="2015858" y="8133254"/>
            <a:ext cx="803570" cy="104201"/>
          </a:xfrm>
          <a:prstGeom prst="rect">
            <a:avLst/>
          </a:prstGeom>
        </p:spPr>
      </p:pic>
      <p:sp>
        <p:nvSpPr>
          <p:cNvPr id="7995" name="object 799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7996" name="object 799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7997" name="object 7997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72125" y="101600"/>
            <a:ext cx="16256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35" dirty="0">
                <a:solidFill>
                  <a:srgbClr val="76777A"/>
                </a:solidFill>
                <a:latin typeface="Trebuchet MS"/>
                <a:cs typeface="Trebuchet MS"/>
              </a:rPr>
              <a:t>27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900" y="9004575"/>
            <a:ext cx="735203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300" dirty="0">
                <a:solidFill>
                  <a:srgbClr val="FFFFFF"/>
                </a:solidFill>
                <a:latin typeface="Palatino Linotype"/>
                <a:cs typeface="Palatino Linotype"/>
              </a:rPr>
              <a:t>ERP:</a:t>
            </a:r>
            <a:r>
              <a:rPr sz="3600" b="1" spc="27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10" dirty="0">
                <a:solidFill>
                  <a:srgbClr val="FFFFFF"/>
                </a:solidFill>
                <a:latin typeface="Palatino Linotype"/>
                <a:cs typeface="Palatino Linotype"/>
              </a:rPr>
              <a:t>FIRST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355" dirty="0">
                <a:solidFill>
                  <a:srgbClr val="FFFFFF"/>
                </a:solidFill>
                <a:latin typeface="Palatino Linotype"/>
                <a:cs typeface="Palatino Linotype"/>
              </a:rPr>
              <a:t>&amp;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55" dirty="0">
                <a:solidFill>
                  <a:srgbClr val="FFFFFF"/>
                </a:solidFill>
                <a:latin typeface="Palatino Linotype"/>
                <a:cs typeface="Palatino Linotype"/>
              </a:rPr>
              <a:t>SECOND</a:t>
            </a:r>
            <a:r>
              <a:rPr sz="3600" b="1" spc="27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75" dirty="0">
                <a:solidFill>
                  <a:srgbClr val="FFFFFF"/>
                </a:solidFill>
                <a:latin typeface="Palatino Linotype"/>
                <a:cs typeface="Palatino Linotype"/>
              </a:rPr>
              <a:t>LEVEL</a:t>
            </a:r>
            <a:endParaRPr sz="3600">
              <a:latin typeface="Palatino Linotype"/>
              <a:cs typeface="Palatino Linotype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944705" y="402302"/>
            <a:ext cx="11406505" cy="3223895"/>
            <a:chOff x="1944705" y="402302"/>
            <a:chExt cx="11406505" cy="3223895"/>
          </a:xfrm>
        </p:grpSpPr>
        <p:sp>
          <p:nvSpPr>
            <p:cNvPr id="6" name="object 6"/>
            <p:cNvSpPr/>
            <p:nvPr/>
          </p:nvSpPr>
          <p:spPr>
            <a:xfrm>
              <a:off x="2016335" y="1490574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5">
                  <a:moveTo>
                    <a:pt x="0" y="2482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016335" y="442959"/>
              <a:ext cx="10912475" cy="3142615"/>
            </a:xfrm>
            <a:custGeom>
              <a:avLst/>
              <a:gdLst/>
              <a:ahLst/>
              <a:cxnLst/>
              <a:rect l="l" t="t" r="r" b="b"/>
              <a:pathLst>
                <a:path w="10912475" h="3142615">
                  <a:moveTo>
                    <a:pt x="0" y="379742"/>
                  </a:moveTo>
                  <a:lnTo>
                    <a:pt x="0" y="0"/>
                  </a:lnTo>
                  <a:lnTo>
                    <a:pt x="10911992" y="0"/>
                  </a:lnTo>
                  <a:lnTo>
                    <a:pt x="10911992" y="3142144"/>
                  </a:lnTo>
                  <a:lnTo>
                    <a:pt x="0" y="3142144"/>
                  </a:lnTo>
                  <a:lnTo>
                    <a:pt x="0" y="276240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016335" y="2288523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248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925854" y="2458463"/>
              <a:ext cx="556260" cy="576580"/>
            </a:xfrm>
            <a:custGeom>
              <a:avLst/>
              <a:gdLst/>
              <a:ahLst/>
              <a:cxnLst/>
              <a:rect l="l" t="t" r="r" b="b"/>
              <a:pathLst>
                <a:path w="556260" h="576580">
                  <a:moveTo>
                    <a:pt x="0" y="0"/>
                  </a:moveTo>
                  <a:lnTo>
                    <a:pt x="0" y="576258"/>
                  </a:lnTo>
                  <a:lnTo>
                    <a:pt x="555858" y="576258"/>
                  </a:lnTo>
                  <a:lnTo>
                    <a:pt x="555858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5854" y="2458463"/>
              <a:ext cx="556260" cy="73025"/>
            </a:xfrm>
            <a:custGeom>
              <a:avLst/>
              <a:gdLst/>
              <a:ahLst/>
              <a:cxnLst/>
              <a:rect l="l" t="t" r="r" b="b"/>
              <a:pathLst>
                <a:path w="556260" h="73025">
                  <a:moveTo>
                    <a:pt x="555858" y="72731"/>
                  </a:moveTo>
                  <a:lnTo>
                    <a:pt x="55585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898247" y="2432588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4">
                  <a:moveTo>
                    <a:pt x="0" y="0"/>
                  </a:moveTo>
                  <a:lnTo>
                    <a:pt x="0" y="628009"/>
                  </a:lnTo>
                  <a:lnTo>
                    <a:pt x="611071" y="628009"/>
                  </a:lnTo>
                  <a:lnTo>
                    <a:pt x="611071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509319" y="2432587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9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472759" y="2766174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19">
                  <a:moveTo>
                    <a:pt x="36559" y="20280"/>
                  </a:moveTo>
                  <a:lnTo>
                    <a:pt x="47005" y="20280"/>
                  </a:lnTo>
                  <a:lnTo>
                    <a:pt x="47005" y="0"/>
                  </a:lnTo>
                  <a:lnTo>
                    <a:pt x="0" y="0"/>
                  </a:lnTo>
                  <a:lnTo>
                    <a:pt x="0" y="20280"/>
                  </a:lnTo>
                  <a:lnTo>
                    <a:pt x="8953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472013" y="2510215"/>
              <a:ext cx="47625" cy="21590"/>
            </a:xfrm>
            <a:custGeom>
              <a:avLst/>
              <a:gdLst/>
              <a:ahLst/>
              <a:cxnLst/>
              <a:rect l="l" t="t" r="r" b="b"/>
              <a:pathLst>
                <a:path w="47625" h="21589">
                  <a:moveTo>
                    <a:pt x="9699" y="0"/>
                  </a:moveTo>
                  <a:lnTo>
                    <a:pt x="0" y="0"/>
                  </a:lnTo>
                  <a:lnTo>
                    <a:pt x="0" y="20980"/>
                  </a:lnTo>
                  <a:lnTo>
                    <a:pt x="47005" y="20980"/>
                  </a:lnTo>
                  <a:lnTo>
                    <a:pt x="47005" y="0"/>
                  </a:ln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023596" y="2780160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4">
                  <a:moveTo>
                    <a:pt x="394697" y="0"/>
                  </a:moveTo>
                  <a:lnTo>
                    <a:pt x="360375" y="0"/>
                  </a:lnTo>
                  <a:lnTo>
                    <a:pt x="360375" y="189521"/>
                  </a:lnTo>
                  <a:lnTo>
                    <a:pt x="0" y="1895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023596" y="25242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023596" y="2524201"/>
              <a:ext cx="394970" cy="10160"/>
            </a:xfrm>
            <a:custGeom>
              <a:avLst/>
              <a:gdLst/>
              <a:ahLst/>
              <a:cxnLst/>
              <a:rect l="l" t="t" r="r" b="b"/>
              <a:pathLst>
                <a:path w="394970" h="10160">
                  <a:moveTo>
                    <a:pt x="394697" y="9790"/>
                  </a:moveTo>
                  <a:lnTo>
                    <a:pt x="360375" y="9790"/>
                  </a:lnTo>
                  <a:lnTo>
                    <a:pt x="3603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00406" y="2991363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969129" y="2510914"/>
              <a:ext cx="0" cy="472440"/>
            </a:xfrm>
            <a:custGeom>
              <a:avLst/>
              <a:gdLst/>
              <a:ahLst/>
              <a:cxnLst/>
              <a:rect l="l" t="t" r="r" b="b"/>
              <a:pathLst>
                <a:path h="472439">
                  <a:moveTo>
                    <a:pt x="0" y="0"/>
                  </a:moveTo>
                  <a:lnTo>
                    <a:pt x="0" y="4720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438438" y="2627004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5">
                  <a:moveTo>
                    <a:pt x="0" y="355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969129" y="2510914"/>
              <a:ext cx="469900" cy="92075"/>
            </a:xfrm>
            <a:custGeom>
              <a:avLst/>
              <a:gdLst/>
              <a:ahLst/>
              <a:cxnLst/>
              <a:rect l="l" t="t" r="r" b="b"/>
              <a:pathLst>
                <a:path w="469900" h="92075">
                  <a:moveTo>
                    <a:pt x="469308" y="91613"/>
                  </a:moveTo>
                  <a:lnTo>
                    <a:pt x="46930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960921" y="2458464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8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418293" y="2524201"/>
              <a:ext cx="11430" cy="273685"/>
            </a:xfrm>
            <a:custGeom>
              <a:avLst/>
              <a:gdLst/>
              <a:ahLst/>
              <a:cxnLst/>
              <a:rect l="l" t="t" r="r" b="b"/>
              <a:pathLst>
                <a:path w="11429" h="273685">
                  <a:moveTo>
                    <a:pt x="11191" y="273442"/>
                  </a:moveTo>
                  <a:lnTo>
                    <a:pt x="11191" y="259455"/>
                  </a:lnTo>
                  <a:lnTo>
                    <a:pt x="0" y="259455"/>
                  </a:lnTo>
                  <a:lnTo>
                    <a:pt x="0" y="0"/>
                  </a:lnTo>
                  <a:lnTo>
                    <a:pt x="11191" y="0"/>
                  </a:lnTo>
                  <a:lnTo>
                    <a:pt x="11191" y="259455"/>
                  </a:lnTo>
                  <a:lnTo>
                    <a:pt x="0" y="2594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29485" y="281093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429485" y="28500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429485" y="288995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429485" y="29291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418293" y="2968283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29" h="15239">
                  <a:moveTo>
                    <a:pt x="11191" y="0"/>
                  </a:moveTo>
                  <a:lnTo>
                    <a:pt x="11191" y="14686"/>
                  </a:lnTo>
                  <a:lnTo>
                    <a:pt x="0" y="146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418293" y="29291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418293" y="288995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418293" y="28500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418293" y="281093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18293" y="278365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46646" y="2458464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8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433213" y="2602527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4">
                  <a:moveTo>
                    <a:pt x="22383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2383" y="0"/>
                  </a:lnTo>
                  <a:lnTo>
                    <a:pt x="22383" y="24476"/>
                  </a:lnTo>
                  <a:close/>
                </a:path>
                <a:path w="22860" h="24764">
                  <a:moveTo>
                    <a:pt x="18652" y="20280"/>
                  </a:moveTo>
                  <a:lnTo>
                    <a:pt x="6715" y="20280"/>
                  </a:lnTo>
                  <a:lnTo>
                    <a:pt x="6715" y="21679"/>
                  </a:lnTo>
                  <a:lnTo>
                    <a:pt x="18652" y="21679"/>
                  </a:lnTo>
                  <a:lnTo>
                    <a:pt x="18652" y="20280"/>
                  </a:lnTo>
                  <a:close/>
                </a:path>
                <a:path w="22860" h="24764">
                  <a:moveTo>
                    <a:pt x="18652" y="17483"/>
                  </a:moveTo>
                  <a:lnTo>
                    <a:pt x="6715" y="17483"/>
                  </a:lnTo>
                  <a:lnTo>
                    <a:pt x="6715" y="18882"/>
                  </a:lnTo>
                  <a:lnTo>
                    <a:pt x="18652" y="18882"/>
                  </a:lnTo>
                  <a:lnTo>
                    <a:pt x="18652" y="17483"/>
                  </a:lnTo>
                  <a:close/>
                </a:path>
                <a:path w="22860" h="24764">
                  <a:moveTo>
                    <a:pt x="18652" y="14686"/>
                  </a:moveTo>
                  <a:lnTo>
                    <a:pt x="6715" y="14686"/>
                  </a:lnTo>
                  <a:lnTo>
                    <a:pt x="6715" y="16084"/>
                  </a:lnTo>
                  <a:lnTo>
                    <a:pt x="18652" y="16084"/>
                  </a:lnTo>
                  <a:lnTo>
                    <a:pt x="18652" y="14686"/>
                  </a:lnTo>
                  <a:close/>
                </a:path>
                <a:path w="22860" h="24764">
                  <a:moveTo>
                    <a:pt x="18652" y="12588"/>
                  </a:moveTo>
                  <a:lnTo>
                    <a:pt x="6715" y="12588"/>
                  </a:lnTo>
                  <a:lnTo>
                    <a:pt x="6715" y="13986"/>
                  </a:lnTo>
                  <a:lnTo>
                    <a:pt x="18652" y="13986"/>
                  </a:lnTo>
                  <a:lnTo>
                    <a:pt x="18652" y="12588"/>
                  </a:lnTo>
                  <a:close/>
                </a:path>
                <a:path w="22860" h="24764">
                  <a:moveTo>
                    <a:pt x="18652" y="9790"/>
                  </a:moveTo>
                  <a:lnTo>
                    <a:pt x="6715" y="9790"/>
                  </a:lnTo>
                  <a:lnTo>
                    <a:pt x="6715" y="11189"/>
                  </a:lnTo>
                  <a:lnTo>
                    <a:pt x="18652" y="11189"/>
                  </a:lnTo>
                  <a:lnTo>
                    <a:pt x="18652" y="9790"/>
                  </a:lnTo>
                  <a:close/>
                </a:path>
                <a:path w="22860" h="24764">
                  <a:moveTo>
                    <a:pt x="18652" y="6993"/>
                  </a:moveTo>
                  <a:lnTo>
                    <a:pt x="6715" y="6993"/>
                  </a:lnTo>
                  <a:lnTo>
                    <a:pt x="6715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860" h="24764">
                  <a:moveTo>
                    <a:pt x="18652" y="4196"/>
                  </a:moveTo>
                  <a:lnTo>
                    <a:pt x="6715" y="4196"/>
                  </a:lnTo>
                  <a:lnTo>
                    <a:pt x="6715" y="5594"/>
                  </a:lnTo>
                  <a:lnTo>
                    <a:pt x="18652" y="5594"/>
                  </a:lnTo>
                  <a:lnTo>
                    <a:pt x="18652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438438" y="26025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186995" y="2991362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69">
                  <a:moveTo>
                    <a:pt x="33575" y="26575"/>
                  </a:moveTo>
                  <a:lnTo>
                    <a:pt x="22383" y="26575"/>
                  </a:lnTo>
                  <a:lnTo>
                    <a:pt x="22383" y="5594"/>
                  </a:lnTo>
                  <a:lnTo>
                    <a:pt x="11191" y="5594"/>
                  </a:lnTo>
                  <a:lnTo>
                    <a:pt x="11191" y="26575"/>
                  </a:lnTo>
                  <a:lnTo>
                    <a:pt x="0" y="26575"/>
                  </a:lnTo>
                  <a:lnTo>
                    <a:pt x="0" y="20280"/>
                  </a:lnTo>
                  <a:lnTo>
                    <a:pt x="5222" y="20280"/>
                  </a:lnTo>
                  <a:lnTo>
                    <a:pt x="5222" y="0"/>
                  </a:lnTo>
                  <a:lnTo>
                    <a:pt x="28352" y="0"/>
                  </a:lnTo>
                  <a:lnTo>
                    <a:pt x="28352" y="20280"/>
                  </a:lnTo>
                  <a:lnTo>
                    <a:pt x="33575" y="20280"/>
                  </a:lnTo>
                  <a:lnTo>
                    <a:pt x="33575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300406" y="2476645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186995" y="2475946"/>
              <a:ext cx="33655" cy="26034"/>
            </a:xfrm>
            <a:custGeom>
              <a:avLst/>
              <a:gdLst/>
              <a:ahLst/>
              <a:cxnLst/>
              <a:rect l="l" t="t" r="r" b="b"/>
              <a:pathLst>
                <a:path w="33655" h="26035">
                  <a:moveTo>
                    <a:pt x="33575" y="0"/>
                  </a:moveTo>
                  <a:lnTo>
                    <a:pt x="22383" y="0"/>
                  </a:lnTo>
                  <a:lnTo>
                    <a:pt x="22383" y="20280"/>
                  </a:lnTo>
                  <a:lnTo>
                    <a:pt x="11191" y="20280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5594"/>
                  </a:lnTo>
                  <a:lnTo>
                    <a:pt x="5222" y="5594"/>
                  </a:lnTo>
                  <a:lnTo>
                    <a:pt x="5222" y="25875"/>
                  </a:lnTo>
                  <a:lnTo>
                    <a:pt x="28352" y="25875"/>
                  </a:lnTo>
                  <a:lnTo>
                    <a:pt x="28352" y="5594"/>
                  </a:lnTo>
                  <a:lnTo>
                    <a:pt x="33575" y="5594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898247" y="2432588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611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461565" y="2522802"/>
              <a:ext cx="10160" cy="260350"/>
            </a:xfrm>
            <a:custGeom>
              <a:avLst/>
              <a:gdLst/>
              <a:ahLst/>
              <a:cxnLst/>
              <a:rect l="l" t="t" r="r" b="b"/>
              <a:pathLst>
                <a:path w="10160" h="260350">
                  <a:moveTo>
                    <a:pt x="0" y="260155"/>
                  </a:moveTo>
                  <a:lnTo>
                    <a:pt x="9699" y="260155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26015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455598" y="2504621"/>
              <a:ext cx="26670" cy="408940"/>
            </a:xfrm>
            <a:custGeom>
              <a:avLst/>
              <a:gdLst/>
              <a:ahLst/>
              <a:cxnLst/>
              <a:rect l="l" t="t" r="r" b="b"/>
              <a:pathLst>
                <a:path w="26670" h="408939">
                  <a:moveTo>
                    <a:pt x="26114" y="0"/>
                  </a:moveTo>
                  <a:lnTo>
                    <a:pt x="0" y="0"/>
                  </a:lnTo>
                  <a:lnTo>
                    <a:pt x="0" y="408415"/>
                  </a:lnTo>
                  <a:lnTo>
                    <a:pt x="26114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969129" y="2982970"/>
              <a:ext cx="469900" cy="0"/>
            </a:xfrm>
            <a:custGeom>
              <a:avLst/>
              <a:gdLst/>
              <a:ahLst/>
              <a:cxnLst/>
              <a:rect l="l" t="t" r="r" b="b"/>
              <a:pathLst>
                <a:path w="469900">
                  <a:moveTo>
                    <a:pt x="469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989274" y="2780160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4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989274" y="2524201"/>
              <a:ext cx="34925" cy="10160"/>
            </a:xfrm>
            <a:custGeom>
              <a:avLst/>
              <a:gdLst/>
              <a:ahLst/>
              <a:cxnLst/>
              <a:rect l="l" t="t" r="r" b="b"/>
              <a:pathLst>
                <a:path w="34925" h="10160">
                  <a:moveTo>
                    <a:pt x="0" y="9790"/>
                  </a:moveTo>
                  <a:lnTo>
                    <a:pt x="34321" y="9790"/>
                  </a:ln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969129" y="2627004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5">
                  <a:moveTo>
                    <a:pt x="0" y="355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969129" y="2510914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978082" y="2524201"/>
              <a:ext cx="11430" cy="273685"/>
            </a:xfrm>
            <a:custGeom>
              <a:avLst/>
              <a:gdLst/>
              <a:ahLst/>
              <a:cxnLst/>
              <a:rect l="l" t="t" r="r" b="b"/>
              <a:pathLst>
                <a:path w="11430" h="273685">
                  <a:moveTo>
                    <a:pt x="0" y="273442"/>
                  </a:moveTo>
                  <a:lnTo>
                    <a:pt x="0" y="259455"/>
                  </a:lnTo>
                  <a:lnTo>
                    <a:pt x="11191" y="2594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59455"/>
                  </a:lnTo>
                  <a:lnTo>
                    <a:pt x="11191" y="2594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978082" y="281093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978082" y="28500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978082" y="288995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978082" y="29291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978082" y="2968283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0"/>
                  </a:moveTo>
                  <a:lnTo>
                    <a:pt x="0" y="14686"/>
                  </a:lnTo>
                  <a:lnTo>
                    <a:pt x="11191" y="146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989274" y="29291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989274" y="288995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989274" y="28500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989274" y="281093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989274" y="278365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951966" y="2602527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4">
                  <a:moveTo>
                    <a:pt x="0" y="24476"/>
                  </a:moveTo>
                  <a:lnTo>
                    <a:pt x="22383" y="24476"/>
                  </a:lnTo>
                  <a:lnTo>
                    <a:pt x="22383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860" h="24764">
                  <a:moveTo>
                    <a:pt x="3730" y="20280"/>
                  </a:moveTo>
                  <a:lnTo>
                    <a:pt x="15668" y="20280"/>
                  </a:lnTo>
                  <a:lnTo>
                    <a:pt x="15668" y="21679"/>
                  </a:lnTo>
                  <a:lnTo>
                    <a:pt x="3730" y="21679"/>
                  </a:lnTo>
                  <a:lnTo>
                    <a:pt x="3730" y="20280"/>
                  </a:lnTo>
                  <a:close/>
                </a:path>
                <a:path w="22860" h="24764">
                  <a:moveTo>
                    <a:pt x="3730" y="17483"/>
                  </a:moveTo>
                  <a:lnTo>
                    <a:pt x="15668" y="17483"/>
                  </a:lnTo>
                  <a:lnTo>
                    <a:pt x="15668" y="18882"/>
                  </a:lnTo>
                  <a:lnTo>
                    <a:pt x="3730" y="18882"/>
                  </a:lnTo>
                  <a:lnTo>
                    <a:pt x="3730" y="17483"/>
                  </a:lnTo>
                  <a:close/>
                </a:path>
                <a:path w="22860" h="24764">
                  <a:moveTo>
                    <a:pt x="3730" y="14686"/>
                  </a:moveTo>
                  <a:lnTo>
                    <a:pt x="15668" y="14686"/>
                  </a:lnTo>
                  <a:lnTo>
                    <a:pt x="15668" y="16084"/>
                  </a:lnTo>
                  <a:lnTo>
                    <a:pt x="3730" y="16084"/>
                  </a:lnTo>
                  <a:lnTo>
                    <a:pt x="3730" y="14686"/>
                  </a:lnTo>
                  <a:close/>
                </a:path>
                <a:path w="22860" h="24764">
                  <a:moveTo>
                    <a:pt x="3730" y="12588"/>
                  </a:moveTo>
                  <a:lnTo>
                    <a:pt x="15668" y="12588"/>
                  </a:lnTo>
                  <a:lnTo>
                    <a:pt x="15668" y="13986"/>
                  </a:lnTo>
                  <a:lnTo>
                    <a:pt x="3730" y="13986"/>
                  </a:lnTo>
                  <a:lnTo>
                    <a:pt x="3730" y="12588"/>
                  </a:lnTo>
                  <a:close/>
                </a:path>
                <a:path w="22860" h="24764">
                  <a:moveTo>
                    <a:pt x="3730" y="9790"/>
                  </a:moveTo>
                  <a:lnTo>
                    <a:pt x="15668" y="9790"/>
                  </a:lnTo>
                  <a:lnTo>
                    <a:pt x="15668" y="11189"/>
                  </a:lnTo>
                  <a:lnTo>
                    <a:pt x="3730" y="11189"/>
                  </a:lnTo>
                  <a:lnTo>
                    <a:pt x="3730" y="9790"/>
                  </a:lnTo>
                  <a:close/>
                </a:path>
                <a:path w="22860" h="24764">
                  <a:moveTo>
                    <a:pt x="3730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3730" y="8392"/>
                  </a:lnTo>
                  <a:lnTo>
                    <a:pt x="3730" y="6993"/>
                  </a:lnTo>
                  <a:close/>
                </a:path>
                <a:path w="22860" h="24764">
                  <a:moveTo>
                    <a:pt x="3730" y="4196"/>
                  </a:moveTo>
                  <a:lnTo>
                    <a:pt x="15668" y="4196"/>
                  </a:lnTo>
                  <a:lnTo>
                    <a:pt x="15668" y="5594"/>
                  </a:lnTo>
                  <a:lnTo>
                    <a:pt x="3730" y="5594"/>
                  </a:lnTo>
                  <a:lnTo>
                    <a:pt x="3730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969129" y="26025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107506" y="741578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32083" y="6294"/>
                  </a:moveTo>
                  <a:lnTo>
                    <a:pt x="6715" y="20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032148" y="708010"/>
              <a:ext cx="49530" cy="25400"/>
            </a:xfrm>
            <a:custGeom>
              <a:avLst/>
              <a:gdLst/>
              <a:ahLst/>
              <a:cxnLst/>
              <a:rect l="l" t="t" r="r" b="b"/>
              <a:pathLst>
                <a:path w="49529" h="25400">
                  <a:moveTo>
                    <a:pt x="49243" y="25176"/>
                  </a:moveTo>
                  <a:lnTo>
                    <a:pt x="32829" y="18882"/>
                  </a:lnTo>
                  <a:lnTo>
                    <a:pt x="10445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72459" y="653462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4">
                  <a:moveTo>
                    <a:pt x="37305" y="38463"/>
                  </a:moveTo>
                  <a:lnTo>
                    <a:pt x="28352" y="31470"/>
                  </a:lnTo>
                  <a:lnTo>
                    <a:pt x="11191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934406" y="583527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22383" y="48254"/>
                  </a:moveTo>
                  <a:lnTo>
                    <a:pt x="19399" y="43359"/>
                  </a:lnTo>
                  <a:lnTo>
                    <a:pt x="8207" y="216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997827" y="514991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185037" y="6993"/>
                  </a:moveTo>
                  <a:lnTo>
                    <a:pt x="177576" y="0"/>
                  </a:lnTo>
                  <a:lnTo>
                    <a:pt x="0" y="166443"/>
                  </a:lnTo>
                  <a:lnTo>
                    <a:pt x="6715" y="173436"/>
                  </a:lnTo>
                  <a:lnTo>
                    <a:pt x="185037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175403" y="508698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175403" y="74437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2683600" y="1521344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2682854" y="1573445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71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2690315" y="1580090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2682854" y="1514351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2707476" y="1537429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29" h="20319">
                  <a:moveTo>
                    <a:pt x="10818" y="0"/>
                  </a:move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2690315" y="1515050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2718668" y="157379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2718668" y="155841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2718668" y="154232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2718668" y="152693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2718668" y="150805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2684346" y="1576592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2683600" y="157239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2683600" y="1568200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2683600" y="156400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2683600" y="1559809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2683600" y="1555613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90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2683600" y="1551417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3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2683600" y="154791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6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2683600" y="1543724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3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2683600" y="1539528"/>
              <a:ext cx="29209" cy="0"/>
            </a:xfrm>
            <a:custGeom>
              <a:avLst/>
              <a:gdLst/>
              <a:ahLst/>
              <a:cxnLst/>
              <a:rect l="l" t="t" r="r" b="b"/>
              <a:pathLst>
                <a:path w="29209">
                  <a:moveTo>
                    <a:pt x="0" y="0"/>
                  </a:moveTo>
                  <a:lnTo>
                    <a:pt x="290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2683600" y="153533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2683600" y="1531136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2683600" y="1526938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2683600" y="1523443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2684346" y="151924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2676885" y="1508058"/>
              <a:ext cx="41910" cy="79375"/>
            </a:xfrm>
            <a:custGeom>
              <a:avLst/>
              <a:gdLst/>
              <a:ahLst/>
              <a:cxnLst/>
              <a:rect l="l" t="t" r="r" b="b"/>
              <a:pathLst>
                <a:path w="41909" h="79375">
                  <a:moveTo>
                    <a:pt x="41782" y="0"/>
                  </a:moveTo>
                  <a:lnTo>
                    <a:pt x="0" y="0"/>
                  </a:lnTo>
                  <a:lnTo>
                    <a:pt x="0" y="79025"/>
                  </a:lnTo>
                  <a:lnTo>
                    <a:pt x="41782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2760450" y="1573795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2760450" y="155841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2760450" y="154232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2760450" y="152693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760450" y="150805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2718668" y="158708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734337" y="158708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2750751" y="158708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2718668" y="15080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2734337" y="150805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2750751" y="150805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0" y="0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2869384" y="1547919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4">
                  <a:moveTo>
                    <a:pt x="0" y="86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2808948" y="1597573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2873860" y="1432528"/>
              <a:ext cx="0" cy="502920"/>
            </a:xfrm>
            <a:custGeom>
              <a:avLst/>
              <a:gdLst/>
              <a:ahLst/>
              <a:cxnLst/>
              <a:rect l="l" t="t" r="r" b="b"/>
              <a:pathLst>
                <a:path h="502919">
                  <a:moveTo>
                    <a:pt x="0" y="0"/>
                  </a:moveTo>
                  <a:lnTo>
                    <a:pt x="0" y="50282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2732098" y="1547919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4">
                  <a:moveTo>
                    <a:pt x="0" y="0"/>
                  </a:moveTo>
                  <a:lnTo>
                    <a:pt x="0" y="8671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2732844" y="1597573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0" y="39163"/>
                  </a:moveTo>
                  <a:lnTo>
                    <a:pt x="589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2728367" y="1445815"/>
              <a:ext cx="0" cy="476250"/>
            </a:xfrm>
            <a:custGeom>
              <a:avLst/>
              <a:gdLst/>
              <a:ahLst/>
              <a:cxnLst/>
              <a:rect l="l" t="t" r="r" b="b"/>
              <a:pathLst>
                <a:path h="476250">
                  <a:moveTo>
                    <a:pt x="0" y="4762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2718668" y="1443019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4818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2729859" y="1432528"/>
              <a:ext cx="156845" cy="502920"/>
            </a:xfrm>
            <a:custGeom>
              <a:avLst/>
              <a:gdLst/>
              <a:ahLst/>
              <a:cxnLst/>
              <a:rect l="l" t="t" r="r" b="b"/>
              <a:pathLst>
                <a:path w="156845" h="502919">
                  <a:moveTo>
                    <a:pt x="0" y="0"/>
                  </a:moveTo>
                  <a:lnTo>
                    <a:pt x="156685" y="0"/>
                  </a:lnTo>
                  <a:lnTo>
                    <a:pt x="156685" y="502827"/>
                  </a:lnTo>
                  <a:lnTo>
                    <a:pt x="0" y="50282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2717921" y="1432528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1564" y="0"/>
                  </a:moveTo>
                  <a:lnTo>
                    <a:pt x="5179" y="0"/>
                  </a:lnTo>
                  <a:lnTo>
                    <a:pt x="0" y="4539"/>
                  </a:lnTo>
                  <a:lnTo>
                    <a:pt x="0" y="101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2808948" y="1545123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2789549" y="1580788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2732844" y="1441620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0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2732098" y="1441620"/>
              <a:ext cx="6350" cy="102235"/>
            </a:xfrm>
            <a:custGeom>
              <a:avLst/>
              <a:gdLst/>
              <a:ahLst/>
              <a:cxnLst/>
              <a:rect l="l" t="t" r="r" b="b"/>
              <a:pathLst>
                <a:path w="6350" h="102234">
                  <a:moveTo>
                    <a:pt x="0" y="0"/>
                  </a:moveTo>
                  <a:lnTo>
                    <a:pt x="5968" y="102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731905" y="14416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65" y="0"/>
                  </a:moveTo>
                </a:path>
                <a:path w="634" h="634">
                  <a:moveTo>
                    <a:pt x="565" y="0"/>
                  </a:moveTo>
                  <a:lnTo>
                    <a:pt x="373" y="5"/>
                  </a:lnTo>
                  <a:lnTo>
                    <a:pt x="186" y="17"/>
                  </a:lnTo>
                  <a:lnTo>
                    <a:pt x="0" y="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728369" y="14416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444" y="0"/>
                  </a:moveTo>
                  <a:lnTo>
                    <a:pt x="1461" y="303"/>
                  </a:lnTo>
                  <a:lnTo>
                    <a:pt x="0" y="1911"/>
                  </a:lnTo>
                  <a:lnTo>
                    <a:pt x="0" y="37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863415" y="1441620"/>
              <a:ext cx="5715" cy="102235"/>
            </a:xfrm>
            <a:custGeom>
              <a:avLst/>
              <a:gdLst/>
              <a:ahLst/>
              <a:cxnLst/>
              <a:rect l="l" t="t" r="r" b="b"/>
              <a:pathLst>
                <a:path w="5715" h="102234">
                  <a:moveTo>
                    <a:pt x="5222" y="0"/>
                  </a:moveTo>
                  <a:lnTo>
                    <a:pt x="0" y="102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2864534" y="15437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3846"/>
                  </a:moveTo>
                  <a:lnTo>
                    <a:pt x="4103" y="1725"/>
                  </a:lnTo>
                  <a:lnTo>
                    <a:pt x="226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716480" y="1632843"/>
              <a:ext cx="157380" cy="303256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12736574" y="1543724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33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2732098" y="15437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0"/>
                  </a:moveTo>
                  <a:lnTo>
                    <a:pt x="1840" y="0"/>
                  </a:lnTo>
                  <a:lnTo>
                    <a:pt x="0" y="1725"/>
                  </a:lnTo>
                  <a:lnTo>
                    <a:pt x="0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2732098" y="1546521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11135" y="2452090"/>
              <a:ext cx="290873" cy="272090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9849093" y="2266144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11133" y="2043790"/>
              <a:ext cx="290876" cy="272174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11133" y="1303189"/>
              <a:ext cx="290876" cy="272063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9849093" y="1525540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611139" y="1711401"/>
              <a:ext cx="290870" cy="272176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03875" y="2452090"/>
              <a:ext cx="290872" cy="272090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8841832" y="2266144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040289" y="2043786"/>
              <a:ext cx="290941" cy="272177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03872" y="2043790"/>
              <a:ext cx="290875" cy="272174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040192" y="2452091"/>
              <a:ext cx="291043" cy="272088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603872" y="1303189"/>
              <a:ext cx="290875" cy="272063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8841832" y="1525540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" name="object 1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0287" y="1711399"/>
              <a:ext cx="290949" cy="272174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603878" y="1711401"/>
              <a:ext cx="290869" cy="272176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040192" y="1303188"/>
              <a:ext cx="291041" cy="272064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260860" y="2452090"/>
              <a:ext cx="290872" cy="272090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498818" y="2266144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697275" y="2043786"/>
              <a:ext cx="290941" cy="272177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260857" y="2043790"/>
              <a:ext cx="290875" cy="272174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697178" y="2452091"/>
              <a:ext cx="291043" cy="272088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260857" y="1303189"/>
              <a:ext cx="290875" cy="272063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7498818" y="1525540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697272" y="1711399"/>
              <a:ext cx="290949" cy="272174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60863" y="1711401"/>
              <a:ext cx="290869" cy="272176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7697177" y="1303188"/>
              <a:ext cx="291041" cy="27206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690014" y="2043786"/>
              <a:ext cx="290941" cy="272177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689917" y="2452091"/>
              <a:ext cx="291043" cy="272088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690011" y="1711399"/>
              <a:ext cx="290949" cy="272174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689917" y="1303188"/>
              <a:ext cx="291041" cy="272064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8298657" y="481422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59" h="295275">
                  <a:moveTo>
                    <a:pt x="314489" y="0"/>
                  </a:moveTo>
                  <a:lnTo>
                    <a:pt x="263478" y="3858"/>
                  </a:lnTo>
                  <a:lnTo>
                    <a:pt x="215087" y="15028"/>
                  </a:lnTo>
                  <a:lnTo>
                    <a:pt x="169964" y="32902"/>
                  </a:lnTo>
                  <a:lnTo>
                    <a:pt x="128757" y="56874"/>
                  </a:lnTo>
                  <a:lnTo>
                    <a:pt x="92113" y="86338"/>
                  </a:lnTo>
                  <a:lnTo>
                    <a:pt x="60679" y="120685"/>
                  </a:lnTo>
                  <a:lnTo>
                    <a:pt x="35103" y="159309"/>
                  </a:lnTo>
                  <a:lnTo>
                    <a:pt x="16033" y="201603"/>
                  </a:lnTo>
                  <a:lnTo>
                    <a:pt x="4116" y="246959"/>
                  </a:lnTo>
                  <a:lnTo>
                    <a:pt x="0" y="2947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366601" y="545716"/>
              <a:ext cx="247990" cy="231925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9537215" y="665350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0" y="0"/>
                  </a:moveTo>
                  <a:lnTo>
                    <a:pt x="0" y="196515"/>
                  </a:lnTo>
                  <a:lnTo>
                    <a:pt x="335753" y="196515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9033584" y="665350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0" y="0"/>
                  </a:moveTo>
                  <a:lnTo>
                    <a:pt x="0" y="196515"/>
                  </a:lnTo>
                  <a:lnTo>
                    <a:pt x="335753" y="196515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058209" y="860374"/>
              <a:ext cx="128329" cy="76319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216385" y="860374"/>
              <a:ext cx="128330" cy="76319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561839" y="860374"/>
              <a:ext cx="128329" cy="76319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720016" y="860374"/>
              <a:ext cx="128330" cy="76319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10598194" y="33459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0598197" y="33459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0587749" y="33655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0587751" y="33655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0577304" y="33850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0577305" y="3385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0598194" y="33850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598197" y="33850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566859" y="3405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566860" y="3405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0587749" y="3405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0587751" y="34053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0556414" y="3424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0556414" y="34249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0577304" y="3424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577305" y="34249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598194" y="34249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598197" y="34249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0545220" y="34445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0545223" y="34445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0566859" y="34445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0566860" y="34445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0587749" y="34445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587751" y="34445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0513885" y="3464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0513885" y="34641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0534775" y="3464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0534777" y="34641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0556414" y="3464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0556414" y="34641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0577304" y="3464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0577305" y="34641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0598194" y="34641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0598197" y="34641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0503440" y="3483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0503440" y="3483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0524330" y="3483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0524331" y="3483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0545220" y="3483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0545223" y="3483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0566859" y="3483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0566860" y="3483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0587749" y="34837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0587751" y="3483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0472105" y="35032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0472103" y="35032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0492995" y="35032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0492994" y="35032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513885" y="35032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0513885" y="35032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0534775" y="35032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0534777" y="35032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0556414" y="35032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0556414" y="35032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0577304" y="35032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0577305" y="35032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0598194" y="35032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0598197" y="350328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0419872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0419875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0440763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0440766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0461660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0461657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0482550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0482548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0503440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0503440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0524330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0524331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0545220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0545223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0566859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0566860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0587749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0587751" y="352286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0346009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0346009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0366899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0366900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0388537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0388538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0409427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0409429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0430317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0430321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0451215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0451212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0472105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0472103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0492995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0492994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0513885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0513885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0534775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0534777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0556414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0556414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0577304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0577305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0598194" y="35424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0598197" y="354244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0291216" y="479977"/>
              <a:ext cx="317380" cy="297663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3859249" y="848577"/>
              <a:ext cx="1315085" cy="0"/>
            </a:xfrm>
            <a:custGeom>
              <a:avLst/>
              <a:gdLst/>
              <a:ahLst/>
              <a:cxnLst/>
              <a:rect l="l" t="t" r="r" b="b"/>
              <a:pathLst>
                <a:path w="1315085">
                  <a:moveTo>
                    <a:pt x="1314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248113" y="873678"/>
              <a:ext cx="1639919" cy="2280706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3830896" y="756963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4" h="23495">
                  <a:moveTo>
                    <a:pt x="0" y="23078"/>
                  </a:moveTo>
                  <a:lnTo>
                    <a:pt x="246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3830896" y="78144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3830896" y="80941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3830896" y="83738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3830896" y="86466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3830896" y="89263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3830896" y="92061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830896" y="94858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3830896" y="97585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3830896" y="100383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3830896" y="1005928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4" h="52069">
                  <a:moveTo>
                    <a:pt x="0" y="51751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3830896" y="105908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3888347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830896" y="108705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3918192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830896" y="111502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947290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830896" y="114230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3977135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830896" y="117027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4006980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830896" y="119824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4036825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3830896" y="122622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065924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830896" y="125349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4095768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3830896" y="128147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4125613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3830896" y="130944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4155458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830896" y="133671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4185303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3830896" y="136469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4214402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3830896" y="1392666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4244246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3830896" y="142064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274091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3830896" y="144791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303936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830896" y="147588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333035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3830896" y="150386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362879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884070" y="2419300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0" y="24476"/>
                  </a:moveTo>
                  <a:lnTo>
                    <a:pt x="261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392724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3830896" y="153113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884070" y="245846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422569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925854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830896" y="155910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884070" y="248573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4452414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954952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3836866" y="158708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90">
                  <a:moveTo>
                    <a:pt x="0" y="20980"/>
                  </a:moveTo>
                  <a:lnTo>
                    <a:pt x="223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884070" y="251371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4481513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984798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884070" y="254168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4511357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014641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884070" y="256965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541202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3044486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884070" y="259693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571046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074331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884070" y="262490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600145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103429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884070" y="265287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629991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3133275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884070" y="268015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4659835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163120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884070" y="270812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4689679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192965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884070" y="2736103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4718778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3222063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884070" y="2764076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4748623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3251908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884070" y="279135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4778467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3281753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884070" y="281932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4808312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3311597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884070" y="284729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4838157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341442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884070" y="287457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4867256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370541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884070" y="290254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5173911" y="756964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0" y="16084"/>
                  </a:move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400385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4897101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884070" y="293051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5173911" y="77444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3430230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4926945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884070" y="29584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5173911" y="80242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3460075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4956790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884070" y="298576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5173911" y="83039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3489174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4985889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884070" y="301374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5173911" y="85767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3509319" y="2419299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60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5015733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884070" y="304171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5173911" y="88564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3509319" y="2419301"/>
              <a:ext cx="53975" cy="50800"/>
            </a:xfrm>
            <a:custGeom>
              <a:avLst/>
              <a:gdLst/>
              <a:ahLst/>
              <a:cxnLst/>
              <a:rect l="l" t="t" r="r" b="b"/>
              <a:pathLst>
                <a:path w="53975" h="50800">
                  <a:moveTo>
                    <a:pt x="0" y="50352"/>
                  </a:moveTo>
                  <a:lnTo>
                    <a:pt x="5372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5045578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884070" y="3060596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378"/>
                  </a:moveTo>
                  <a:lnTo>
                    <a:pt x="23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5173911" y="913616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3509319" y="248433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5075423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551101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884070" y="3060597"/>
              <a:ext cx="53340" cy="50165"/>
            </a:xfrm>
            <a:custGeom>
              <a:avLst/>
              <a:gdLst/>
              <a:ahLst/>
              <a:cxnLst/>
              <a:rect l="l" t="t" r="r" b="b"/>
              <a:pathLst>
                <a:path w="53339" h="50164">
                  <a:moveTo>
                    <a:pt x="0" y="49653"/>
                  </a:moveTo>
                  <a:lnTo>
                    <a:pt x="5297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5677541" y="482122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4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519018" y="251231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0" y="4196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5173911" y="94089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580946" y="2419300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5105268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884070" y="30990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5677541" y="49750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951969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5173911" y="96886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610791" y="2419300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5134367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884070" y="312703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5677541" y="52548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981813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5164211" y="996838"/>
              <a:ext cx="38100" cy="35560"/>
            </a:xfrm>
            <a:custGeom>
              <a:avLst/>
              <a:gdLst/>
              <a:ahLst/>
              <a:cxnLst/>
              <a:rect l="l" t="t" r="r" b="b"/>
              <a:pathLst>
                <a:path w="38100" h="35559">
                  <a:moveTo>
                    <a:pt x="0" y="34967"/>
                  </a:moveTo>
                  <a:lnTo>
                    <a:pt x="380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639890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884070" y="315430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5677541" y="55345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3011657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5194056" y="1024811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0" y="6993"/>
                  </a:moveTo>
                  <a:lnTo>
                    <a:pt x="820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3669735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884070" y="318228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677541" y="58073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3041502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3699580" y="2419300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884070" y="321025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677541" y="60870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3070600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3729425" y="2419300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884070" y="323823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677541" y="63667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3100445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3758523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84070" y="326550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5677541" y="66395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3130290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3788368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84070" y="329347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5677541" y="69192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3160135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3818213" y="2419999"/>
              <a:ext cx="41275" cy="38735"/>
            </a:xfrm>
            <a:custGeom>
              <a:avLst/>
              <a:gdLst/>
              <a:ahLst/>
              <a:cxnLst/>
              <a:rect l="l" t="t" r="r" b="b"/>
              <a:pathLst>
                <a:path w="41275" h="38735">
                  <a:moveTo>
                    <a:pt x="0" y="384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84070" y="332145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5677541" y="71989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3189981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3848056" y="2447973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29" h="10794">
                  <a:moveTo>
                    <a:pt x="0" y="10490"/>
                  </a:move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84070" y="3348725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5677541" y="74787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3219079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3509319" y="278995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884070" y="33767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5677541" y="77514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3248924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3509319" y="2817925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884070" y="340467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5677541" y="80312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3278769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3509319" y="284519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884070" y="34326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5677541" y="83109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3308612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3509319" y="287317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884070" y="34599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5677541" y="85836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3337712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3509319" y="2901146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884070" y="34878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5677541" y="88634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3367556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3509319" y="292842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893771" y="3515869"/>
              <a:ext cx="32384" cy="30480"/>
            </a:xfrm>
            <a:custGeom>
              <a:avLst/>
              <a:gdLst/>
              <a:ahLst/>
              <a:cxnLst/>
              <a:rect l="l" t="t" r="r" b="b"/>
              <a:pathLst>
                <a:path w="32385" h="30479">
                  <a:moveTo>
                    <a:pt x="0" y="30071"/>
                  </a:moveTo>
                  <a:lnTo>
                    <a:pt x="320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5677541" y="91431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3397401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3509319" y="29563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923615" y="35431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2797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5677541" y="94228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3427246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3509319" y="298436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3456344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5677541" y="96956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3509319" y="3012342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3486189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5677541" y="99753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3509319" y="303472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4">
                  <a:moveTo>
                    <a:pt x="0" y="18182"/>
                  </a:moveTo>
                  <a:lnTo>
                    <a:pt x="193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3516034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5677541" y="102551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3545879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5677541" y="105278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3575724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5677541" y="108075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3604823" y="303472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5682764" y="1108732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5" h="22225">
                  <a:moveTo>
                    <a:pt x="0" y="21679"/>
                  </a:moveTo>
                  <a:lnTo>
                    <a:pt x="23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634668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664511" y="304940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176"/>
                  </a:move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956990" y="303472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084"/>
                  </a:moveTo>
                  <a:lnTo>
                    <a:pt x="164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961466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984596" y="3040316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984596" y="306829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984596" y="309626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984596" y="312423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984596" y="315151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984596" y="317948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984596" y="320745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984596" y="3234733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984596" y="326270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984596" y="329068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984596" y="331865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984596" y="334592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984596" y="337390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984596" y="340187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984596" y="342915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984596" y="345712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984596" y="348509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992059" y="3513072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4021157" y="3540346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594"/>
                  </a:moveTo>
                  <a:lnTo>
                    <a:pt x="59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5829003" y="2838906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10" h="15875">
                  <a:moveTo>
                    <a:pt x="0" y="15385"/>
                  </a:moveTo>
                  <a:lnTo>
                    <a:pt x="164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5829003" y="284240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5829003" y="287037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5829003" y="289834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5829003" y="292632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829003" y="29535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5829003" y="298157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5829003" y="300954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5829003" y="303681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5829003" y="30647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5829003" y="309276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5829003" y="312074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5829003" y="314801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5829003" y="317598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5829003" y="320396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5829003" y="323123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5829003" y="32592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5829003" y="32871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5829003" y="331515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5829003" y="334243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5829003" y="337040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5829003" y="339837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5829003" y="342565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5829003" y="345362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5829003" y="348160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5831988" y="3509575"/>
              <a:ext cx="39370" cy="36830"/>
            </a:xfrm>
            <a:custGeom>
              <a:avLst/>
              <a:gdLst/>
              <a:ahLst/>
              <a:cxnLst/>
              <a:rect l="l" t="t" r="r" b="b"/>
              <a:pathLst>
                <a:path w="39370" h="36829">
                  <a:moveTo>
                    <a:pt x="0" y="36365"/>
                  </a:moveTo>
                  <a:lnTo>
                    <a:pt x="387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5861086" y="353684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091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845073" y="1621351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0"/>
                  </a:moveTo>
                  <a:lnTo>
                    <a:pt x="0" y="19511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845073" y="232698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0"/>
                  </a:moveTo>
                  <a:lnTo>
                    <a:pt x="0" y="797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859249" y="1608063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859249" y="231369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830896" y="1608063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830896" y="231369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830894" y="160806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701071" y="2978075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5" h="30480">
                  <a:moveTo>
                    <a:pt x="0" y="30071"/>
                  </a:moveTo>
                  <a:lnTo>
                    <a:pt x="4476" y="5594"/>
                  </a:lnTo>
                  <a:lnTo>
                    <a:pt x="67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716741" y="2907441"/>
              <a:ext cx="27305" cy="45720"/>
            </a:xfrm>
            <a:custGeom>
              <a:avLst/>
              <a:gdLst/>
              <a:ahLst/>
              <a:cxnLst/>
              <a:rect l="l" t="t" r="r" b="b"/>
              <a:pathLst>
                <a:path w="27304" h="45719">
                  <a:moveTo>
                    <a:pt x="0" y="45457"/>
                  </a:moveTo>
                  <a:lnTo>
                    <a:pt x="6715" y="30771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760760" y="2851494"/>
              <a:ext cx="41275" cy="35560"/>
            </a:xfrm>
            <a:custGeom>
              <a:avLst/>
              <a:gdLst/>
              <a:ahLst/>
              <a:cxnLst/>
              <a:rect l="l" t="t" r="r" b="b"/>
              <a:pathLst>
                <a:path w="41275" h="35560">
                  <a:moveTo>
                    <a:pt x="0" y="34967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825674" y="2816527"/>
              <a:ext cx="50800" cy="20320"/>
            </a:xfrm>
            <a:custGeom>
              <a:avLst/>
              <a:gdLst/>
              <a:ahLst/>
              <a:cxnLst/>
              <a:rect l="l" t="t" r="r" b="b"/>
              <a:pathLst>
                <a:path w="50800" h="20319">
                  <a:moveTo>
                    <a:pt x="0" y="20280"/>
                  </a:moveTo>
                  <a:lnTo>
                    <a:pt x="4476" y="17483"/>
                  </a:lnTo>
                  <a:lnTo>
                    <a:pt x="28352" y="6993"/>
                  </a:lnTo>
                  <a:lnTo>
                    <a:pt x="507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764491" y="2875271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89">
                  <a:moveTo>
                    <a:pt x="178322" y="173436"/>
                  </a:moveTo>
                  <a:lnTo>
                    <a:pt x="185783" y="166443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8322" y="1734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942814" y="3041714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691372" y="3041714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70" h="26035">
                  <a:moveTo>
                    <a:pt x="0" y="0"/>
                  </a:moveTo>
                  <a:lnTo>
                    <a:pt x="0" y="25875"/>
                  </a:lnTo>
                  <a:lnTo>
                    <a:pt x="13430" y="25875"/>
                  </a:lnTo>
                  <a:lnTo>
                    <a:pt x="13430" y="13287"/>
                  </a:lnTo>
                  <a:lnTo>
                    <a:pt x="6715" y="13287"/>
                  </a:lnTo>
                  <a:lnTo>
                    <a:pt x="6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3" name="object 55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522996" y="1618506"/>
              <a:ext cx="255127" cy="225936"/>
            </a:xfrm>
            <a:prstGeom prst="rect">
              <a:avLst/>
            </a:prstGeom>
          </p:spPr>
        </p:pic>
        <p:sp>
          <p:nvSpPr>
            <p:cNvPr id="554" name="object 554"/>
            <p:cNvSpPr/>
            <p:nvPr/>
          </p:nvSpPr>
          <p:spPr>
            <a:xfrm>
              <a:off x="2752754" y="951380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60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4027126" y="3074584"/>
              <a:ext cx="1172210" cy="0"/>
            </a:xfrm>
            <a:custGeom>
              <a:avLst/>
              <a:gdLst/>
              <a:ahLst/>
              <a:cxnLst/>
              <a:rect l="l" t="t" r="r" b="b"/>
              <a:pathLst>
                <a:path w="1172210">
                  <a:moveTo>
                    <a:pt x="11721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282844" y="308437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5282844" y="30550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4027126" y="3084375"/>
              <a:ext cx="1256030" cy="0"/>
            </a:xfrm>
            <a:custGeom>
              <a:avLst/>
              <a:gdLst/>
              <a:ahLst/>
              <a:cxnLst/>
              <a:rect l="l" t="t" r="r" b="b"/>
              <a:pathLst>
                <a:path w="1256029">
                  <a:moveTo>
                    <a:pt x="0" y="0"/>
                  </a:moveTo>
                  <a:lnTo>
                    <a:pt x="12557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4027125" y="3064793"/>
              <a:ext cx="1256030" cy="0"/>
            </a:xfrm>
            <a:custGeom>
              <a:avLst/>
              <a:gdLst/>
              <a:ahLst/>
              <a:cxnLst/>
              <a:rect l="l" t="t" r="r" b="b"/>
              <a:pathLst>
                <a:path w="1256029">
                  <a:moveTo>
                    <a:pt x="12557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2884070" y="2419300"/>
              <a:ext cx="0" cy="1127125"/>
            </a:xfrm>
            <a:custGeom>
              <a:avLst/>
              <a:gdLst/>
              <a:ahLst/>
              <a:cxnLst/>
              <a:rect l="l" t="t" r="r" b="b"/>
              <a:pathLst>
                <a:path h="1127125">
                  <a:moveTo>
                    <a:pt x="0" y="11266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984596" y="3074584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3956990" y="303472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86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3523495" y="3034722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016334" y="442959"/>
              <a:ext cx="10912475" cy="3142615"/>
            </a:xfrm>
            <a:custGeom>
              <a:avLst/>
              <a:gdLst/>
              <a:ahLst/>
              <a:cxnLst/>
              <a:rect l="l" t="t" r="r" b="b"/>
              <a:pathLst>
                <a:path w="10912475" h="3142615">
                  <a:moveTo>
                    <a:pt x="10911992" y="3142144"/>
                  </a:moveTo>
                  <a:lnTo>
                    <a:pt x="10911992" y="0"/>
                  </a:lnTo>
                  <a:lnTo>
                    <a:pt x="0" y="0"/>
                  </a:lnTo>
                  <a:lnTo>
                    <a:pt x="0" y="3797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016335" y="1490574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5">
                  <a:moveTo>
                    <a:pt x="0" y="0"/>
                  </a:moveTo>
                  <a:lnTo>
                    <a:pt x="0" y="2482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016335" y="2288523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016335" y="3205360"/>
              <a:ext cx="10912475" cy="380365"/>
            </a:xfrm>
            <a:custGeom>
              <a:avLst/>
              <a:gdLst/>
              <a:ahLst/>
              <a:cxnLst/>
              <a:rect l="l" t="t" r="r" b="b"/>
              <a:pathLst>
                <a:path w="10912475" h="380364">
                  <a:moveTo>
                    <a:pt x="0" y="0"/>
                  </a:moveTo>
                  <a:lnTo>
                    <a:pt x="0" y="379742"/>
                  </a:lnTo>
                  <a:lnTo>
                    <a:pt x="10911992" y="3797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058118" y="482123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h="340994">
                  <a:moveTo>
                    <a:pt x="0" y="0"/>
                  </a:moveTo>
                  <a:lnTo>
                    <a:pt x="0" y="34057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016338" y="442955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2" y="39168"/>
                  </a:moveTo>
                  <a:lnTo>
                    <a:pt x="0" y="39168"/>
                  </a:lnTo>
                  <a:lnTo>
                    <a:pt x="0" y="0"/>
                  </a:lnTo>
                  <a:lnTo>
                    <a:pt x="10911992" y="39168"/>
                  </a:lnTo>
                  <a:close/>
                </a:path>
                <a:path w="10912475" h="39370">
                  <a:moveTo>
                    <a:pt x="10911992" y="39168"/>
                  </a:moveTo>
                  <a:lnTo>
                    <a:pt x="0" y="0"/>
                  </a:lnTo>
                  <a:lnTo>
                    <a:pt x="10911992" y="0"/>
                  </a:lnTo>
                  <a:lnTo>
                    <a:pt x="10911992" y="3916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016334" y="442958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2" y="0"/>
                  </a:moveTo>
                  <a:lnTo>
                    <a:pt x="0" y="0"/>
                  </a:lnTo>
                  <a:lnTo>
                    <a:pt x="10911992" y="39163"/>
                  </a:lnTo>
                  <a:lnTo>
                    <a:pt x="10911992" y="0"/>
                  </a:lnTo>
                  <a:close/>
                </a:path>
                <a:path w="10912475" h="39370">
                  <a:moveTo>
                    <a:pt x="0" y="0"/>
                  </a:moveTo>
                  <a:lnTo>
                    <a:pt x="1091199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2886547" y="4821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2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41782" y="39163"/>
                  </a:lnTo>
                  <a:close/>
                </a:path>
                <a:path w="41909" h="39370">
                  <a:moveTo>
                    <a:pt x="41782" y="39163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39163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2886544" y="48212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2" y="0"/>
                  </a:moveTo>
                  <a:lnTo>
                    <a:pt x="0" y="0"/>
                  </a:lnTo>
                  <a:lnTo>
                    <a:pt x="41782" y="39163"/>
                  </a:lnTo>
                  <a:lnTo>
                    <a:pt x="41782" y="0"/>
                  </a:lnTo>
                  <a:close/>
                </a:path>
                <a:path w="41909" h="39370">
                  <a:moveTo>
                    <a:pt x="0" y="0"/>
                  </a:moveTo>
                  <a:lnTo>
                    <a:pt x="4178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016338" y="482125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4">
                  <a:moveTo>
                    <a:pt x="41782" y="340573"/>
                  </a:moveTo>
                  <a:lnTo>
                    <a:pt x="0" y="340573"/>
                  </a:lnTo>
                  <a:lnTo>
                    <a:pt x="0" y="0"/>
                  </a:lnTo>
                  <a:lnTo>
                    <a:pt x="41782" y="340573"/>
                  </a:lnTo>
                  <a:close/>
                </a:path>
                <a:path w="41910" h="340994">
                  <a:moveTo>
                    <a:pt x="41782" y="340573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340573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016335" y="482123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4">
                  <a:moveTo>
                    <a:pt x="41782" y="0"/>
                  </a:moveTo>
                  <a:lnTo>
                    <a:pt x="0" y="0"/>
                  </a:lnTo>
                  <a:lnTo>
                    <a:pt x="41782" y="340579"/>
                  </a:lnTo>
                  <a:lnTo>
                    <a:pt x="41782" y="0"/>
                  </a:lnTo>
                  <a:close/>
                </a:path>
                <a:path w="41910" h="340994">
                  <a:moveTo>
                    <a:pt x="0" y="0"/>
                  </a:moveTo>
                  <a:lnTo>
                    <a:pt x="41782" y="340579"/>
                  </a:lnTo>
                  <a:lnTo>
                    <a:pt x="0" y="3405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2886547" y="770248"/>
              <a:ext cx="41910" cy="467359"/>
            </a:xfrm>
            <a:custGeom>
              <a:avLst/>
              <a:gdLst/>
              <a:ahLst/>
              <a:cxnLst/>
              <a:rect l="l" t="t" r="r" b="b"/>
              <a:pathLst>
                <a:path w="41909" h="467359">
                  <a:moveTo>
                    <a:pt x="41782" y="467160"/>
                  </a:moveTo>
                  <a:lnTo>
                    <a:pt x="0" y="467160"/>
                  </a:lnTo>
                  <a:lnTo>
                    <a:pt x="0" y="0"/>
                  </a:lnTo>
                  <a:lnTo>
                    <a:pt x="41782" y="467160"/>
                  </a:lnTo>
                  <a:close/>
                </a:path>
                <a:path w="41909" h="467359">
                  <a:moveTo>
                    <a:pt x="41782" y="467160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46716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2886544" y="770251"/>
              <a:ext cx="41910" cy="467359"/>
            </a:xfrm>
            <a:custGeom>
              <a:avLst/>
              <a:gdLst/>
              <a:ahLst/>
              <a:cxnLst/>
              <a:rect l="l" t="t" r="r" b="b"/>
              <a:pathLst>
                <a:path w="41909" h="467359">
                  <a:moveTo>
                    <a:pt x="41782" y="0"/>
                  </a:moveTo>
                  <a:lnTo>
                    <a:pt x="0" y="0"/>
                  </a:lnTo>
                  <a:lnTo>
                    <a:pt x="41782" y="467160"/>
                  </a:lnTo>
                  <a:lnTo>
                    <a:pt x="41782" y="0"/>
                  </a:lnTo>
                  <a:close/>
                </a:path>
                <a:path w="41909" h="467359">
                  <a:moveTo>
                    <a:pt x="0" y="0"/>
                  </a:moveTo>
                  <a:lnTo>
                    <a:pt x="41782" y="467160"/>
                  </a:lnTo>
                  <a:lnTo>
                    <a:pt x="0" y="4671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2886547" y="12374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699"/>
                  </a:moveTo>
                  <a:lnTo>
                    <a:pt x="0" y="0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2886544" y="12374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2886544" y="12374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2886544" y="12381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2886547" y="12388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2886544" y="12388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2886547" y="12395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693"/>
                  </a:moveTo>
                  <a:lnTo>
                    <a:pt x="0" y="0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2886544" y="12395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2887287" y="1237411"/>
              <a:ext cx="41275" cy="3810"/>
            </a:xfrm>
            <a:custGeom>
              <a:avLst/>
              <a:gdLst/>
              <a:ahLst/>
              <a:cxnLst/>
              <a:rect l="l" t="t" r="r" b="b"/>
              <a:pathLst>
                <a:path w="41275" h="3809">
                  <a:moveTo>
                    <a:pt x="41033" y="0"/>
                  </a:moveTo>
                  <a:lnTo>
                    <a:pt x="0" y="0"/>
                  </a:lnTo>
                  <a:lnTo>
                    <a:pt x="0" y="3505"/>
                  </a:lnTo>
                  <a:lnTo>
                    <a:pt x="41033" y="3505"/>
                  </a:lnTo>
                  <a:lnTo>
                    <a:pt x="41033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2887291" y="1237411"/>
              <a:ext cx="41275" cy="3810"/>
            </a:xfrm>
            <a:custGeom>
              <a:avLst/>
              <a:gdLst/>
              <a:ahLst/>
              <a:cxnLst/>
              <a:rect l="l" t="t" r="r" b="b"/>
              <a:pathLst>
                <a:path w="41275" h="3809">
                  <a:moveTo>
                    <a:pt x="41036" y="0"/>
                  </a:moveTo>
                  <a:lnTo>
                    <a:pt x="0" y="0"/>
                  </a:lnTo>
                  <a:lnTo>
                    <a:pt x="41036" y="3496"/>
                  </a:lnTo>
                  <a:lnTo>
                    <a:pt x="41036" y="0"/>
                  </a:lnTo>
                  <a:close/>
                </a:path>
                <a:path w="41275" h="3809">
                  <a:moveTo>
                    <a:pt x="0" y="0"/>
                  </a:moveTo>
                  <a:lnTo>
                    <a:pt x="41036" y="3496"/>
                  </a:lnTo>
                  <a:lnTo>
                    <a:pt x="0" y="34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2886547" y="1240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9" y="699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739" y="69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2886544" y="1240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46" y="699"/>
                  </a:moveTo>
                  <a:lnTo>
                    <a:pt x="0" y="0"/>
                  </a:lnTo>
                  <a:lnTo>
                    <a:pt x="746" y="699"/>
                  </a:lnTo>
                  <a:close/>
                </a:path>
                <a:path w="1270" h="1269">
                  <a:moveTo>
                    <a:pt x="0" y="0"/>
                  </a:moveTo>
                  <a:lnTo>
                    <a:pt x="746" y="699"/>
                  </a:lnTo>
                  <a:lnTo>
                    <a:pt x="0" y="69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016338" y="1490574"/>
              <a:ext cx="41910" cy="248285"/>
            </a:xfrm>
            <a:custGeom>
              <a:avLst/>
              <a:gdLst/>
              <a:ahLst/>
              <a:cxnLst/>
              <a:rect l="l" t="t" r="r" b="b"/>
              <a:pathLst>
                <a:path w="41910" h="248285">
                  <a:moveTo>
                    <a:pt x="41782" y="248266"/>
                  </a:moveTo>
                  <a:lnTo>
                    <a:pt x="0" y="248266"/>
                  </a:lnTo>
                  <a:lnTo>
                    <a:pt x="0" y="0"/>
                  </a:lnTo>
                  <a:lnTo>
                    <a:pt x="41782" y="248266"/>
                  </a:lnTo>
                  <a:close/>
                </a:path>
                <a:path w="41910" h="248285">
                  <a:moveTo>
                    <a:pt x="41782" y="248266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48266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016335" y="1490574"/>
              <a:ext cx="41910" cy="248285"/>
            </a:xfrm>
            <a:custGeom>
              <a:avLst/>
              <a:gdLst/>
              <a:ahLst/>
              <a:cxnLst/>
              <a:rect l="l" t="t" r="r" b="b"/>
              <a:pathLst>
                <a:path w="41910" h="248285">
                  <a:moveTo>
                    <a:pt x="41782" y="0"/>
                  </a:moveTo>
                  <a:lnTo>
                    <a:pt x="0" y="0"/>
                  </a:lnTo>
                  <a:lnTo>
                    <a:pt x="41782" y="248266"/>
                  </a:lnTo>
                  <a:lnTo>
                    <a:pt x="41782" y="0"/>
                  </a:lnTo>
                  <a:close/>
                </a:path>
                <a:path w="41910" h="248285">
                  <a:moveTo>
                    <a:pt x="0" y="0"/>
                  </a:moveTo>
                  <a:lnTo>
                    <a:pt x="41782" y="248266"/>
                  </a:lnTo>
                  <a:lnTo>
                    <a:pt x="0" y="24826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016338" y="2288520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248971"/>
                  </a:moveTo>
                  <a:lnTo>
                    <a:pt x="0" y="248971"/>
                  </a:lnTo>
                  <a:lnTo>
                    <a:pt x="0" y="0"/>
                  </a:lnTo>
                  <a:lnTo>
                    <a:pt x="41782" y="248971"/>
                  </a:lnTo>
                  <a:close/>
                </a:path>
                <a:path w="41910" h="249555">
                  <a:moveTo>
                    <a:pt x="41782" y="248971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48971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016335" y="2288523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0"/>
                  </a:moveTo>
                  <a:lnTo>
                    <a:pt x="0" y="0"/>
                  </a:lnTo>
                  <a:lnTo>
                    <a:pt x="41782" y="248965"/>
                  </a:lnTo>
                  <a:lnTo>
                    <a:pt x="41782" y="0"/>
                  </a:lnTo>
                  <a:close/>
                </a:path>
                <a:path w="41910" h="249555">
                  <a:moveTo>
                    <a:pt x="0" y="0"/>
                  </a:moveTo>
                  <a:lnTo>
                    <a:pt x="41782" y="248965"/>
                  </a:lnTo>
                  <a:lnTo>
                    <a:pt x="0" y="2489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2886547" y="1240906"/>
              <a:ext cx="41910" cy="2305050"/>
            </a:xfrm>
            <a:custGeom>
              <a:avLst/>
              <a:gdLst/>
              <a:ahLst/>
              <a:cxnLst/>
              <a:rect l="l" t="t" r="r" b="b"/>
              <a:pathLst>
                <a:path w="41909" h="2305050">
                  <a:moveTo>
                    <a:pt x="41782" y="2305031"/>
                  </a:moveTo>
                  <a:lnTo>
                    <a:pt x="0" y="2305031"/>
                  </a:lnTo>
                  <a:lnTo>
                    <a:pt x="0" y="0"/>
                  </a:lnTo>
                  <a:lnTo>
                    <a:pt x="41782" y="2305031"/>
                  </a:lnTo>
                  <a:close/>
                </a:path>
                <a:path w="41909" h="2305050">
                  <a:moveTo>
                    <a:pt x="41782" y="2305031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305031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2886544" y="1240909"/>
              <a:ext cx="41910" cy="2305050"/>
            </a:xfrm>
            <a:custGeom>
              <a:avLst/>
              <a:gdLst/>
              <a:ahLst/>
              <a:cxnLst/>
              <a:rect l="l" t="t" r="r" b="b"/>
              <a:pathLst>
                <a:path w="41909" h="2305050">
                  <a:moveTo>
                    <a:pt x="41782" y="0"/>
                  </a:moveTo>
                  <a:lnTo>
                    <a:pt x="0" y="0"/>
                  </a:lnTo>
                  <a:lnTo>
                    <a:pt x="41782" y="2305032"/>
                  </a:lnTo>
                  <a:lnTo>
                    <a:pt x="41782" y="0"/>
                  </a:lnTo>
                  <a:close/>
                </a:path>
                <a:path w="41909" h="2305050">
                  <a:moveTo>
                    <a:pt x="0" y="0"/>
                  </a:moveTo>
                  <a:lnTo>
                    <a:pt x="41782" y="2305032"/>
                  </a:lnTo>
                  <a:lnTo>
                    <a:pt x="0" y="23050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016338" y="3205358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2" y="340579"/>
                  </a:moveTo>
                  <a:lnTo>
                    <a:pt x="0" y="340579"/>
                  </a:lnTo>
                  <a:lnTo>
                    <a:pt x="0" y="0"/>
                  </a:lnTo>
                  <a:lnTo>
                    <a:pt x="41782" y="340579"/>
                  </a:lnTo>
                  <a:close/>
                </a:path>
                <a:path w="41910" h="340995">
                  <a:moveTo>
                    <a:pt x="41782" y="340579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34057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016335" y="3205360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2" y="0"/>
                  </a:moveTo>
                  <a:lnTo>
                    <a:pt x="0" y="0"/>
                  </a:lnTo>
                  <a:lnTo>
                    <a:pt x="41782" y="340579"/>
                  </a:lnTo>
                  <a:lnTo>
                    <a:pt x="41782" y="0"/>
                  </a:lnTo>
                  <a:close/>
                </a:path>
                <a:path w="41910" h="340995">
                  <a:moveTo>
                    <a:pt x="0" y="0"/>
                  </a:moveTo>
                  <a:lnTo>
                    <a:pt x="41782" y="340579"/>
                  </a:lnTo>
                  <a:lnTo>
                    <a:pt x="0" y="3405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792040" y="3546639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316360" y="0"/>
                  </a:moveTo>
                  <a:lnTo>
                    <a:pt x="0" y="0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792043" y="3546639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0" y="0"/>
                  </a:moveTo>
                  <a:lnTo>
                    <a:pt x="31635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892226" y="3546639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147725" y="0"/>
                  </a:moveTo>
                  <a:lnTo>
                    <a:pt x="0" y="0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892223" y="3546639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0" y="0"/>
                  </a:moveTo>
                  <a:lnTo>
                    <a:pt x="1477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9133562" y="3546639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499899" y="0"/>
                  </a:moveTo>
                  <a:lnTo>
                    <a:pt x="0" y="0"/>
                  </a:lnTo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9133565" y="3546639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0" y="0"/>
                  </a:moveTo>
                  <a:lnTo>
                    <a:pt x="4998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0034130" y="3545941"/>
              <a:ext cx="2894330" cy="1270"/>
            </a:xfrm>
            <a:custGeom>
              <a:avLst/>
              <a:gdLst/>
              <a:ahLst/>
              <a:cxnLst/>
              <a:rect l="l" t="t" r="r" b="b"/>
              <a:pathLst>
                <a:path w="2894329" h="1270">
                  <a:moveTo>
                    <a:pt x="2894190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2894190" y="698"/>
                  </a:lnTo>
                  <a:lnTo>
                    <a:pt x="2894190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0034131" y="3545941"/>
              <a:ext cx="2894330" cy="1270"/>
            </a:xfrm>
            <a:custGeom>
              <a:avLst/>
              <a:gdLst/>
              <a:ahLst/>
              <a:cxnLst/>
              <a:rect l="l" t="t" r="r" b="b"/>
              <a:pathLst>
                <a:path w="2894329" h="1270">
                  <a:moveTo>
                    <a:pt x="2894196" y="0"/>
                  </a:moveTo>
                  <a:lnTo>
                    <a:pt x="0" y="0"/>
                  </a:lnTo>
                  <a:lnTo>
                    <a:pt x="2894196" y="699"/>
                  </a:lnTo>
                  <a:lnTo>
                    <a:pt x="2894196" y="0"/>
                  </a:lnTo>
                  <a:close/>
                </a:path>
                <a:path w="2894329" h="1270">
                  <a:moveTo>
                    <a:pt x="0" y="0"/>
                  </a:moveTo>
                  <a:lnTo>
                    <a:pt x="2894196" y="699"/>
                  </a:lnTo>
                  <a:lnTo>
                    <a:pt x="0" y="69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7792042" y="3546639"/>
              <a:ext cx="941705" cy="0"/>
            </a:xfrm>
            <a:custGeom>
              <a:avLst/>
              <a:gdLst/>
              <a:ahLst/>
              <a:cxnLst/>
              <a:rect l="l" t="t" r="r" b="b"/>
              <a:pathLst>
                <a:path w="941704">
                  <a:moveTo>
                    <a:pt x="941602" y="0"/>
                  </a:moveTo>
                  <a:lnTo>
                    <a:pt x="0" y="0"/>
                  </a:lnTo>
                  <a:lnTo>
                    <a:pt x="941602" y="0"/>
                  </a:lnTo>
                  <a:close/>
                </a:path>
                <a:path w="941704">
                  <a:moveTo>
                    <a:pt x="941602" y="0"/>
                  </a:moveTo>
                  <a:lnTo>
                    <a:pt x="0" y="0"/>
                  </a:lnTo>
                  <a:lnTo>
                    <a:pt x="316354" y="0"/>
                  </a:lnTo>
                  <a:lnTo>
                    <a:pt x="941602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92223" y="3546639"/>
              <a:ext cx="499745" cy="0"/>
            </a:xfrm>
            <a:custGeom>
              <a:avLst/>
              <a:gdLst/>
              <a:ahLst/>
              <a:cxnLst/>
              <a:rect l="l" t="t" r="r" b="b"/>
              <a:pathLst>
                <a:path w="499745">
                  <a:moveTo>
                    <a:pt x="499153" y="0"/>
                  </a:moveTo>
                  <a:lnTo>
                    <a:pt x="0" y="0"/>
                  </a:lnTo>
                  <a:lnTo>
                    <a:pt x="499153" y="0"/>
                  </a:lnTo>
                  <a:close/>
                </a:path>
                <a:path w="499745">
                  <a:moveTo>
                    <a:pt x="499153" y="0"/>
                  </a:moveTo>
                  <a:lnTo>
                    <a:pt x="0" y="0"/>
                  </a:lnTo>
                  <a:lnTo>
                    <a:pt x="147731" y="0"/>
                  </a:lnTo>
                  <a:lnTo>
                    <a:pt x="499153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016338" y="3545940"/>
              <a:ext cx="4475480" cy="1270"/>
            </a:xfrm>
            <a:custGeom>
              <a:avLst/>
              <a:gdLst/>
              <a:ahLst/>
              <a:cxnLst/>
              <a:rect l="l" t="t" r="r" b="b"/>
              <a:pathLst>
                <a:path w="4475480" h="1270">
                  <a:moveTo>
                    <a:pt x="4475222" y="699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4475222" y="69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016335" y="3545941"/>
              <a:ext cx="4475480" cy="1270"/>
            </a:xfrm>
            <a:custGeom>
              <a:avLst/>
              <a:gdLst/>
              <a:ahLst/>
              <a:cxnLst/>
              <a:rect l="l" t="t" r="r" b="b"/>
              <a:pathLst>
                <a:path w="4475480" h="1270">
                  <a:moveTo>
                    <a:pt x="41782" y="0"/>
                  </a:moveTo>
                  <a:lnTo>
                    <a:pt x="0" y="0"/>
                  </a:lnTo>
                  <a:lnTo>
                    <a:pt x="4475222" y="699"/>
                  </a:lnTo>
                  <a:lnTo>
                    <a:pt x="41782" y="0"/>
                  </a:lnTo>
                  <a:close/>
                </a:path>
                <a:path w="4475480" h="1270">
                  <a:moveTo>
                    <a:pt x="0" y="0"/>
                  </a:moveTo>
                  <a:lnTo>
                    <a:pt x="4475222" y="699"/>
                  </a:lnTo>
                  <a:lnTo>
                    <a:pt x="0" y="69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016338" y="3546637"/>
              <a:ext cx="10912475" cy="38735"/>
            </a:xfrm>
            <a:custGeom>
              <a:avLst/>
              <a:gdLst/>
              <a:ahLst/>
              <a:cxnLst/>
              <a:rect l="l" t="t" r="r" b="b"/>
              <a:pathLst>
                <a:path w="10912475" h="38735">
                  <a:moveTo>
                    <a:pt x="10911992" y="38469"/>
                  </a:moveTo>
                  <a:lnTo>
                    <a:pt x="0" y="38469"/>
                  </a:lnTo>
                  <a:lnTo>
                    <a:pt x="0" y="0"/>
                  </a:lnTo>
                  <a:lnTo>
                    <a:pt x="10911992" y="38469"/>
                  </a:lnTo>
                  <a:close/>
                </a:path>
                <a:path w="10912475" h="38735">
                  <a:moveTo>
                    <a:pt x="10911992" y="38469"/>
                  </a:moveTo>
                  <a:lnTo>
                    <a:pt x="0" y="0"/>
                  </a:lnTo>
                  <a:lnTo>
                    <a:pt x="10911992" y="0"/>
                  </a:lnTo>
                  <a:lnTo>
                    <a:pt x="10911992" y="3846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016334" y="3546639"/>
              <a:ext cx="10912475" cy="38735"/>
            </a:xfrm>
            <a:custGeom>
              <a:avLst/>
              <a:gdLst/>
              <a:ahLst/>
              <a:cxnLst/>
              <a:rect l="l" t="t" r="r" b="b"/>
              <a:pathLst>
                <a:path w="10912475" h="38735">
                  <a:moveTo>
                    <a:pt x="10911992" y="0"/>
                  </a:moveTo>
                  <a:lnTo>
                    <a:pt x="0" y="0"/>
                  </a:lnTo>
                  <a:lnTo>
                    <a:pt x="10911992" y="38463"/>
                  </a:lnTo>
                  <a:lnTo>
                    <a:pt x="10911992" y="0"/>
                  </a:lnTo>
                  <a:close/>
                </a:path>
                <a:path w="10912475" h="38735">
                  <a:moveTo>
                    <a:pt x="0" y="0"/>
                  </a:moveTo>
                  <a:lnTo>
                    <a:pt x="10911992" y="38463"/>
                  </a:lnTo>
                  <a:lnTo>
                    <a:pt x="0" y="384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058118" y="1490574"/>
              <a:ext cx="0" cy="248285"/>
            </a:xfrm>
            <a:custGeom>
              <a:avLst/>
              <a:gdLst/>
              <a:ahLst/>
              <a:cxnLst/>
              <a:rect l="l" t="t" r="r" b="b"/>
              <a:pathLst>
                <a:path h="248285">
                  <a:moveTo>
                    <a:pt x="0" y="0"/>
                  </a:moveTo>
                  <a:lnTo>
                    <a:pt x="0" y="2482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058118" y="2288523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058118" y="3205360"/>
              <a:ext cx="0" cy="340995"/>
            </a:xfrm>
            <a:custGeom>
              <a:avLst/>
              <a:gdLst/>
              <a:ahLst/>
              <a:cxnLst/>
              <a:rect l="l" t="t" r="r" b="b"/>
              <a:pathLst>
                <a:path h="340995">
                  <a:moveTo>
                    <a:pt x="0" y="0"/>
                  </a:moveTo>
                  <a:lnTo>
                    <a:pt x="0" y="34057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886544" y="770251"/>
              <a:ext cx="0" cy="2776220"/>
            </a:xfrm>
            <a:custGeom>
              <a:avLst/>
              <a:gdLst/>
              <a:ahLst/>
              <a:cxnLst/>
              <a:rect l="l" t="t" r="r" b="b"/>
              <a:pathLst>
                <a:path h="2776220">
                  <a:moveTo>
                    <a:pt x="0" y="2775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1627096" y="901028"/>
              <a:ext cx="588010" cy="707390"/>
            </a:xfrm>
            <a:custGeom>
              <a:avLst/>
              <a:gdLst/>
              <a:ahLst/>
              <a:cxnLst/>
              <a:rect l="l" t="t" r="r" b="b"/>
              <a:pathLst>
                <a:path w="588009" h="707390">
                  <a:moveTo>
                    <a:pt x="0" y="707035"/>
                  </a:moveTo>
                  <a:lnTo>
                    <a:pt x="587941" y="707035"/>
                  </a:lnTo>
                  <a:lnTo>
                    <a:pt x="5879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627096" y="901028"/>
              <a:ext cx="615950" cy="733425"/>
            </a:xfrm>
            <a:custGeom>
              <a:avLst/>
              <a:gdLst/>
              <a:ahLst/>
              <a:cxnLst/>
              <a:rect l="l" t="t" r="r" b="b"/>
              <a:pathLst>
                <a:path w="615950" h="733425">
                  <a:moveTo>
                    <a:pt x="0" y="732910"/>
                  </a:moveTo>
                  <a:lnTo>
                    <a:pt x="615548" y="732910"/>
                  </a:lnTo>
                  <a:lnTo>
                    <a:pt x="6155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2058117" y="482121"/>
              <a:ext cx="10828655" cy="39370"/>
            </a:xfrm>
            <a:custGeom>
              <a:avLst/>
              <a:gdLst/>
              <a:ahLst/>
              <a:cxnLst/>
              <a:rect l="l" t="t" r="r" b="b"/>
              <a:pathLst>
                <a:path w="10828655" h="39370">
                  <a:moveTo>
                    <a:pt x="10828427" y="39163"/>
                  </a:moveTo>
                  <a:lnTo>
                    <a:pt x="108284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830896" y="756964"/>
              <a:ext cx="0" cy="851535"/>
            </a:xfrm>
            <a:custGeom>
              <a:avLst/>
              <a:gdLst/>
              <a:ahLst/>
              <a:cxnLst/>
              <a:rect l="l" t="t" r="r" b="b"/>
              <a:pathLst>
                <a:path h="851535">
                  <a:moveTo>
                    <a:pt x="0" y="0"/>
                  </a:moveTo>
                  <a:lnTo>
                    <a:pt x="0" y="8510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859249" y="756964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859249" y="1031805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4159935" y="1424834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80">
                  <a:moveTo>
                    <a:pt x="0" y="0"/>
                  </a:moveTo>
                  <a:lnTo>
                    <a:pt x="0" y="1573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5202263" y="4821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5202263" y="756964"/>
              <a:ext cx="0" cy="274955"/>
            </a:xfrm>
            <a:custGeom>
              <a:avLst/>
              <a:gdLst/>
              <a:ahLst/>
              <a:cxnLst/>
              <a:rect l="l" t="t" r="r" b="b"/>
              <a:pathLst>
                <a:path h="274955">
                  <a:moveTo>
                    <a:pt x="0" y="0"/>
                  </a:moveTo>
                  <a:lnTo>
                    <a:pt x="0" y="2748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5538017" y="482123"/>
              <a:ext cx="0" cy="942975"/>
            </a:xfrm>
            <a:custGeom>
              <a:avLst/>
              <a:gdLst/>
              <a:ahLst/>
              <a:cxnLst/>
              <a:rect l="l" t="t" r="r" b="b"/>
              <a:pathLst>
                <a:path h="942975">
                  <a:moveTo>
                    <a:pt x="0" y="0"/>
                  </a:moveTo>
                  <a:lnTo>
                    <a:pt x="0" y="9427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5705894" y="482123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5677541" y="482123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5829003" y="354594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5173911" y="4821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5173911" y="756964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4027125" y="3094164"/>
              <a:ext cx="1256030" cy="0"/>
            </a:xfrm>
            <a:custGeom>
              <a:avLst/>
              <a:gdLst/>
              <a:ahLst/>
              <a:cxnLst/>
              <a:rect l="l" t="t" r="r" b="b"/>
              <a:pathLst>
                <a:path w="1256029">
                  <a:moveTo>
                    <a:pt x="12557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4027126" y="3525659"/>
              <a:ext cx="1266190" cy="0"/>
            </a:xfrm>
            <a:custGeom>
              <a:avLst/>
              <a:gdLst/>
              <a:ahLst/>
              <a:cxnLst/>
              <a:rect l="l" t="t" r="r" b="b"/>
              <a:pathLst>
                <a:path w="1266189">
                  <a:moveTo>
                    <a:pt x="12661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4027125" y="3536149"/>
              <a:ext cx="1256030" cy="0"/>
            </a:xfrm>
            <a:custGeom>
              <a:avLst/>
              <a:gdLst/>
              <a:ahLst/>
              <a:cxnLst/>
              <a:rect l="l" t="t" r="r" b="b"/>
              <a:pathLst>
                <a:path w="1256029">
                  <a:moveTo>
                    <a:pt x="12557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4045032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4045032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4045032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5293290" y="35256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5282844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4121883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4121883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4121883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4198733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4198733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4198733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4275584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4275584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4275584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4352434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4352434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4352434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4430030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4430030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4430030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4506880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4506880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4506880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4583731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4583731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4583731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4660581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4660581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4660581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4737431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4737431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4737431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4814281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4814281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4814281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4891132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4891132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4891132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4967983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4967983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4967983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5045578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5045578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5045578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5122428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5122428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5122428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5199279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1" name="object 68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0047550" y="2043786"/>
              <a:ext cx="290941" cy="272177"/>
            </a:xfrm>
            <a:prstGeom prst="rect">
              <a:avLst/>
            </a:prstGeom>
          </p:spPr>
        </p:pic>
        <p:sp>
          <p:nvSpPr>
            <p:cNvPr id="682" name="object 682"/>
            <p:cNvSpPr/>
            <p:nvPr/>
          </p:nvSpPr>
          <p:spPr>
            <a:xfrm>
              <a:off x="5199279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5199279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925854" y="3074584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47135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5" name="object 68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0047452" y="1303188"/>
              <a:ext cx="291041" cy="272064"/>
            </a:xfrm>
            <a:prstGeom prst="rect">
              <a:avLst/>
            </a:prstGeom>
          </p:spPr>
        </p:pic>
        <p:sp>
          <p:nvSpPr>
            <p:cNvPr id="686" name="object 686"/>
            <p:cNvSpPr/>
            <p:nvPr/>
          </p:nvSpPr>
          <p:spPr>
            <a:xfrm>
              <a:off x="12270996" y="2564063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4027125" y="3055002"/>
              <a:ext cx="1256030" cy="0"/>
            </a:xfrm>
            <a:custGeom>
              <a:avLst/>
              <a:gdLst/>
              <a:ahLst/>
              <a:cxnLst/>
              <a:rect l="l" t="t" r="r" b="b"/>
              <a:pathLst>
                <a:path w="1256029">
                  <a:moveTo>
                    <a:pt x="12557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3523495" y="2766174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1949419" y="312703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925854" y="2766174"/>
              <a:ext cx="556260" cy="268605"/>
            </a:xfrm>
            <a:custGeom>
              <a:avLst/>
              <a:gdLst/>
              <a:ahLst/>
              <a:cxnLst/>
              <a:rect l="l" t="t" r="r" b="b"/>
              <a:pathLst>
                <a:path w="556260" h="268605">
                  <a:moveTo>
                    <a:pt x="555858" y="0"/>
                  </a:moveTo>
                  <a:lnTo>
                    <a:pt x="555858" y="268547"/>
                  </a:lnTo>
                  <a:lnTo>
                    <a:pt x="0" y="2685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4027126" y="3034722"/>
              <a:ext cx="0" cy="511809"/>
            </a:xfrm>
            <a:custGeom>
              <a:avLst/>
              <a:gdLst/>
              <a:ahLst/>
              <a:cxnLst/>
              <a:rect l="l" t="t" r="r" b="b"/>
              <a:pathLst>
                <a:path h="511810">
                  <a:moveTo>
                    <a:pt x="0" y="0"/>
                  </a:moveTo>
                  <a:lnTo>
                    <a:pt x="0" y="51121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925854" y="2458464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5762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925854" y="3074584"/>
              <a:ext cx="765810" cy="0"/>
            </a:xfrm>
            <a:custGeom>
              <a:avLst/>
              <a:gdLst/>
              <a:ahLst/>
              <a:cxnLst/>
              <a:rect l="l" t="t" r="r" b="b"/>
              <a:pathLst>
                <a:path w="765810">
                  <a:moveTo>
                    <a:pt x="76551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3956990" y="307458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956990" y="303472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70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3481712" y="2458463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7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481712" y="276617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3481712" y="2458463"/>
              <a:ext cx="41910" cy="73025"/>
            </a:xfrm>
            <a:custGeom>
              <a:avLst/>
              <a:gdLst/>
              <a:ahLst/>
              <a:cxnLst/>
              <a:rect l="l" t="t" r="r" b="b"/>
              <a:pathLst>
                <a:path w="41910" h="73025">
                  <a:moveTo>
                    <a:pt x="41782" y="0"/>
                  </a:moveTo>
                  <a:lnTo>
                    <a:pt x="41782" y="72731"/>
                  </a:lnTo>
                  <a:lnTo>
                    <a:pt x="0" y="727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884071" y="2419300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9751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3523495" y="2458463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925854" y="2458463"/>
              <a:ext cx="556260" cy="0"/>
            </a:xfrm>
            <a:custGeom>
              <a:avLst/>
              <a:gdLst/>
              <a:ahLst/>
              <a:cxnLst/>
              <a:rect l="l" t="t" r="r" b="b"/>
              <a:pathLst>
                <a:path w="556260">
                  <a:moveTo>
                    <a:pt x="5558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3481712" y="2531195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5">
                  <a:moveTo>
                    <a:pt x="0" y="234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884070" y="354594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2016335" y="82270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2016335" y="149057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16335" y="173884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16335" y="228852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16335" y="253748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16335" y="320536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984597" y="354594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5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691372" y="303472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86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859249" y="2419300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830894" y="2406711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5177641" y="328998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4077116" y="3285785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4">
                  <a:moveTo>
                    <a:pt x="26114" y="0"/>
                  </a:moveTo>
                  <a:lnTo>
                    <a:pt x="0" y="24476"/>
                  </a:lnTo>
                  <a:lnTo>
                    <a:pt x="8953" y="24476"/>
                  </a:lnTo>
                  <a:lnTo>
                    <a:pt x="35067" y="0"/>
                  </a:lnTo>
                  <a:lnTo>
                    <a:pt x="261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4078608" y="331026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4077116" y="3310262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4">
                  <a:moveTo>
                    <a:pt x="26114" y="24476"/>
                  </a:moveTo>
                  <a:lnTo>
                    <a:pt x="0" y="0"/>
                  </a:lnTo>
                  <a:lnTo>
                    <a:pt x="8953" y="0"/>
                  </a:lnTo>
                  <a:lnTo>
                    <a:pt x="35067" y="24476"/>
                  </a:lnTo>
                  <a:lnTo>
                    <a:pt x="26114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4087561" y="3310261"/>
              <a:ext cx="1090930" cy="0"/>
            </a:xfrm>
            <a:custGeom>
              <a:avLst/>
              <a:gdLst/>
              <a:ahLst/>
              <a:cxnLst/>
              <a:rect l="l" t="t" r="r" b="b"/>
              <a:pathLst>
                <a:path w="1090929">
                  <a:moveTo>
                    <a:pt x="0" y="0"/>
                  </a:moveTo>
                  <a:lnTo>
                    <a:pt x="109082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5173911" y="508698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859249" y="1031805"/>
              <a:ext cx="1343025" cy="0"/>
            </a:xfrm>
            <a:custGeom>
              <a:avLst/>
              <a:gdLst/>
              <a:ahLst/>
              <a:cxnLst/>
              <a:rect l="l" t="t" r="r" b="b"/>
              <a:pathLst>
                <a:path w="1343025">
                  <a:moveTo>
                    <a:pt x="13430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859249" y="1005929"/>
              <a:ext cx="1315085" cy="0"/>
            </a:xfrm>
            <a:custGeom>
              <a:avLst/>
              <a:gdLst/>
              <a:ahLst/>
              <a:cxnLst/>
              <a:rect l="l" t="t" r="r" b="b"/>
              <a:pathLst>
                <a:path w="1315085">
                  <a:moveTo>
                    <a:pt x="1314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3859249" y="1110830"/>
              <a:ext cx="1315085" cy="0"/>
            </a:xfrm>
            <a:custGeom>
              <a:avLst/>
              <a:gdLst/>
              <a:ahLst/>
              <a:cxnLst/>
              <a:rect l="l" t="t" r="r" b="b"/>
              <a:pathLst>
                <a:path w="1315085">
                  <a:moveTo>
                    <a:pt x="13146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3830896" y="160806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4644166" y="1424834"/>
              <a:ext cx="894080" cy="0"/>
            </a:xfrm>
            <a:custGeom>
              <a:avLst/>
              <a:gdLst/>
              <a:ahLst/>
              <a:cxnLst/>
              <a:rect l="l" t="t" r="r" b="b"/>
              <a:pathLst>
                <a:path w="894079">
                  <a:moveTo>
                    <a:pt x="8938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4159936" y="142483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1249559" y="940191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3830894" y="231369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1249559" y="875153"/>
              <a:ext cx="671830" cy="0"/>
            </a:xfrm>
            <a:custGeom>
              <a:avLst/>
              <a:gdLst/>
              <a:ahLst/>
              <a:cxnLst/>
              <a:rect l="l" t="t" r="r" b="b"/>
              <a:pathLst>
                <a:path w="671829">
                  <a:moveTo>
                    <a:pt x="0" y="0"/>
                  </a:moveTo>
                  <a:lnTo>
                    <a:pt x="67150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2242643" y="901028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2186685" y="901028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2536615" y="901028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1249559" y="87515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3830894" y="181646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3851788" y="2133969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0" y="166443"/>
                  </a:moveTo>
                  <a:lnTo>
                    <a:pt x="7461" y="173436"/>
                  </a:lnTo>
                  <a:lnTo>
                    <a:pt x="185037" y="6294"/>
                  </a:lnTo>
                  <a:lnTo>
                    <a:pt x="177576" y="0"/>
                  </a:lnTo>
                  <a:lnTo>
                    <a:pt x="0" y="1664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3830896" y="230041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3830896" y="182905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3895063" y="207382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19">
                  <a:moveTo>
                    <a:pt x="0" y="0"/>
                  </a:moveTo>
                  <a:lnTo>
                    <a:pt x="25368" y="4895"/>
                  </a:lnTo>
                  <a:lnTo>
                    <a:pt x="32083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3953260" y="2089210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29" h="24764">
                  <a:moveTo>
                    <a:pt x="0" y="0"/>
                  </a:moveTo>
                  <a:lnTo>
                    <a:pt x="16414" y="6294"/>
                  </a:lnTo>
                  <a:lnTo>
                    <a:pt x="38798" y="18182"/>
                  </a:lnTo>
                  <a:lnTo>
                    <a:pt x="49243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4024888" y="2129771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0"/>
                  </a:moveTo>
                  <a:lnTo>
                    <a:pt x="8207" y="7692"/>
                  </a:lnTo>
                  <a:lnTo>
                    <a:pt x="26114" y="25176"/>
                  </a:lnTo>
                  <a:lnTo>
                    <a:pt x="37305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4077862" y="2190615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60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825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3859249" y="1836048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5">
                  <a:moveTo>
                    <a:pt x="0" y="0"/>
                  </a:moveTo>
                  <a:lnTo>
                    <a:pt x="49243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3928637" y="1900388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0"/>
                  </a:moveTo>
                  <a:lnTo>
                    <a:pt x="39544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3980121" y="1956336"/>
              <a:ext cx="57150" cy="53340"/>
            </a:xfrm>
            <a:custGeom>
              <a:avLst/>
              <a:gdLst/>
              <a:ahLst/>
              <a:cxnLst/>
              <a:rect l="l" t="t" r="r" b="b"/>
              <a:pathLst>
                <a:path w="57150" h="53339">
                  <a:moveTo>
                    <a:pt x="7461" y="0"/>
                  </a:moveTo>
                  <a:lnTo>
                    <a:pt x="56705" y="46156"/>
                  </a:lnTo>
                  <a:lnTo>
                    <a:pt x="49243" y="53150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3921177" y="1907382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3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3851788" y="1836049"/>
              <a:ext cx="49530" cy="53340"/>
            </a:xfrm>
            <a:custGeom>
              <a:avLst/>
              <a:gdLst/>
              <a:ahLst/>
              <a:cxnLst/>
              <a:rect l="l" t="t" r="r" b="b"/>
              <a:pathLst>
                <a:path w="49529" h="53339">
                  <a:moveTo>
                    <a:pt x="49243" y="53150"/>
                  </a:moveTo>
                  <a:lnTo>
                    <a:pt x="0" y="6993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4098006" y="1879407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4">
                  <a:moveTo>
                    <a:pt x="8953" y="0"/>
                  </a:moveTo>
                  <a:lnTo>
                    <a:pt x="2238" y="23777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4059208" y="1933258"/>
              <a:ext cx="29209" cy="45085"/>
            </a:xfrm>
            <a:custGeom>
              <a:avLst/>
              <a:gdLst/>
              <a:ahLst/>
              <a:cxnLst/>
              <a:rect l="l" t="t" r="r" b="b"/>
              <a:pathLst>
                <a:path w="29210" h="45085">
                  <a:moveTo>
                    <a:pt x="29098" y="0"/>
                  </a:moveTo>
                  <a:lnTo>
                    <a:pt x="21637" y="14686"/>
                  </a:lnTo>
                  <a:lnTo>
                    <a:pt x="7461" y="35666"/>
                  </a:lnTo>
                  <a:lnTo>
                    <a:pt x="0" y="447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3998773" y="1998296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5" h="33655">
                  <a:moveTo>
                    <a:pt x="42528" y="0"/>
                  </a:moveTo>
                  <a:lnTo>
                    <a:pt x="34321" y="7692"/>
                  </a:lnTo>
                  <a:lnTo>
                    <a:pt x="14922" y="23777"/>
                  </a:lnTo>
                  <a:lnTo>
                    <a:pt x="0" y="3356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3922669" y="2045152"/>
              <a:ext cx="52069" cy="19050"/>
            </a:xfrm>
            <a:custGeom>
              <a:avLst/>
              <a:gdLst/>
              <a:ahLst/>
              <a:cxnLst/>
              <a:rect l="l" t="t" r="r" b="b"/>
              <a:pathLst>
                <a:path w="52070" h="19050">
                  <a:moveTo>
                    <a:pt x="51482" y="0"/>
                  </a:moveTo>
                  <a:lnTo>
                    <a:pt x="47005" y="2797"/>
                  </a:lnTo>
                  <a:lnTo>
                    <a:pt x="23129" y="11888"/>
                  </a:lnTo>
                  <a:lnTo>
                    <a:pt x="0" y="188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3848801" y="1836048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19">
                  <a:moveTo>
                    <a:pt x="0" y="0"/>
                  </a:moveTo>
                  <a:lnTo>
                    <a:pt x="10445" y="0"/>
                  </a:lnTo>
                  <a:lnTo>
                    <a:pt x="104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1249559" y="3152909"/>
              <a:ext cx="700405" cy="0"/>
            </a:xfrm>
            <a:custGeom>
              <a:avLst/>
              <a:gdLst/>
              <a:ahLst/>
              <a:cxnLst/>
              <a:rect l="l" t="t" r="r" b="b"/>
              <a:pathLst>
                <a:path w="700404">
                  <a:moveTo>
                    <a:pt x="0" y="0"/>
                  </a:moveTo>
                  <a:lnTo>
                    <a:pt x="6998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745185" y="940067"/>
              <a:ext cx="504190" cy="2146935"/>
            </a:xfrm>
            <a:custGeom>
              <a:avLst/>
              <a:gdLst/>
              <a:ahLst/>
              <a:cxnLst/>
              <a:rect l="l" t="t" r="r" b="b"/>
              <a:pathLst>
                <a:path w="504190" h="2146935">
                  <a:moveTo>
                    <a:pt x="503742" y="0"/>
                  </a:moveTo>
                  <a:lnTo>
                    <a:pt x="465884" y="33664"/>
                  </a:lnTo>
                  <a:lnTo>
                    <a:pt x="429372" y="68379"/>
                  </a:lnTo>
                  <a:lnTo>
                    <a:pt x="394221" y="104108"/>
                  </a:lnTo>
                  <a:lnTo>
                    <a:pt x="360450" y="140815"/>
                  </a:lnTo>
                  <a:lnTo>
                    <a:pt x="328075" y="178464"/>
                  </a:lnTo>
                  <a:lnTo>
                    <a:pt x="297113" y="217018"/>
                  </a:lnTo>
                  <a:lnTo>
                    <a:pt x="267581" y="256441"/>
                  </a:lnTo>
                  <a:lnTo>
                    <a:pt x="239496" y="296697"/>
                  </a:lnTo>
                  <a:lnTo>
                    <a:pt x="212876" y="337749"/>
                  </a:lnTo>
                  <a:lnTo>
                    <a:pt x="187737" y="379561"/>
                  </a:lnTo>
                  <a:lnTo>
                    <a:pt x="164096" y="422097"/>
                  </a:lnTo>
                  <a:lnTo>
                    <a:pt x="141971" y="465321"/>
                  </a:lnTo>
                  <a:lnTo>
                    <a:pt x="121378" y="509195"/>
                  </a:lnTo>
                  <a:lnTo>
                    <a:pt x="102335" y="553685"/>
                  </a:lnTo>
                  <a:lnTo>
                    <a:pt x="84858" y="598752"/>
                  </a:lnTo>
                  <a:lnTo>
                    <a:pt x="68965" y="644363"/>
                  </a:lnTo>
                  <a:lnTo>
                    <a:pt x="54673" y="690479"/>
                  </a:lnTo>
                  <a:lnTo>
                    <a:pt x="41998" y="737064"/>
                  </a:lnTo>
                  <a:lnTo>
                    <a:pt x="30958" y="784083"/>
                  </a:lnTo>
                  <a:lnTo>
                    <a:pt x="21569" y="831499"/>
                  </a:lnTo>
                  <a:lnTo>
                    <a:pt x="13850" y="879276"/>
                  </a:lnTo>
                  <a:lnTo>
                    <a:pt x="7816" y="927377"/>
                  </a:lnTo>
                  <a:lnTo>
                    <a:pt x="3485" y="975766"/>
                  </a:lnTo>
                  <a:lnTo>
                    <a:pt x="874" y="1024406"/>
                  </a:lnTo>
                  <a:lnTo>
                    <a:pt x="0" y="1073263"/>
                  </a:lnTo>
                  <a:lnTo>
                    <a:pt x="874" y="1122119"/>
                  </a:lnTo>
                  <a:lnTo>
                    <a:pt x="3485" y="1170761"/>
                  </a:lnTo>
                  <a:lnTo>
                    <a:pt x="7816" y="1219150"/>
                  </a:lnTo>
                  <a:lnTo>
                    <a:pt x="13850" y="1267252"/>
                  </a:lnTo>
                  <a:lnTo>
                    <a:pt x="21569" y="1315029"/>
                  </a:lnTo>
                  <a:lnTo>
                    <a:pt x="30958" y="1362445"/>
                  </a:lnTo>
                  <a:lnTo>
                    <a:pt x="41998" y="1409465"/>
                  </a:lnTo>
                  <a:lnTo>
                    <a:pt x="54673" y="1456051"/>
                  </a:lnTo>
                  <a:lnTo>
                    <a:pt x="68965" y="1502167"/>
                  </a:lnTo>
                  <a:lnTo>
                    <a:pt x="84858" y="1547777"/>
                  </a:lnTo>
                  <a:lnTo>
                    <a:pt x="102335" y="1592845"/>
                  </a:lnTo>
                  <a:lnTo>
                    <a:pt x="121378" y="1637335"/>
                  </a:lnTo>
                  <a:lnTo>
                    <a:pt x="141971" y="1681210"/>
                  </a:lnTo>
                  <a:lnTo>
                    <a:pt x="164096" y="1724433"/>
                  </a:lnTo>
                  <a:lnTo>
                    <a:pt x="187737" y="1766969"/>
                  </a:lnTo>
                  <a:lnTo>
                    <a:pt x="212876" y="1808782"/>
                  </a:lnTo>
                  <a:lnTo>
                    <a:pt x="239496" y="1849834"/>
                  </a:lnTo>
                  <a:lnTo>
                    <a:pt x="267581" y="1890090"/>
                  </a:lnTo>
                  <a:lnTo>
                    <a:pt x="297113" y="1929513"/>
                  </a:lnTo>
                  <a:lnTo>
                    <a:pt x="328075" y="1968067"/>
                  </a:lnTo>
                  <a:lnTo>
                    <a:pt x="360450" y="2005716"/>
                  </a:lnTo>
                  <a:lnTo>
                    <a:pt x="394221" y="2042423"/>
                  </a:lnTo>
                  <a:lnTo>
                    <a:pt x="429372" y="2078152"/>
                  </a:lnTo>
                  <a:lnTo>
                    <a:pt x="465884" y="2112867"/>
                  </a:lnTo>
                  <a:lnTo>
                    <a:pt x="503742" y="21465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1249559" y="3087173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2186685" y="8751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>
                  <a:moveTo>
                    <a:pt x="843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2536615" y="875153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2215037" y="315290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1627096" y="3127034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2564967" y="3127034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1627096" y="901028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2215037" y="312703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2270996" y="312703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2564967" y="3152909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1627096" y="2564063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2215037" y="2564064"/>
              <a:ext cx="27940" cy="563245"/>
            </a:xfrm>
            <a:custGeom>
              <a:avLst/>
              <a:gdLst/>
              <a:ahLst/>
              <a:cxnLst/>
              <a:rect l="l" t="t" r="r" b="b"/>
              <a:pathLst>
                <a:path w="27940" h="563244">
                  <a:moveTo>
                    <a:pt x="0" y="562970"/>
                  </a:moveTo>
                  <a:lnTo>
                    <a:pt x="27606" y="562970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1627096" y="2524202"/>
              <a:ext cx="1259840" cy="0"/>
            </a:xfrm>
            <a:custGeom>
              <a:avLst/>
              <a:gdLst/>
              <a:ahLst/>
              <a:cxnLst/>
              <a:rect l="l" t="t" r="r" b="b"/>
              <a:pathLst>
                <a:path w="1259840">
                  <a:moveTo>
                    <a:pt x="0" y="0"/>
                  </a:moveTo>
                  <a:lnTo>
                    <a:pt x="125944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1249559" y="3087173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270996" y="2564063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1585313" y="940191"/>
              <a:ext cx="0" cy="2147570"/>
            </a:xfrm>
            <a:custGeom>
              <a:avLst/>
              <a:gdLst/>
              <a:ahLst/>
              <a:cxnLst/>
              <a:rect l="l" t="t" r="r" b="b"/>
              <a:pathLst>
                <a:path h="2147570">
                  <a:moveTo>
                    <a:pt x="0" y="0"/>
                  </a:moveTo>
                  <a:lnTo>
                    <a:pt x="0" y="2146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1627096" y="901028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90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1627096" y="1633939"/>
              <a:ext cx="0" cy="890269"/>
            </a:xfrm>
            <a:custGeom>
              <a:avLst/>
              <a:gdLst/>
              <a:ahLst/>
              <a:cxnLst/>
              <a:rect l="l" t="t" r="r" b="b"/>
              <a:pathLst>
                <a:path h="890269">
                  <a:moveTo>
                    <a:pt x="0" y="0"/>
                  </a:moveTo>
                  <a:lnTo>
                    <a:pt x="0" y="89026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1627096" y="2564063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5870786" y="2838906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2298603" y="312703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5829003" y="283890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5" name="object 77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0047547" y="1711399"/>
              <a:ext cx="290949" cy="272174"/>
            </a:xfrm>
            <a:prstGeom prst="rect">
              <a:avLst/>
            </a:prstGeom>
          </p:spPr>
        </p:pic>
        <p:pic>
          <p:nvPicPr>
            <p:cNvPr id="776" name="object 776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0047453" y="2452091"/>
              <a:ext cx="291043" cy="272088"/>
            </a:xfrm>
            <a:prstGeom prst="rect">
              <a:avLst/>
            </a:prstGeom>
          </p:spPr>
        </p:pic>
        <p:sp>
          <p:nvSpPr>
            <p:cNvPr id="777" name="object 777"/>
            <p:cNvSpPr/>
            <p:nvPr/>
          </p:nvSpPr>
          <p:spPr>
            <a:xfrm>
              <a:off x="6491557" y="2266144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8" name="object 77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253600" y="2452090"/>
              <a:ext cx="290872" cy="272090"/>
            </a:xfrm>
            <a:prstGeom prst="rect">
              <a:avLst/>
            </a:prstGeom>
          </p:spPr>
        </p:pic>
        <p:pic>
          <p:nvPicPr>
            <p:cNvPr id="779" name="object 77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253596" y="2043790"/>
              <a:ext cx="290875" cy="272174"/>
            </a:xfrm>
            <a:prstGeom prst="rect">
              <a:avLst/>
            </a:prstGeom>
          </p:spPr>
        </p:pic>
        <p:sp>
          <p:nvSpPr>
            <p:cNvPr id="780" name="object 780"/>
            <p:cNvSpPr/>
            <p:nvPr/>
          </p:nvSpPr>
          <p:spPr>
            <a:xfrm>
              <a:off x="6491557" y="1525540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59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1" name="object 78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253596" y="1303189"/>
              <a:ext cx="290875" cy="272063"/>
            </a:xfrm>
            <a:prstGeom prst="rect">
              <a:avLst/>
            </a:prstGeom>
          </p:spPr>
        </p:pic>
        <p:pic>
          <p:nvPicPr>
            <p:cNvPr id="782" name="object 7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253603" y="1711401"/>
              <a:ext cx="290869" cy="272176"/>
            </a:xfrm>
            <a:prstGeom prst="rect">
              <a:avLst/>
            </a:prstGeom>
          </p:spPr>
        </p:pic>
        <p:sp>
          <p:nvSpPr>
            <p:cNvPr id="783" name="object 783"/>
            <p:cNvSpPr/>
            <p:nvPr/>
          </p:nvSpPr>
          <p:spPr>
            <a:xfrm>
              <a:off x="12564967" y="312703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1962849" y="3139623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4159936" y="158218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2312779" y="3139623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2058118" y="3545941"/>
              <a:ext cx="10828655" cy="0"/>
            </a:xfrm>
            <a:custGeom>
              <a:avLst/>
              <a:gdLst/>
              <a:ahLst/>
              <a:cxnLst/>
              <a:rect l="l" t="t" r="r" b="b"/>
              <a:pathLst>
                <a:path w="10828655">
                  <a:moveTo>
                    <a:pt x="0" y="0"/>
                  </a:moveTo>
                  <a:lnTo>
                    <a:pt x="1082842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2928327" y="442958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69">
                  <a:moveTo>
                    <a:pt x="0" y="0"/>
                  </a:moveTo>
                  <a:lnTo>
                    <a:pt x="4200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2928327" y="154232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2928327" y="442958"/>
              <a:ext cx="420370" cy="1178560"/>
            </a:xfrm>
            <a:custGeom>
              <a:avLst/>
              <a:gdLst/>
              <a:ahLst/>
              <a:cxnLst/>
              <a:rect l="l" t="t" r="r" b="b"/>
              <a:pathLst>
                <a:path w="420369" h="1178560">
                  <a:moveTo>
                    <a:pt x="420065" y="0"/>
                  </a:moveTo>
                  <a:lnTo>
                    <a:pt x="420065" y="1178391"/>
                  </a:lnTo>
                  <a:lnTo>
                    <a:pt x="0" y="117839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3337946" y="452750"/>
              <a:ext cx="0" cy="1158875"/>
            </a:xfrm>
            <a:custGeom>
              <a:avLst/>
              <a:gdLst/>
              <a:ahLst/>
              <a:cxnLst/>
              <a:rect l="l" t="t" r="r" b="b"/>
              <a:pathLst>
                <a:path h="1158875">
                  <a:moveTo>
                    <a:pt x="0" y="0"/>
                  </a:moveTo>
                  <a:lnTo>
                    <a:pt x="0" y="11588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2928327" y="1333222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2928327" y="452750"/>
              <a:ext cx="410209" cy="0"/>
            </a:xfrm>
            <a:custGeom>
              <a:avLst/>
              <a:gdLst/>
              <a:ahLst/>
              <a:cxnLst/>
              <a:rect l="l" t="t" r="r" b="b"/>
              <a:pathLst>
                <a:path w="410209">
                  <a:moveTo>
                    <a:pt x="0" y="0"/>
                  </a:moveTo>
                  <a:lnTo>
                    <a:pt x="40961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3096204" y="133322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2935789" y="135909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44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2945861" y="135909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59">
                  <a:moveTo>
                    <a:pt x="24248" y="22728"/>
                  </a:moveTo>
                  <a:lnTo>
                    <a:pt x="22343" y="13881"/>
                  </a:lnTo>
                  <a:lnTo>
                    <a:pt x="17146" y="6656"/>
                  </a:lnTo>
                  <a:lnTo>
                    <a:pt x="9438" y="17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2970110" y="138217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19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2945861" y="1493021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59">
                  <a:moveTo>
                    <a:pt x="0" y="22728"/>
                  </a:moveTo>
                  <a:lnTo>
                    <a:pt x="9438" y="20942"/>
                  </a:lnTo>
                  <a:lnTo>
                    <a:pt x="17146" y="16071"/>
                  </a:lnTo>
                  <a:lnTo>
                    <a:pt x="22343" y="8847"/>
                  </a:lnTo>
                  <a:lnTo>
                    <a:pt x="242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2935789" y="151644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2928327" y="1611559"/>
              <a:ext cx="410209" cy="0"/>
            </a:xfrm>
            <a:custGeom>
              <a:avLst/>
              <a:gdLst/>
              <a:ahLst/>
              <a:cxnLst/>
              <a:rect l="l" t="t" r="r" b="b"/>
              <a:pathLst>
                <a:path w="410209">
                  <a:moveTo>
                    <a:pt x="4096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2935789" y="136888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0" y="0"/>
                  </a:moveTo>
                  <a:lnTo>
                    <a:pt x="1044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2945861" y="1368888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2959664" y="138217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19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2945861" y="1493022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2935789" y="150665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2928327" y="462541"/>
              <a:ext cx="399415" cy="1139825"/>
            </a:xfrm>
            <a:custGeom>
              <a:avLst/>
              <a:gdLst/>
              <a:ahLst/>
              <a:cxnLst/>
              <a:rect l="l" t="t" r="r" b="b"/>
              <a:pathLst>
                <a:path w="399415" h="1139825">
                  <a:moveTo>
                    <a:pt x="0" y="0"/>
                  </a:moveTo>
                  <a:lnTo>
                    <a:pt x="399173" y="0"/>
                  </a:lnTo>
                  <a:lnTo>
                    <a:pt x="399173" y="1139228"/>
                  </a:lnTo>
                  <a:lnTo>
                    <a:pt x="0" y="113922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2886544" y="77025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2928327" y="1354202"/>
              <a:ext cx="7620" cy="19685"/>
            </a:xfrm>
            <a:custGeom>
              <a:avLst/>
              <a:gdLst/>
              <a:ahLst/>
              <a:cxnLst/>
              <a:rect l="l" t="t" r="r" b="b"/>
              <a:pathLst>
                <a:path w="7620" h="19684">
                  <a:moveTo>
                    <a:pt x="0" y="0"/>
                  </a:moveTo>
                  <a:lnTo>
                    <a:pt x="7461" y="0"/>
                  </a:lnTo>
                  <a:lnTo>
                    <a:pt x="7461" y="19581"/>
                  </a:lnTo>
                  <a:lnTo>
                    <a:pt x="0" y="195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2928327" y="1501763"/>
              <a:ext cx="7620" cy="19685"/>
            </a:xfrm>
            <a:custGeom>
              <a:avLst/>
              <a:gdLst/>
              <a:ahLst/>
              <a:cxnLst/>
              <a:rect l="l" t="t" r="r" b="b"/>
              <a:pathLst>
                <a:path w="7620" h="19684">
                  <a:moveTo>
                    <a:pt x="0" y="19581"/>
                  </a:moveTo>
                  <a:lnTo>
                    <a:pt x="7461" y="19581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2886544" y="52128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2964887" y="747172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5" h="14604">
                  <a:moveTo>
                    <a:pt x="0" y="13986"/>
                  </a:moveTo>
                  <a:lnTo>
                    <a:pt x="25368" y="9091"/>
                  </a:lnTo>
                  <a:lnTo>
                    <a:pt x="49989" y="2098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3046214" y="706612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5" h="29845">
                  <a:moveTo>
                    <a:pt x="0" y="29372"/>
                  </a:moveTo>
                  <a:lnTo>
                    <a:pt x="15668" y="21679"/>
                  </a:lnTo>
                  <a:lnTo>
                    <a:pt x="36559" y="7692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112619" y="646468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0" y="41960"/>
                  </a:moveTo>
                  <a:lnTo>
                    <a:pt x="8207" y="33568"/>
                  </a:lnTo>
                  <a:lnTo>
                    <a:pt x="23875" y="14686"/>
                  </a:ln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158878" y="571637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80" h="52070">
                  <a:moveTo>
                    <a:pt x="0" y="51751"/>
                  </a:moveTo>
                  <a:lnTo>
                    <a:pt x="2238" y="46855"/>
                  </a:lnTo>
                  <a:lnTo>
                    <a:pt x="11191" y="23777"/>
                  </a:ln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920866" y="528278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5" h="173990">
                  <a:moveTo>
                    <a:pt x="0" y="6993"/>
                  </a:moveTo>
                  <a:lnTo>
                    <a:pt x="7461" y="0"/>
                  </a:lnTo>
                  <a:lnTo>
                    <a:pt x="185783" y="166443"/>
                  </a:lnTo>
                  <a:lnTo>
                    <a:pt x="178322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900721" y="521284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3430" y="13287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900721" y="756964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270996" y="8751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536615" y="8751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173911" y="756964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677541" y="4821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677541" y="11304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5551445" y="549957"/>
              <a:ext cx="118745" cy="128270"/>
            </a:xfrm>
            <a:custGeom>
              <a:avLst/>
              <a:gdLst/>
              <a:ahLst/>
              <a:cxnLst/>
              <a:rect l="l" t="t" r="r" b="b"/>
              <a:pathLst>
                <a:path w="118745" h="128270">
                  <a:moveTo>
                    <a:pt x="0" y="0"/>
                  </a:moveTo>
                  <a:lnTo>
                    <a:pt x="118632" y="0"/>
                  </a:lnTo>
                  <a:lnTo>
                    <a:pt x="118632" y="127979"/>
                  </a:lnTo>
                  <a:lnTo>
                    <a:pt x="0" y="1279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5627551" y="5828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7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5627551" y="563245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0" y="19581"/>
                  </a:moveTo>
                  <a:lnTo>
                    <a:pt x="0" y="0"/>
                  </a:lnTo>
                  <a:lnTo>
                    <a:pt x="3730" y="0"/>
                  </a:lnTo>
                  <a:lnTo>
                    <a:pt x="3730" y="195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5602927" y="559748"/>
              <a:ext cx="41910" cy="26670"/>
            </a:xfrm>
            <a:custGeom>
              <a:avLst/>
              <a:gdLst/>
              <a:ahLst/>
              <a:cxnLst/>
              <a:rect l="l" t="t" r="r" b="b"/>
              <a:pathLst>
                <a:path w="41910" h="26670">
                  <a:moveTo>
                    <a:pt x="41782" y="26575"/>
                  </a:moveTo>
                  <a:lnTo>
                    <a:pt x="0" y="26575"/>
                  </a:lnTo>
                  <a:lnTo>
                    <a:pt x="0" y="0"/>
                  </a:lnTo>
                  <a:lnTo>
                    <a:pt x="41782" y="0"/>
                  </a:lnTo>
                  <a:lnTo>
                    <a:pt x="41782" y="2657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5627551" y="661153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246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5561146" y="60240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1044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5627551" y="592618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5582039" y="592618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5571592" y="592618"/>
              <a:ext cx="56515" cy="79375"/>
            </a:xfrm>
            <a:custGeom>
              <a:avLst/>
              <a:gdLst/>
              <a:ahLst/>
              <a:cxnLst/>
              <a:rect l="l" t="t" r="r" b="b"/>
              <a:pathLst>
                <a:path w="56514" h="79375">
                  <a:moveTo>
                    <a:pt x="55958" y="0"/>
                  </a:moveTo>
                  <a:lnTo>
                    <a:pt x="0" y="0"/>
                  </a:lnTo>
                  <a:lnTo>
                    <a:pt x="0" y="79025"/>
                  </a:lnTo>
                  <a:lnTo>
                    <a:pt x="55958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5561146" y="602409"/>
              <a:ext cx="10795" cy="59055"/>
            </a:xfrm>
            <a:custGeom>
              <a:avLst/>
              <a:gdLst/>
              <a:ahLst/>
              <a:cxnLst/>
              <a:rect l="l" t="t" r="r" b="b"/>
              <a:pathLst>
                <a:path w="10795" h="59054">
                  <a:moveTo>
                    <a:pt x="0" y="0"/>
                  </a:moveTo>
                  <a:lnTo>
                    <a:pt x="0" y="58744"/>
                  </a:lnTo>
                  <a:lnTo>
                    <a:pt x="10445" y="5874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5627551" y="602408"/>
              <a:ext cx="24765" cy="59055"/>
            </a:xfrm>
            <a:custGeom>
              <a:avLst/>
              <a:gdLst/>
              <a:ahLst/>
              <a:cxnLst/>
              <a:rect l="l" t="t" r="r" b="b"/>
              <a:pathLst>
                <a:path w="24764" h="59054">
                  <a:moveTo>
                    <a:pt x="24621" y="58744"/>
                  </a:moveTo>
                  <a:lnTo>
                    <a:pt x="2462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4" name="object 83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471515" y="626838"/>
              <a:ext cx="128985" cy="121079"/>
            </a:xfrm>
            <a:prstGeom prst="rect">
              <a:avLst/>
            </a:prstGeom>
          </p:spPr>
        </p:pic>
        <p:pic>
          <p:nvPicPr>
            <p:cNvPr id="835" name="object 83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860987" y="1618506"/>
              <a:ext cx="255126" cy="225936"/>
            </a:xfrm>
            <a:prstGeom prst="rect">
              <a:avLst/>
            </a:prstGeom>
          </p:spPr>
        </p:pic>
        <p:sp>
          <p:nvSpPr>
            <p:cNvPr id="836" name="object 836"/>
            <p:cNvSpPr/>
            <p:nvPr/>
          </p:nvSpPr>
          <p:spPr>
            <a:xfrm>
              <a:off x="3830896" y="4821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186685" y="8751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1921066" y="8751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5173911" y="4821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285172" y="887740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0" y="0"/>
                  </a:moveTo>
                  <a:lnTo>
                    <a:pt x="2372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3523495" y="2531195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5">
                  <a:moveTo>
                    <a:pt x="0" y="0"/>
                  </a:moveTo>
                  <a:lnTo>
                    <a:pt x="0" y="2349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1963595" y="14660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1896444" y="1546521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1812879" y="160037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1728568" y="160037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1633064" y="1546521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1633064" y="1466096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0" y="53849"/>
                  </a:moveTo>
                  <a:lnTo>
                    <a:pt x="0" y="0"/>
                  </a:ln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1728568" y="146609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1812879" y="146609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1896444" y="1466096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067306" y="129056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45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152364" y="1290561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0" y="0"/>
                  </a:moveTo>
                  <a:lnTo>
                    <a:pt x="57451" y="0"/>
                  </a:lnTo>
                  <a:lnTo>
                    <a:pt x="57451" y="629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209814" y="137937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2209814" y="145840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152364" y="1536730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0"/>
                  </a:moveTo>
                  <a:lnTo>
                    <a:pt x="57451" y="62940"/>
                  </a:lnTo>
                  <a:lnTo>
                    <a:pt x="0" y="629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2067306" y="1536729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62940"/>
                  </a:moveTo>
                  <a:lnTo>
                    <a:pt x="0" y="6294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2067306" y="145840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2067306" y="137937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2067306" y="129056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29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2269504" y="2320693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454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2269504" y="23920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220260" y="2471050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49243" y="0"/>
                  </a:moveTo>
                  <a:lnTo>
                    <a:pt x="49243" y="45457"/>
                  </a:lnTo>
                  <a:lnTo>
                    <a:pt x="0" y="454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2135948" y="251650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2052384" y="251650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1968072" y="251650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1884506" y="251650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1806910" y="2471051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49243" y="45457"/>
                  </a:moveTo>
                  <a:lnTo>
                    <a:pt x="0" y="4545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1806910" y="23920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1806910" y="2320692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0" y="45457"/>
                  </a:moveTo>
                  <a:lnTo>
                    <a:pt x="0" y="0"/>
                  </a:ln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1884506" y="232069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1968072" y="232069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2052384" y="232069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2135948" y="232069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2220260" y="232069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5" name="object 87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857773" y="1540850"/>
              <a:ext cx="303639" cy="159553"/>
            </a:xfrm>
            <a:prstGeom prst="rect">
              <a:avLst/>
            </a:prstGeom>
          </p:spPr>
        </p:pic>
        <p:sp>
          <p:nvSpPr>
            <p:cNvPr id="876" name="object 876"/>
            <p:cNvSpPr/>
            <p:nvPr/>
          </p:nvSpPr>
          <p:spPr>
            <a:xfrm>
              <a:off x="5677541" y="482123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3830896" y="4821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3762999" y="741578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32083" y="6294"/>
                  </a:moveTo>
                  <a:lnTo>
                    <a:pt x="6715" y="20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3687642" y="708010"/>
              <a:ext cx="49530" cy="25400"/>
            </a:xfrm>
            <a:custGeom>
              <a:avLst/>
              <a:gdLst/>
              <a:ahLst/>
              <a:cxnLst/>
              <a:rect l="l" t="t" r="r" b="b"/>
              <a:pathLst>
                <a:path w="49529" h="25400">
                  <a:moveTo>
                    <a:pt x="49243" y="25176"/>
                  </a:moveTo>
                  <a:lnTo>
                    <a:pt x="32829" y="18882"/>
                  </a:lnTo>
                  <a:lnTo>
                    <a:pt x="10445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3627952" y="653462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4">
                  <a:moveTo>
                    <a:pt x="37305" y="38463"/>
                  </a:moveTo>
                  <a:lnTo>
                    <a:pt x="29098" y="31470"/>
                  </a:lnTo>
                  <a:lnTo>
                    <a:pt x="11191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3589900" y="583527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22383" y="48254"/>
                  </a:moveTo>
                  <a:lnTo>
                    <a:pt x="19399" y="43359"/>
                  </a:lnTo>
                  <a:lnTo>
                    <a:pt x="8207" y="216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3653320" y="514991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185037" y="6993"/>
                  </a:moveTo>
                  <a:lnTo>
                    <a:pt x="177576" y="0"/>
                  </a:lnTo>
                  <a:lnTo>
                    <a:pt x="0" y="166443"/>
                  </a:lnTo>
                  <a:lnTo>
                    <a:pt x="7461" y="173436"/>
                  </a:lnTo>
                  <a:lnTo>
                    <a:pt x="185037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3830896" y="508698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3830896" y="74437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3859249" y="4821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3830896" y="48212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0"/>
                  </a:moveTo>
                  <a:lnTo>
                    <a:pt x="0" y="26575"/>
                  </a:lnTo>
                  <a:lnTo>
                    <a:pt x="28352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3830896" y="756964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3830896" y="4821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9" name="object 88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8154731" y="971293"/>
              <a:ext cx="215478" cy="101791"/>
            </a:xfrm>
            <a:prstGeom prst="rect">
              <a:avLst/>
            </a:prstGeom>
          </p:spPr>
        </p:pic>
        <p:sp>
          <p:nvSpPr>
            <p:cNvPr id="890" name="object 890"/>
            <p:cNvSpPr/>
            <p:nvPr/>
          </p:nvSpPr>
          <p:spPr>
            <a:xfrm>
              <a:off x="8030801" y="972711"/>
              <a:ext cx="463550" cy="217170"/>
            </a:xfrm>
            <a:custGeom>
              <a:avLst/>
              <a:gdLst/>
              <a:ahLst/>
              <a:cxnLst/>
              <a:rect l="l" t="t" r="r" b="b"/>
              <a:pathLst>
                <a:path w="463550" h="217169">
                  <a:moveTo>
                    <a:pt x="0" y="0"/>
                  </a:moveTo>
                  <a:lnTo>
                    <a:pt x="4706" y="43762"/>
                  </a:lnTo>
                  <a:lnTo>
                    <a:pt x="18205" y="84522"/>
                  </a:lnTo>
                  <a:lnTo>
                    <a:pt x="39565" y="121407"/>
                  </a:lnTo>
                  <a:lnTo>
                    <a:pt x="67854" y="153544"/>
                  </a:lnTo>
                  <a:lnTo>
                    <a:pt x="102141" y="180060"/>
                  </a:lnTo>
                  <a:lnTo>
                    <a:pt x="141493" y="200081"/>
                  </a:lnTo>
                  <a:lnTo>
                    <a:pt x="184980" y="212734"/>
                  </a:lnTo>
                  <a:lnTo>
                    <a:pt x="231669" y="217145"/>
                  </a:lnTo>
                  <a:lnTo>
                    <a:pt x="278359" y="212734"/>
                  </a:lnTo>
                  <a:lnTo>
                    <a:pt x="321846" y="200081"/>
                  </a:lnTo>
                  <a:lnTo>
                    <a:pt x="361198" y="180060"/>
                  </a:lnTo>
                  <a:lnTo>
                    <a:pt x="395485" y="153544"/>
                  </a:lnTo>
                  <a:lnTo>
                    <a:pt x="423774" y="121407"/>
                  </a:lnTo>
                  <a:lnTo>
                    <a:pt x="445134" y="84522"/>
                  </a:lnTo>
                  <a:lnTo>
                    <a:pt x="458633" y="43762"/>
                  </a:lnTo>
                  <a:lnTo>
                    <a:pt x="4633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8227030" y="776544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8156895" y="776544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8298658" y="776544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8368793" y="776544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8494887" y="776544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8479964" y="652062"/>
              <a:ext cx="308610" cy="287655"/>
            </a:xfrm>
            <a:custGeom>
              <a:avLst/>
              <a:gdLst/>
              <a:ahLst/>
              <a:cxnLst/>
              <a:rect l="l" t="t" r="r" b="b"/>
              <a:pathLst>
                <a:path w="308609" h="287655">
                  <a:moveTo>
                    <a:pt x="308147" y="143714"/>
                  </a:moveTo>
                  <a:lnTo>
                    <a:pt x="300292" y="98290"/>
                  </a:lnTo>
                  <a:lnTo>
                    <a:pt x="278420" y="58839"/>
                  </a:lnTo>
                  <a:lnTo>
                    <a:pt x="245068" y="27729"/>
                  </a:lnTo>
                  <a:lnTo>
                    <a:pt x="202773" y="7326"/>
                  </a:lnTo>
                  <a:lnTo>
                    <a:pt x="154073" y="0"/>
                  </a:lnTo>
                  <a:lnTo>
                    <a:pt x="105375" y="7326"/>
                  </a:lnTo>
                  <a:lnTo>
                    <a:pt x="63081" y="27729"/>
                  </a:lnTo>
                  <a:lnTo>
                    <a:pt x="29728" y="58839"/>
                  </a:lnTo>
                  <a:lnTo>
                    <a:pt x="7855" y="98290"/>
                  </a:lnTo>
                  <a:lnTo>
                    <a:pt x="0" y="143714"/>
                  </a:lnTo>
                  <a:lnTo>
                    <a:pt x="7855" y="189141"/>
                  </a:lnTo>
                  <a:lnTo>
                    <a:pt x="29728" y="228592"/>
                  </a:lnTo>
                  <a:lnTo>
                    <a:pt x="63081" y="259702"/>
                  </a:lnTo>
                  <a:lnTo>
                    <a:pt x="105375" y="280103"/>
                  </a:lnTo>
                  <a:lnTo>
                    <a:pt x="154073" y="287429"/>
                  </a:lnTo>
                  <a:lnTo>
                    <a:pt x="202773" y="280103"/>
                  </a:lnTo>
                  <a:lnTo>
                    <a:pt x="245068" y="259702"/>
                  </a:lnTo>
                  <a:lnTo>
                    <a:pt x="278420" y="228592"/>
                  </a:lnTo>
                  <a:lnTo>
                    <a:pt x="300292" y="189141"/>
                  </a:lnTo>
                  <a:lnTo>
                    <a:pt x="308147" y="1437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8613520" y="482123"/>
              <a:ext cx="1679575" cy="0"/>
            </a:xfrm>
            <a:custGeom>
              <a:avLst/>
              <a:gdLst/>
              <a:ahLst/>
              <a:cxnLst/>
              <a:rect l="l" t="t" r="r" b="b"/>
              <a:pathLst>
                <a:path w="1679575">
                  <a:moveTo>
                    <a:pt x="16795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8613520" y="547859"/>
              <a:ext cx="1679575" cy="0"/>
            </a:xfrm>
            <a:custGeom>
              <a:avLst/>
              <a:gdLst/>
              <a:ahLst/>
              <a:cxnLst/>
              <a:rect l="l" t="t" r="r" b="b"/>
              <a:pathLst>
                <a:path w="1679575">
                  <a:moveTo>
                    <a:pt x="16795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8613520" y="665350"/>
              <a:ext cx="1679575" cy="0"/>
            </a:xfrm>
            <a:custGeom>
              <a:avLst/>
              <a:gdLst/>
              <a:ahLst/>
              <a:cxnLst/>
              <a:rect l="l" t="t" r="r" b="b"/>
              <a:pathLst>
                <a:path w="1679575">
                  <a:moveTo>
                    <a:pt x="167951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0116950" y="652062"/>
              <a:ext cx="308610" cy="287655"/>
            </a:xfrm>
            <a:custGeom>
              <a:avLst/>
              <a:gdLst/>
              <a:ahLst/>
              <a:cxnLst/>
              <a:rect l="l" t="t" r="r" b="b"/>
              <a:pathLst>
                <a:path w="308609" h="287655">
                  <a:moveTo>
                    <a:pt x="308147" y="143714"/>
                  </a:moveTo>
                  <a:lnTo>
                    <a:pt x="300292" y="98290"/>
                  </a:lnTo>
                  <a:lnTo>
                    <a:pt x="278420" y="58839"/>
                  </a:lnTo>
                  <a:lnTo>
                    <a:pt x="245068" y="27729"/>
                  </a:lnTo>
                  <a:lnTo>
                    <a:pt x="202773" y="7326"/>
                  </a:lnTo>
                  <a:lnTo>
                    <a:pt x="154073" y="0"/>
                  </a:lnTo>
                  <a:lnTo>
                    <a:pt x="105375" y="7326"/>
                  </a:lnTo>
                  <a:lnTo>
                    <a:pt x="63081" y="27729"/>
                  </a:lnTo>
                  <a:lnTo>
                    <a:pt x="29728" y="58839"/>
                  </a:lnTo>
                  <a:lnTo>
                    <a:pt x="7855" y="98290"/>
                  </a:lnTo>
                  <a:lnTo>
                    <a:pt x="0" y="143714"/>
                  </a:lnTo>
                  <a:lnTo>
                    <a:pt x="7855" y="189141"/>
                  </a:lnTo>
                  <a:lnTo>
                    <a:pt x="29728" y="228592"/>
                  </a:lnTo>
                  <a:lnTo>
                    <a:pt x="63081" y="259702"/>
                  </a:lnTo>
                  <a:lnTo>
                    <a:pt x="105375" y="280103"/>
                  </a:lnTo>
                  <a:lnTo>
                    <a:pt x="154073" y="287429"/>
                  </a:lnTo>
                  <a:lnTo>
                    <a:pt x="202773" y="280103"/>
                  </a:lnTo>
                  <a:lnTo>
                    <a:pt x="245068" y="259702"/>
                  </a:lnTo>
                  <a:lnTo>
                    <a:pt x="278420" y="228592"/>
                  </a:lnTo>
                  <a:lnTo>
                    <a:pt x="300292" y="189141"/>
                  </a:lnTo>
                  <a:lnTo>
                    <a:pt x="308147" y="1437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0411667" y="776545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4">
                  <a:moveTo>
                    <a:pt x="0" y="118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2" name="object 902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0536269" y="776545"/>
              <a:ext cx="72373" cy="151775"/>
            </a:xfrm>
            <a:prstGeom prst="rect">
              <a:avLst/>
            </a:prstGeom>
          </p:spPr>
        </p:pic>
        <p:sp>
          <p:nvSpPr>
            <p:cNvPr id="903" name="object 903"/>
            <p:cNvSpPr/>
            <p:nvPr/>
          </p:nvSpPr>
          <p:spPr>
            <a:xfrm>
              <a:off x="10411667" y="746962"/>
              <a:ext cx="320040" cy="297815"/>
            </a:xfrm>
            <a:custGeom>
              <a:avLst/>
              <a:gdLst/>
              <a:ahLst/>
              <a:cxnLst/>
              <a:rect l="l" t="t" r="r" b="b"/>
              <a:pathLst>
                <a:path w="320040" h="297815">
                  <a:moveTo>
                    <a:pt x="0" y="147421"/>
                  </a:moveTo>
                  <a:lnTo>
                    <a:pt x="7469" y="192925"/>
                  </a:lnTo>
                  <a:lnTo>
                    <a:pt x="28392" y="232952"/>
                  </a:lnTo>
                  <a:lnTo>
                    <a:pt x="60539" y="265261"/>
                  </a:lnTo>
                  <a:lnTo>
                    <a:pt x="101681" y="287611"/>
                  </a:lnTo>
                  <a:lnTo>
                    <a:pt x="149590" y="297762"/>
                  </a:lnTo>
                  <a:lnTo>
                    <a:pt x="198540" y="293947"/>
                  </a:lnTo>
                  <a:lnTo>
                    <a:pt x="242597" y="277173"/>
                  </a:lnTo>
                  <a:lnTo>
                    <a:pt x="279222" y="249366"/>
                  </a:lnTo>
                  <a:lnTo>
                    <a:pt x="305874" y="212455"/>
                  </a:lnTo>
                  <a:lnTo>
                    <a:pt x="320016" y="168366"/>
                  </a:lnTo>
                  <a:lnTo>
                    <a:pt x="319366" y="122329"/>
                  </a:lnTo>
                  <a:lnTo>
                    <a:pt x="304581" y="79965"/>
                  </a:lnTo>
                  <a:lnTo>
                    <a:pt x="277534" y="43784"/>
                  </a:lnTo>
                  <a:lnTo>
                    <a:pt x="240104" y="16292"/>
                  </a:lnTo>
                  <a:lnTo>
                    <a:pt x="1941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7911795" y="481423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59" h="295275">
                  <a:moveTo>
                    <a:pt x="314489" y="294772"/>
                  </a:moveTo>
                  <a:lnTo>
                    <a:pt x="310373" y="246958"/>
                  </a:lnTo>
                  <a:lnTo>
                    <a:pt x="298456" y="201600"/>
                  </a:lnTo>
                  <a:lnTo>
                    <a:pt x="279387" y="159306"/>
                  </a:lnTo>
                  <a:lnTo>
                    <a:pt x="253811" y="120682"/>
                  </a:lnTo>
                  <a:lnTo>
                    <a:pt x="222378" y="86335"/>
                  </a:lnTo>
                  <a:lnTo>
                    <a:pt x="185734" y="56873"/>
                  </a:lnTo>
                  <a:lnTo>
                    <a:pt x="144527" y="32901"/>
                  </a:lnTo>
                  <a:lnTo>
                    <a:pt x="99403" y="15027"/>
                  </a:lnTo>
                  <a:lnTo>
                    <a:pt x="51012" y="38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5" name="object 90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910349" y="545716"/>
              <a:ext cx="247990" cy="231925"/>
            </a:xfrm>
            <a:prstGeom prst="rect">
              <a:avLst/>
            </a:prstGeom>
          </p:spPr>
        </p:pic>
        <p:sp>
          <p:nvSpPr>
            <p:cNvPr id="906" name="object 906"/>
            <p:cNvSpPr/>
            <p:nvPr/>
          </p:nvSpPr>
          <p:spPr>
            <a:xfrm>
              <a:off x="5917791" y="481422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60" h="295275">
                  <a:moveTo>
                    <a:pt x="314489" y="0"/>
                  </a:moveTo>
                  <a:lnTo>
                    <a:pt x="263478" y="3858"/>
                  </a:lnTo>
                  <a:lnTo>
                    <a:pt x="215087" y="15028"/>
                  </a:lnTo>
                  <a:lnTo>
                    <a:pt x="169964" y="32902"/>
                  </a:lnTo>
                  <a:lnTo>
                    <a:pt x="128757" y="56874"/>
                  </a:lnTo>
                  <a:lnTo>
                    <a:pt x="92113" y="86338"/>
                  </a:lnTo>
                  <a:lnTo>
                    <a:pt x="60679" y="120685"/>
                  </a:lnTo>
                  <a:lnTo>
                    <a:pt x="35103" y="159309"/>
                  </a:lnTo>
                  <a:lnTo>
                    <a:pt x="16033" y="201603"/>
                  </a:lnTo>
                  <a:lnTo>
                    <a:pt x="4116" y="246959"/>
                  </a:lnTo>
                  <a:lnTo>
                    <a:pt x="0" y="2947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7" name="object 90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985735" y="545716"/>
              <a:ext cx="247990" cy="231925"/>
            </a:xfrm>
            <a:prstGeom prst="rect">
              <a:avLst/>
            </a:prstGeom>
          </p:spPr>
        </p:pic>
        <p:sp>
          <p:nvSpPr>
            <p:cNvPr id="908" name="object 908"/>
            <p:cNvSpPr/>
            <p:nvPr/>
          </p:nvSpPr>
          <p:spPr>
            <a:xfrm>
              <a:off x="6232654" y="482123"/>
              <a:ext cx="1679575" cy="0"/>
            </a:xfrm>
            <a:custGeom>
              <a:avLst/>
              <a:gdLst/>
              <a:ahLst/>
              <a:cxnLst/>
              <a:rect l="l" t="t" r="r" b="b"/>
              <a:pathLst>
                <a:path w="1679575">
                  <a:moveTo>
                    <a:pt x="0" y="0"/>
                  </a:moveTo>
                  <a:lnTo>
                    <a:pt x="16795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6232654" y="547859"/>
              <a:ext cx="1679575" cy="0"/>
            </a:xfrm>
            <a:custGeom>
              <a:avLst/>
              <a:gdLst/>
              <a:ahLst/>
              <a:cxnLst/>
              <a:rect l="l" t="t" r="r" b="b"/>
              <a:pathLst>
                <a:path w="1679575">
                  <a:moveTo>
                    <a:pt x="0" y="0"/>
                  </a:moveTo>
                  <a:lnTo>
                    <a:pt x="16795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6232654" y="665350"/>
              <a:ext cx="1679575" cy="0"/>
            </a:xfrm>
            <a:custGeom>
              <a:avLst/>
              <a:gdLst/>
              <a:ahLst/>
              <a:cxnLst/>
              <a:rect l="l" t="t" r="r" b="b"/>
              <a:pathLst>
                <a:path w="1679575">
                  <a:moveTo>
                    <a:pt x="0" y="0"/>
                  </a:moveTo>
                  <a:lnTo>
                    <a:pt x="16795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8030801" y="776544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h="196850">
                  <a:moveTo>
                    <a:pt x="0" y="1965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7736830" y="652062"/>
              <a:ext cx="308610" cy="287655"/>
            </a:xfrm>
            <a:custGeom>
              <a:avLst/>
              <a:gdLst/>
              <a:ahLst/>
              <a:cxnLst/>
              <a:rect l="l" t="t" r="r" b="b"/>
              <a:pathLst>
                <a:path w="308609" h="287655">
                  <a:moveTo>
                    <a:pt x="308147" y="143714"/>
                  </a:moveTo>
                  <a:lnTo>
                    <a:pt x="300292" y="98290"/>
                  </a:lnTo>
                  <a:lnTo>
                    <a:pt x="278420" y="58839"/>
                  </a:lnTo>
                  <a:lnTo>
                    <a:pt x="245068" y="27729"/>
                  </a:lnTo>
                  <a:lnTo>
                    <a:pt x="202773" y="7326"/>
                  </a:lnTo>
                  <a:lnTo>
                    <a:pt x="154073" y="0"/>
                  </a:lnTo>
                  <a:lnTo>
                    <a:pt x="105375" y="7326"/>
                  </a:lnTo>
                  <a:lnTo>
                    <a:pt x="63081" y="27729"/>
                  </a:lnTo>
                  <a:lnTo>
                    <a:pt x="29728" y="58839"/>
                  </a:lnTo>
                  <a:lnTo>
                    <a:pt x="7855" y="98290"/>
                  </a:lnTo>
                  <a:lnTo>
                    <a:pt x="0" y="143714"/>
                  </a:lnTo>
                  <a:lnTo>
                    <a:pt x="7855" y="189141"/>
                  </a:lnTo>
                  <a:lnTo>
                    <a:pt x="29728" y="228592"/>
                  </a:lnTo>
                  <a:lnTo>
                    <a:pt x="63081" y="259702"/>
                  </a:lnTo>
                  <a:lnTo>
                    <a:pt x="105375" y="280103"/>
                  </a:lnTo>
                  <a:lnTo>
                    <a:pt x="154073" y="287429"/>
                  </a:lnTo>
                  <a:lnTo>
                    <a:pt x="202773" y="280103"/>
                  </a:lnTo>
                  <a:lnTo>
                    <a:pt x="245068" y="259702"/>
                  </a:lnTo>
                  <a:lnTo>
                    <a:pt x="278420" y="228592"/>
                  </a:lnTo>
                  <a:lnTo>
                    <a:pt x="300292" y="189141"/>
                  </a:lnTo>
                  <a:lnTo>
                    <a:pt x="308147" y="1437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6652719" y="665350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335753" y="0"/>
                  </a:moveTo>
                  <a:lnTo>
                    <a:pt x="335753" y="196515"/>
                  </a:lnTo>
                  <a:lnTo>
                    <a:pt x="0" y="19651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7156350" y="665350"/>
              <a:ext cx="335915" cy="196850"/>
            </a:xfrm>
            <a:custGeom>
              <a:avLst/>
              <a:gdLst/>
              <a:ahLst/>
              <a:cxnLst/>
              <a:rect l="l" t="t" r="r" b="b"/>
              <a:pathLst>
                <a:path w="335915" h="196850">
                  <a:moveTo>
                    <a:pt x="335753" y="0"/>
                  </a:moveTo>
                  <a:lnTo>
                    <a:pt x="335753" y="196515"/>
                  </a:lnTo>
                  <a:lnTo>
                    <a:pt x="0" y="19651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5" name="object 91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7339150" y="860374"/>
              <a:ext cx="127583" cy="76319"/>
            </a:xfrm>
            <a:prstGeom prst="rect">
              <a:avLst/>
            </a:prstGeom>
          </p:spPr>
        </p:pic>
        <p:pic>
          <p:nvPicPr>
            <p:cNvPr id="916" name="object 91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180973" y="860374"/>
              <a:ext cx="127583" cy="76319"/>
            </a:xfrm>
            <a:prstGeom prst="rect">
              <a:avLst/>
            </a:prstGeom>
          </p:spPr>
        </p:pic>
        <p:pic>
          <p:nvPicPr>
            <p:cNvPr id="917" name="object 91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835519" y="860374"/>
              <a:ext cx="127583" cy="76319"/>
            </a:xfrm>
            <a:prstGeom prst="rect">
              <a:avLst/>
            </a:prstGeom>
          </p:spPr>
        </p:pic>
        <p:pic>
          <p:nvPicPr>
            <p:cNvPr id="918" name="object 91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677342" y="860374"/>
              <a:ext cx="127583" cy="76319"/>
            </a:xfrm>
            <a:prstGeom prst="rect">
              <a:avLst/>
            </a:prstGeom>
          </p:spPr>
        </p:pic>
        <p:sp>
          <p:nvSpPr>
            <p:cNvPr id="919" name="object 919"/>
            <p:cNvSpPr/>
            <p:nvPr/>
          </p:nvSpPr>
          <p:spPr>
            <a:xfrm>
              <a:off x="5917792" y="815359"/>
              <a:ext cx="314960" cy="295275"/>
            </a:xfrm>
            <a:custGeom>
              <a:avLst/>
              <a:gdLst/>
              <a:ahLst/>
              <a:cxnLst/>
              <a:rect l="l" t="t" r="r" b="b"/>
              <a:pathLst>
                <a:path w="314960" h="295275">
                  <a:moveTo>
                    <a:pt x="0" y="0"/>
                  </a:moveTo>
                  <a:lnTo>
                    <a:pt x="4116" y="47814"/>
                  </a:lnTo>
                  <a:lnTo>
                    <a:pt x="16033" y="93171"/>
                  </a:lnTo>
                  <a:lnTo>
                    <a:pt x="35103" y="135466"/>
                  </a:lnTo>
                  <a:lnTo>
                    <a:pt x="60679" y="174090"/>
                  </a:lnTo>
                  <a:lnTo>
                    <a:pt x="92113" y="208436"/>
                  </a:lnTo>
                  <a:lnTo>
                    <a:pt x="128757" y="237899"/>
                  </a:lnTo>
                  <a:lnTo>
                    <a:pt x="169964" y="261871"/>
                  </a:lnTo>
                  <a:lnTo>
                    <a:pt x="215087" y="279745"/>
                  </a:lnTo>
                  <a:lnTo>
                    <a:pt x="263478" y="290914"/>
                  </a:lnTo>
                  <a:lnTo>
                    <a:pt x="314489" y="2947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20" name="object 92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985735" y="813913"/>
              <a:ext cx="282713" cy="297690"/>
            </a:xfrm>
            <a:prstGeom prst="rect">
              <a:avLst/>
            </a:prstGeom>
          </p:spPr>
        </p:pic>
        <p:sp>
          <p:nvSpPr>
            <p:cNvPr id="921" name="object 921"/>
            <p:cNvSpPr/>
            <p:nvPr/>
          </p:nvSpPr>
          <p:spPr>
            <a:xfrm>
              <a:off x="5705894" y="482123"/>
              <a:ext cx="527050" cy="548640"/>
            </a:xfrm>
            <a:custGeom>
              <a:avLst/>
              <a:gdLst/>
              <a:ahLst/>
              <a:cxnLst/>
              <a:rect l="l" t="t" r="r" b="b"/>
              <a:pathLst>
                <a:path w="527050" h="548640">
                  <a:moveTo>
                    <a:pt x="310385" y="548284"/>
                  </a:moveTo>
                  <a:lnTo>
                    <a:pt x="0" y="548284"/>
                  </a:lnTo>
                  <a:lnTo>
                    <a:pt x="0" y="0"/>
                  </a:lnTo>
                  <a:lnTo>
                    <a:pt x="5267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7912167" y="482123"/>
              <a:ext cx="701675" cy="0"/>
            </a:xfrm>
            <a:custGeom>
              <a:avLst/>
              <a:gdLst/>
              <a:ahLst/>
              <a:cxnLst/>
              <a:rect l="l" t="t" r="r" b="b"/>
              <a:pathLst>
                <a:path w="701675">
                  <a:moveTo>
                    <a:pt x="0" y="0"/>
                  </a:moveTo>
                  <a:lnTo>
                    <a:pt x="701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6099099" y="652062"/>
              <a:ext cx="308610" cy="287655"/>
            </a:xfrm>
            <a:custGeom>
              <a:avLst/>
              <a:gdLst/>
              <a:ahLst/>
              <a:cxnLst/>
              <a:rect l="l" t="t" r="r" b="b"/>
              <a:pathLst>
                <a:path w="308610" h="287655">
                  <a:moveTo>
                    <a:pt x="308147" y="143714"/>
                  </a:moveTo>
                  <a:lnTo>
                    <a:pt x="300292" y="98290"/>
                  </a:lnTo>
                  <a:lnTo>
                    <a:pt x="278420" y="58839"/>
                  </a:lnTo>
                  <a:lnTo>
                    <a:pt x="245068" y="27729"/>
                  </a:lnTo>
                  <a:lnTo>
                    <a:pt x="202773" y="7326"/>
                  </a:lnTo>
                  <a:lnTo>
                    <a:pt x="154073" y="0"/>
                  </a:lnTo>
                  <a:lnTo>
                    <a:pt x="105373" y="7326"/>
                  </a:lnTo>
                  <a:lnTo>
                    <a:pt x="63078" y="27729"/>
                  </a:lnTo>
                  <a:lnTo>
                    <a:pt x="29726" y="58839"/>
                  </a:lnTo>
                  <a:lnTo>
                    <a:pt x="7854" y="98290"/>
                  </a:lnTo>
                  <a:lnTo>
                    <a:pt x="0" y="143714"/>
                  </a:lnTo>
                  <a:lnTo>
                    <a:pt x="7854" y="189141"/>
                  </a:lnTo>
                  <a:lnTo>
                    <a:pt x="29726" y="228592"/>
                  </a:lnTo>
                  <a:lnTo>
                    <a:pt x="63078" y="259702"/>
                  </a:lnTo>
                  <a:lnTo>
                    <a:pt x="105373" y="280103"/>
                  </a:lnTo>
                  <a:lnTo>
                    <a:pt x="154073" y="287429"/>
                  </a:lnTo>
                  <a:lnTo>
                    <a:pt x="202773" y="280103"/>
                  </a:lnTo>
                  <a:lnTo>
                    <a:pt x="245068" y="259702"/>
                  </a:lnTo>
                  <a:lnTo>
                    <a:pt x="278420" y="228592"/>
                  </a:lnTo>
                  <a:lnTo>
                    <a:pt x="300292" y="189141"/>
                  </a:lnTo>
                  <a:lnTo>
                    <a:pt x="308147" y="1437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5917792" y="77654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5987927" y="77654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6114021" y="776544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5719321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5719324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5740218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5740215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5761108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5761106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5781999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5781998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5802889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5802889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5823779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5823781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5844669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5844672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5866307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5866309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5887197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5887201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5908094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5908092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5928985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5928983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5949875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5949875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5970765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5970766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5991655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5991658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6012552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6012549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6034183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6034186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6055081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6055078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6075970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6075969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6096861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6096860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6117751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6117752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8027068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8027070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8048707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8048708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8069597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8069599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8090494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8090491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8111384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8111382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8132274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8132273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8153165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8153165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8174054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8174055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8194945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8194947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8216583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8216585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8237473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8237476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8258371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8258368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8279260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8279259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8300151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8300150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8321041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8321041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8341931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8341932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8362821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8362824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8384459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8384461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8405349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8405353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8426247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8426244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8447137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8447135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8468027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8468027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8488917" y="498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8488918" y="4989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5708876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5708878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5729766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5729769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5750663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5750662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5771553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5771552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5792444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5792444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5813334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5813335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5834224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5834226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5855114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5855118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5876752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5876755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5897650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5897646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5918539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5918538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5939430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5939429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5960320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5960320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5981210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5981212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6002100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6002103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6022997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6022994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6044628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6044632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6065526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6065523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8080042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8080044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8100939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8100937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8121829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8121827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8142720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8142719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8163610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8163610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8184500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8184501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8206138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8206139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8227028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8227030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8247918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8247921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8268815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8268814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289706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289704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310596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310596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331486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8331487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352376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8352378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8374014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8374016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8394904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8394907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8415802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8415798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8436692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436690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457582" y="5184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8457581" y="51848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5719321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719324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740218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740215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761108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761106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781999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781998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802889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802889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823779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823781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844669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5844672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5866307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5866309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5887197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5887201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5908094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5908092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5928985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5928983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5949875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5949875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5970765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5970766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5991655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5991658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6012552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6012549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6034183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6034186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8111384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8111382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8132274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8132273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8153165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8153165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8174054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8174055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8194945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8194947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8216583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8216585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8237473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8237476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8258371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8258368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8279260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8279259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8300151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8300150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8321041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8321041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8341931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8341932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8362821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8362824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8384459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8384461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8405349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8405353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8426247" y="5380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8426244" y="5380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70887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5708878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72976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729769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750663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750662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771553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771552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5792444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5792444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5813334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2" name="object 1162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864563" y="755472"/>
              <a:ext cx="1898778" cy="897370"/>
            </a:xfrm>
            <a:prstGeom prst="rect">
              <a:avLst/>
            </a:prstGeom>
          </p:spPr>
        </p:pic>
        <p:sp>
          <p:nvSpPr>
            <p:cNvPr id="1163" name="object 1163"/>
            <p:cNvSpPr/>
            <p:nvPr/>
          </p:nvSpPr>
          <p:spPr>
            <a:xfrm>
              <a:off x="5813335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5834224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583422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5855114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5855118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5876752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5876755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589765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589764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5918539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5918538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593943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5939429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596032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596032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598121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5981212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00210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002103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814272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142719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16361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16361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818450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8184501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206138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206139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227028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227030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247918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247921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268815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268814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28970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289704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31059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31059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33148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331487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835237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8352378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8374014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8374016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8394904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394907" y="5576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5719321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5719324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5740218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5740215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5761108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5761106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5781999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5781998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5802889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5802889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823779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823781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5844669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844672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5866307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5866309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5887197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5887201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5908094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5908092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5928985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5928983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5949875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5949875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5970765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5970766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5991655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5991658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8153165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8153165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8174054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8174055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8194945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8194947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8216583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8216585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8237473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8237476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8258371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8258368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8279260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8279259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8300151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8300150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8321041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8321041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8341931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8341932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8362821" y="5772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8362824" y="5772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5708876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5708878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5729766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5729769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5750663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5750662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5771553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5771552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5792444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792444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813334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5813335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5834224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5834226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5855114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5855118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5876752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5876755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5897650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5897646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5918539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5918538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5939430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5939429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5960320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5960320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5981210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5981212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8163610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8163610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8184500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8184501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8206138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8206139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8227028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8227030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8247918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8247921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8268815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8268814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8289706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8289704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8310596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8310596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8331486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8331487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8352376" y="5968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8352378" y="5968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5719321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5719324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5740218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5740215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5761108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5761106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5781999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5781998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5802889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5802889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5823779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823781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844669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844672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866307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866309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887197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887201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908094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908092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928985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928983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949875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949875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8194945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8194947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8216583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8216585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8237473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8237476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8258371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8258368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8279260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8279259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8300151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8300150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8321041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8321041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8341931" y="6163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8341932" y="6163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708876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708878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729766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729769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750663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750662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771553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771552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92444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792444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813334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813335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834224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834226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855114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855118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876752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5876755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5897650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5897646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5918539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5918538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5939430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5939429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8206138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8206139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8227028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8227030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8247918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8247921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8268815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8268814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8289706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8289704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8310596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8310596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8331486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8331487" y="635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5719321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5719324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5740218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5740215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5761108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5761106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5781999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5781998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5802889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5802889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5823779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5823781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844669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844672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866307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866309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887197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887201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908094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908092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928985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928983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8216583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8216585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8237473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8237476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8258371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8258368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8279260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8279259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8300151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8300150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8321041" y="65555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8321041" y="6555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708876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708878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729766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29769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50663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50662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71553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71552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92444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792444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13334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13335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34224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834226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855114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855118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876752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876755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897650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897646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5918539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5918538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8227028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8227030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8247918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8247921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8268815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8268814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8289706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8289704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8310596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8310596" y="675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5719321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5719324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5740218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5740215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5761108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5761106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5781999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5781998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5802889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5802889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5823779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5823781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5844669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5844672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5866307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5866309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5887197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5887201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5908094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5908092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5928985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5928983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8216583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8216585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8237473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8237476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8258371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8258368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8279260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8279259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8300151" y="69542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8300150" y="6954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5708876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5708878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5729766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5729769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5750663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5750662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5771553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5771552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5792444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5792444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5813334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5813335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5834224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5834226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5855114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5855118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5876752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5876755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5897650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5897646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5918539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5918538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8227028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8227030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8247918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8247921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8268815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8268814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8289706" y="7150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8289704" y="715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5719321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5719324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5740218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5740215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5761108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5761106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5781999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5781998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802889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802889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823779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823781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44669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44672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66307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866309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887197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887201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908094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908092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8237473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8237476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8258371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8258368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8279260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8279259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8300151" y="7345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8300150" y="734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708876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708878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729766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729769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750663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750662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771553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771552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792444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792444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813334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813335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834224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834226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855114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855118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876752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876755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897650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5897646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8227028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8227030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8247918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8247921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8268815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8268814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8289706" y="75416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8289704" y="7541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5719321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5719324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5740218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5740215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5761108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5761106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5781999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5781998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5802889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5802889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5823779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5823781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5844669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5844672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5866307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5866309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5887197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5887201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5908094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5908092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8237473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8237476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8258371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8258368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8279260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8279259" y="77374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5708876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5708878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5729766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5729769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5750663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5750662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5771553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5771552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5792444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5792444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5813334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5813335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5834224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5834226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5855114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5855118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5876752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5876755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5897650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5897646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8227028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8227030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8247918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8247921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8268815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8268814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8289706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8289704" y="7933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5719321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5719324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5740218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5740215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5761108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5761106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5781999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5781998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5802889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5802889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5823779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5823781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5844669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5844672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5866307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5866309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5887197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5887201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5908094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5908092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8237473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8237476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8258371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8258368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8279260" y="8129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8279259" y="8129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5708876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5708878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5729766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5729769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5750663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5750662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5771553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5771552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5792444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5792444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5813334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5813335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5834224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5834226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5855114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5855118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5876752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5876755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5897650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5897646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8227028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8227030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8247918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8247921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8268815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8268814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8289706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8289704" y="83249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5719321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5719324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5740218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5740215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5761108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5761106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5781999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5781998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5802889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5802889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5823779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5823781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5844669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5844672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5866307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5866309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5887197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5887201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5908094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5908092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8237473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8237476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8258371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8258368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8279260" y="852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8279259" y="8520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5708876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5708878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5729766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5729769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5750663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5750662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5771553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5771552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5792444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5792444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5813334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5813335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5834224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5834226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5855114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5855118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5876752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5876755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5897650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5897646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5918539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5918538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8227028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8227030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8247918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8247921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8268815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8268814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8289706" y="8716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8289704" y="87165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5719321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5719324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5740218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5740215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5761108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5761106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5781999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5781998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5802889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5802889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5823779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5823781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5844669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5844672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5866307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5866309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5887197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5887201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5908094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5908092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8237473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8237476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8258371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8258368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8279260" y="8912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8279259" y="8912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5708876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5708878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5729766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5729769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5750663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5750662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5771553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5771552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5792444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5792444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5813334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5813335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5834224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5834226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5855114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5855118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5876752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5876755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5897650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5897646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5918539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5918538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8227028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8227030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8247918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8247921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8268815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8268814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8289706" y="9108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8289704" y="91082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5719321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5719324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5740218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5740215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5761108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5761106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5781999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5781998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5802889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5802889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5823779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5823781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5844669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5844672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5866307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5866309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5887197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5887201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5908094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5908092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5928985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5928983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8237473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8237476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8258371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8258368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8279260" y="9304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8279259" y="9304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5708876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5708878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5729766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5729769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5750663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5750662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5771553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5771552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5792444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5792444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5813334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5813335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5834224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5834226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5855114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5855118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5876752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5876755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5897650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5897646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5918539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5918538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5939430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5939429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8227028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8227030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8247918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8247921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8268815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8268814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8289706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8289704" y="950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5719321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5719324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5740218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5740215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5761108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5761106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5781999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5781998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5802889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5802889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5823779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5823781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5844669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5844672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5866307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5866309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5887197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5887201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5908094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5908092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5928985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5928983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5949875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5949875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8237473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8237476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8258371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8258368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8279260" y="97026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8279259" y="97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5708876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5708878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5729766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5729769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5750663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5750662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5771553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5771552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5792444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5792444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5813334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5813335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5834224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5834226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5855114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5855118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5876752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5876755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5897650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5897646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5918539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5918538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5939430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5939429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5960320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5960320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8247918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8247921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8268815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8268814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8289706" y="989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8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8289704" y="9898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5719321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5719324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5740218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5740215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5761108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5761106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5781999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5781998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5802889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5802889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5823779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5823781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5844669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5844672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5866307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5866309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5887197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5887201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5908094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5908092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5928985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5928983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5949875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5949875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5970765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5970766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5991655" y="10094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3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3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5991658" y="10094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5708876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5708878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5729766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5729769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5750663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5750662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5771553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5771552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5792444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5792444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5813334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5813335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5834224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5834226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5855114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5855118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5876752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5876755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5897650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5897646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5918539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39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39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5918538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5939430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86" y="0"/>
                  </a:lnTo>
                  <a:lnTo>
                    <a:pt x="1486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5939429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5960320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5960320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5981210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5981212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6002100" y="10290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1392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1498" y="0"/>
                  </a:lnTo>
                  <a:lnTo>
                    <a:pt x="1498" y="699"/>
                  </a:lnTo>
                  <a:lnTo>
                    <a:pt x="746" y="139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6002103" y="1029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746" y="0"/>
                  </a:moveTo>
                  <a:lnTo>
                    <a:pt x="0" y="0"/>
                  </a:lnTo>
                  <a:lnTo>
                    <a:pt x="0" y="699"/>
                  </a:lnTo>
                  <a:lnTo>
                    <a:pt x="746" y="1398"/>
                  </a:lnTo>
                  <a:lnTo>
                    <a:pt x="1492" y="699"/>
                  </a:lnTo>
                  <a:lnTo>
                    <a:pt x="1492" y="0"/>
                  </a:lnTo>
                  <a:lnTo>
                    <a:pt x="746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68" name="object 196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869320" y="2836090"/>
              <a:ext cx="4863810" cy="711947"/>
            </a:xfrm>
            <a:prstGeom prst="rect">
              <a:avLst/>
            </a:prstGeom>
          </p:spPr>
        </p:pic>
        <p:sp>
          <p:nvSpPr>
            <p:cNvPr id="1969" name="object 1969"/>
            <p:cNvSpPr/>
            <p:nvPr/>
          </p:nvSpPr>
          <p:spPr>
            <a:xfrm>
              <a:off x="6232654" y="927603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748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0293034" y="482122"/>
              <a:ext cx="313055" cy="265430"/>
            </a:xfrm>
            <a:custGeom>
              <a:avLst/>
              <a:gdLst/>
              <a:ahLst/>
              <a:cxnLst/>
              <a:rect l="l" t="t" r="r" b="b"/>
              <a:pathLst>
                <a:path w="313054" h="265430">
                  <a:moveTo>
                    <a:pt x="312623" y="265050"/>
                  </a:moveTo>
                  <a:lnTo>
                    <a:pt x="31262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1" name="object 197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154494" y="1245057"/>
              <a:ext cx="240869" cy="239221"/>
            </a:xfrm>
            <a:prstGeom prst="rect">
              <a:avLst/>
            </a:prstGeom>
          </p:spPr>
        </p:pic>
        <p:pic>
          <p:nvPicPr>
            <p:cNvPr id="1972" name="object 197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154494" y="928955"/>
              <a:ext cx="240869" cy="239268"/>
            </a:xfrm>
            <a:prstGeom prst="rect">
              <a:avLst/>
            </a:prstGeom>
          </p:spPr>
        </p:pic>
        <p:pic>
          <p:nvPicPr>
            <p:cNvPr id="1973" name="object 197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225295" y="786290"/>
              <a:ext cx="128985" cy="121079"/>
            </a:xfrm>
            <a:prstGeom prst="rect">
              <a:avLst/>
            </a:prstGeom>
          </p:spPr>
        </p:pic>
        <p:pic>
          <p:nvPicPr>
            <p:cNvPr id="1974" name="object 1974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216341" y="1519199"/>
              <a:ext cx="128985" cy="121079"/>
            </a:xfrm>
            <a:prstGeom prst="rect">
              <a:avLst/>
            </a:prstGeom>
          </p:spPr>
        </p:pic>
        <p:pic>
          <p:nvPicPr>
            <p:cNvPr id="1975" name="object 197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3243747" y="1324083"/>
              <a:ext cx="128985" cy="121079"/>
            </a:xfrm>
            <a:prstGeom prst="rect">
              <a:avLst/>
            </a:prstGeom>
          </p:spPr>
        </p:pic>
        <p:pic>
          <p:nvPicPr>
            <p:cNvPr id="1976" name="object 197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145259" y="1666761"/>
              <a:ext cx="128985" cy="121079"/>
            </a:xfrm>
            <a:prstGeom prst="rect">
              <a:avLst/>
            </a:prstGeom>
          </p:spPr>
        </p:pic>
        <p:pic>
          <p:nvPicPr>
            <p:cNvPr id="1977" name="object 197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503442" y="2552908"/>
              <a:ext cx="290295" cy="271390"/>
            </a:xfrm>
            <a:prstGeom prst="rect">
              <a:avLst/>
            </a:prstGeom>
          </p:spPr>
        </p:pic>
        <p:pic>
          <p:nvPicPr>
            <p:cNvPr id="1978" name="object 197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503444" y="3059822"/>
              <a:ext cx="290296" cy="271383"/>
            </a:xfrm>
            <a:prstGeom prst="rect">
              <a:avLst/>
            </a:prstGeom>
          </p:spPr>
        </p:pic>
        <p:pic>
          <p:nvPicPr>
            <p:cNvPr id="1979" name="object 1979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678934" y="2891308"/>
              <a:ext cx="128985" cy="121079"/>
            </a:xfrm>
            <a:prstGeom prst="rect">
              <a:avLst/>
            </a:prstGeom>
          </p:spPr>
        </p:pic>
        <p:sp>
          <p:nvSpPr>
            <p:cNvPr id="1980" name="object 1980"/>
            <p:cNvSpPr/>
            <p:nvPr/>
          </p:nvSpPr>
          <p:spPr>
            <a:xfrm>
              <a:off x="2163320" y="3531953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6491555" y="483520"/>
              <a:ext cx="3542665" cy="12700"/>
            </a:xfrm>
            <a:custGeom>
              <a:avLst/>
              <a:gdLst/>
              <a:ahLst/>
              <a:cxnLst/>
              <a:rect l="l" t="t" r="r" b="b"/>
              <a:pathLst>
                <a:path w="3542665" h="12700">
                  <a:moveTo>
                    <a:pt x="0" y="12588"/>
                  </a:moveTo>
                  <a:lnTo>
                    <a:pt x="400665" y="12588"/>
                  </a:lnTo>
                  <a:lnTo>
                    <a:pt x="400665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  <a:path w="3542665" h="12700">
                  <a:moveTo>
                    <a:pt x="1300485" y="12588"/>
                  </a:moveTo>
                  <a:lnTo>
                    <a:pt x="899819" y="12588"/>
                  </a:lnTo>
                  <a:lnTo>
                    <a:pt x="899819" y="0"/>
                  </a:lnTo>
                  <a:lnTo>
                    <a:pt x="1300485" y="0"/>
                  </a:lnTo>
                  <a:lnTo>
                    <a:pt x="1300485" y="12588"/>
                  </a:lnTo>
                  <a:close/>
                </a:path>
                <a:path w="3542665" h="12700">
                  <a:moveTo>
                    <a:pt x="3542573" y="12588"/>
                  </a:moveTo>
                  <a:lnTo>
                    <a:pt x="3141907" y="12588"/>
                  </a:lnTo>
                  <a:lnTo>
                    <a:pt x="3141907" y="0"/>
                  </a:lnTo>
                  <a:lnTo>
                    <a:pt x="3542573" y="0"/>
                  </a:lnTo>
                  <a:lnTo>
                    <a:pt x="3542573" y="12588"/>
                  </a:lnTo>
                  <a:close/>
                </a:path>
                <a:path w="3542665" h="12700">
                  <a:moveTo>
                    <a:pt x="2242088" y="12588"/>
                  </a:moveTo>
                  <a:lnTo>
                    <a:pt x="2642007" y="12588"/>
                  </a:lnTo>
                  <a:lnTo>
                    <a:pt x="2642007" y="0"/>
                  </a:lnTo>
                  <a:lnTo>
                    <a:pt x="2242088" y="0"/>
                  </a:lnTo>
                  <a:lnTo>
                    <a:pt x="2242088" y="1258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5829003" y="2838906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2058118" y="482123"/>
              <a:ext cx="1772920" cy="0"/>
            </a:xfrm>
            <a:custGeom>
              <a:avLst/>
              <a:gdLst/>
              <a:ahLst/>
              <a:cxnLst/>
              <a:rect l="l" t="t" r="r" b="b"/>
              <a:pathLst>
                <a:path w="1772920">
                  <a:moveTo>
                    <a:pt x="0" y="0"/>
                  </a:moveTo>
                  <a:lnTo>
                    <a:pt x="17727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2024540" y="1738839"/>
              <a:ext cx="27940" cy="549910"/>
            </a:xfrm>
            <a:custGeom>
              <a:avLst/>
              <a:gdLst/>
              <a:ahLst/>
              <a:cxnLst/>
              <a:rect l="l" t="t" r="r" b="b"/>
              <a:pathLst>
                <a:path w="27939" h="549910">
                  <a:moveTo>
                    <a:pt x="0" y="0"/>
                  </a:moveTo>
                  <a:lnTo>
                    <a:pt x="27606" y="0"/>
                  </a:lnTo>
                  <a:lnTo>
                    <a:pt x="27606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  <a:path w="27939" h="549910">
                  <a:moveTo>
                    <a:pt x="0" y="549683"/>
                  </a:moveTo>
                  <a:lnTo>
                    <a:pt x="27606" y="549683"/>
                  </a:lnTo>
                  <a:lnTo>
                    <a:pt x="27606" y="537094"/>
                  </a:lnTo>
                  <a:lnTo>
                    <a:pt x="0" y="537094"/>
                  </a:lnTo>
                  <a:lnTo>
                    <a:pt x="0" y="54968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2037973" y="1752128"/>
              <a:ext cx="0" cy="523875"/>
            </a:xfrm>
            <a:custGeom>
              <a:avLst/>
              <a:gdLst/>
              <a:ahLst/>
              <a:cxnLst/>
              <a:rect l="l" t="t" r="r" b="b"/>
              <a:pathLst>
                <a:path h="523875">
                  <a:moveTo>
                    <a:pt x="0" y="0"/>
                  </a:moveTo>
                  <a:lnTo>
                    <a:pt x="0" y="52380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2052149" y="1738840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h="549910">
                  <a:moveTo>
                    <a:pt x="0" y="0"/>
                  </a:moveTo>
                  <a:lnTo>
                    <a:pt x="0" y="54968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2023048" y="822701"/>
              <a:ext cx="29209" cy="668020"/>
            </a:xfrm>
            <a:custGeom>
              <a:avLst/>
              <a:gdLst/>
              <a:ahLst/>
              <a:cxnLst/>
              <a:rect l="l" t="t" r="r" b="b"/>
              <a:pathLst>
                <a:path w="29210" h="668019">
                  <a:moveTo>
                    <a:pt x="1492" y="0"/>
                  </a:moveTo>
                  <a:lnTo>
                    <a:pt x="29098" y="0"/>
                  </a:lnTo>
                  <a:lnTo>
                    <a:pt x="29098" y="13287"/>
                  </a:lnTo>
                  <a:lnTo>
                    <a:pt x="1492" y="13287"/>
                  </a:lnTo>
                  <a:lnTo>
                    <a:pt x="1492" y="0"/>
                  </a:lnTo>
                  <a:close/>
                </a:path>
                <a:path w="29210" h="668019">
                  <a:moveTo>
                    <a:pt x="0" y="667871"/>
                  </a:moveTo>
                  <a:lnTo>
                    <a:pt x="28352" y="667871"/>
                  </a:lnTo>
                  <a:lnTo>
                    <a:pt x="28352" y="654584"/>
                  </a:lnTo>
                  <a:lnTo>
                    <a:pt x="0" y="654584"/>
                  </a:lnTo>
                  <a:lnTo>
                    <a:pt x="0" y="66787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2024541" y="835988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2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2037973" y="835988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2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2052149" y="835988"/>
              <a:ext cx="0" cy="654685"/>
            </a:xfrm>
            <a:custGeom>
              <a:avLst/>
              <a:gdLst/>
              <a:ahLst/>
              <a:cxnLst/>
              <a:rect l="l" t="t" r="r" b="b"/>
              <a:pathLst>
                <a:path h="654685">
                  <a:moveTo>
                    <a:pt x="0" y="0"/>
                  </a:moveTo>
                  <a:lnTo>
                    <a:pt x="0" y="6545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2023048" y="2537488"/>
              <a:ext cx="29209" cy="668020"/>
            </a:xfrm>
            <a:custGeom>
              <a:avLst/>
              <a:gdLst/>
              <a:ahLst/>
              <a:cxnLst/>
              <a:rect l="l" t="t" r="r" b="b"/>
              <a:pathLst>
                <a:path w="29210" h="668019">
                  <a:moveTo>
                    <a:pt x="1492" y="0"/>
                  </a:moveTo>
                  <a:lnTo>
                    <a:pt x="29098" y="0"/>
                  </a:lnTo>
                  <a:lnTo>
                    <a:pt x="29098" y="13287"/>
                  </a:lnTo>
                  <a:lnTo>
                    <a:pt x="1492" y="13287"/>
                  </a:lnTo>
                  <a:lnTo>
                    <a:pt x="1492" y="0"/>
                  </a:lnTo>
                  <a:close/>
                </a:path>
                <a:path w="29210" h="668019">
                  <a:moveTo>
                    <a:pt x="0" y="667871"/>
                  </a:moveTo>
                  <a:lnTo>
                    <a:pt x="28352" y="667871"/>
                  </a:lnTo>
                  <a:lnTo>
                    <a:pt x="28352" y="654584"/>
                  </a:lnTo>
                  <a:lnTo>
                    <a:pt x="0" y="654584"/>
                  </a:lnTo>
                  <a:lnTo>
                    <a:pt x="0" y="66787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2024541" y="2550777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2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2037973" y="2550777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2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2052149" y="2550777"/>
              <a:ext cx="0" cy="654685"/>
            </a:xfrm>
            <a:custGeom>
              <a:avLst/>
              <a:gdLst/>
              <a:ahLst/>
              <a:cxnLst/>
              <a:rect l="l" t="t" r="r" b="b"/>
              <a:pathLst>
                <a:path h="654685">
                  <a:moveTo>
                    <a:pt x="0" y="0"/>
                  </a:moveTo>
                  <a:lnTo>
                    <a:pt x="0" y="6545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946197" y="403795"/>
              <a:ext cx="1723389" cy="3220720"/>
            </a:xfrm>
            <a:custGeom>
              <a:avLst/>
              <a:gdLst/>
              <a:ahLst/>
              <a:cxnLst/>
              <a:rect l="l" t="t" r="r" b="b"/>
              <a:pathLst>
                <a:path w="1723389" h="3220720">
                  <a:moveTo>
                    <a:pt x="0" y="3220471"/>
                  </a:moveTo>
                  <a:lnTo>
                    <a:pt x="70135" y="3220471"/>
                  </a:lnTo>
                  <a:lnTo>
                    <a:pt x="70135" y="0"/>
                  </a:lnTo>
                  <a:lnTo>
                    <a:pt x="0" y="0"/>
                  </a:lnTo>
                  <a:lnTo>
                    <a:pt x="0" y="3220471"/>
                  </a:lnTo>
                  <a:close/>
                </a:path>
                <a:path w="1723389" h="3220720">
                  <a:moveTo>
                    <a:pt x="1128132" y="2005014"/>
                  </a:moveTo>
                  <a:lnTo>
                    <a:pt x="1722789" y="2005014"/>
                  </a:lnTo>
                  <a:lnTo>
                    <a:pt x="1722789" y="1888923"/>
                  </a:lnTo>
                  <a:lnTo>
                    <a:pt x="1128132" y="1888923"/>
                  </a:lnTo>
                  <a:lnTo>
                    <a:pt x="1128132" y="200501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3154167" y="828995"/>
              <a:ext cx="287020" cy="203200"/>
            </a:xfrm>
            <a:custGeom>
              <a:avLst/>
              <a:gdLst/>
              <a:ahLst/>
              <a:cxnLst/>
              <a:rect l="l" t="t" r="r" b="b"/>
              <a:pathLst>
                <a:path w="287020" h="203200">
                  <a:moveTo>
                    <a:pt x="0" y="202809"/>
                  </a:moveTo>
                  <a:lnTo>
                    <a:pt x="0" y="0"/>
                  </a:lnTo>
                  <a:lnTo>
                    <a:pt x="286509" y="0"/>
                  </a:lnTo>
                  <a:lnTo>
                    <a:pt x="286509" y="20280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3413070" y="10290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3154166" y="1031805"/>
              <a:ext cx="287020" cy="0"/>
            </a:xfrm>
            <a:custGeom>
              <a:avLst/>
              <a:gdLst/>
              <a:ahLst/>
              <a:cxnLst/>
              <a:rect l="l" t="t" r="r" b="b"/>
              <a:pathLst>
                <a:path w="287020">
                  <a:moveTo>
                    <a:pt x="2865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3414576" y="830301"/>
              <a:ext cx="1905" cy="150495"/>
            </a:xfrm>
            <a:custGeom>
              <a:avLst/>
              <a:gdLst/>
              <a:ahLst/>
              <a:cxnLst/>
              <a:rect l="l" t="t" r="r" b="b"/>
              <a:pathLst>
                <a:path w="1904" h="150494">
                  <a:moveTo>
                    <a:pt x="1315" y="0"/>
                  </a:moveTo>
                  <a:lnTo>
                    <a:pt x="256" y="37505"/>
                  </a:lnTo>
                  <a:lnTo>
                    <a:pt x="0" y="75019"/>
                  </a:lnTo>
                  <a:lnTo>
                    <a:pt x="545" y="112530"/>
                  </a:lnTo>
                  <a:lnTo>
                    <a:pt x="1893" y="1500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3416037" y="97998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925"/>
                  </a:moveTo>
                  <a:lnTo>
                    <a:pt x="1536" y="35239"/>
                  </a:lnTo>
                  <a:lnTo>
                    <a:pt x="2218" y="23495"/>
                  </a:lnTo>
                  <a:lnTo>
                    <a:pt x="2044" y="11735"/>
                  </a:lnTo>
                  <a:lnTo>
                    <a:pt x="10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3415364" y="1027025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5" h="1269">
                  <a:moveTo>
                    <a:pt x="0" y="1148"/>
                  </a:moveTo>
                  <a:lnTo>
                    <a:pt x="180" y="775"/>
                  </a:lnTo>
                  <a:lnTo>
                    <a:pt x="323" y="390"/>
                  </a:lnTo>
                  <a:lnTo>
                    <a:pt x="4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3348157" y="831093"/>
              <a:ext cx="1270" cy="154305"/>
            </a:xfrm>
            <a:custGeom>
              <a:avLst/>
              <a:gdLst/>
              <a:ahLst/>
              <a:cxnLst/>
              <a:rect l="l" t="t" r="r" b="b"/>
              <a:pathLst>
                <a:path w="1270" h="154305">
                  <a:moveTo>
                    <a:pt x="746" y="1538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3348182" y="984615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5">
                  <a:moveTo>
                    <a:pt x="667" y="0"/>
                  </a:moveTo>
                  <a:lnTo>
                    <a:pt x="88" y="10805"/>
                  </a:lnTo>
                  <a:lnTo>
                    <a:pt x="0" y="21621"/>
                  </a:lnTo>
                  <a:lnTo>
                    <a:pt x="402" y="32432"/>
                  </a:lnTo>
                  <a:lnTo>
                    <a:pt x="1295" y="432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3349756" y="1027573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0" y="0"/>
                  </a:moveTo>
                  <a:lnTo>
                    <a:pt x="16385" y="1023"/>
                  </a:lnTo>
                  <a:lnTo>
                    <a:pt x="32794" y="1428"/>
                  </a:lnTo>
                  <a:lnTo>
                    <a:pt x="49206" y="1213"/>
                  </a:lnTo>
                  <a:lnTo>
                    <a:pt x="65602" y="3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3414926" y="102630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40">
                  <a:moveTo>
                    <a:pt x="0" y="2004"/>
                  </a:moveTo>
                  <a:lnTo>
                    <a:pt x="6366" y="2063"/>
                  </a:lnTo>
                  <a:lnTo>
                    <a:pt x="12708" y="1392"/>
                  </a:lnTo>
                  <a:lnTo>
                    <a:pt x="189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3432700" y="960407"/>
              <a:ext cx="2540" cy="66040"/>
            </a:xfrm>
            <a:custGeom>
              <a:avLst/>
              <a:gdLst/>
              <a:ahLst/>
              <a:cxnLst/>
              <a:rect l="l" t="t" r="r" b="b"/>
              <a:pathLst>
                <a:path w="2539" h="66040">
                  <a:moveTo>
                    <a:pt x="777" y="65598"/>
                  </a:moveTo>
                  <a:lnTo>
                    <a:pt x="1781" y="49198"/>
                  </a:lnTo>
                  <a:lnTo>
                    <a:pt x="1985" y="32781"/>
                  </a:lnTo>
                  <a:lnTo>
                    <a:pt x="1391" y="163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3431752" y="828948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80">
                  <a:moveTo>
                    <a:pt x="292" y="0"/>
                  </a:moveTo>
                  <a:lnTo>
                    <a:pt x="0" y="32932"/>
                  </a:lnTo>
                  <a:lnTo>
                    <a:pt x="28" y="65865"/>
                  </a:lnTo>
                  <a:lnTo>
                    <a:pt x="378" y="98798"/>
                  </a:lnTo>
                  <a:lnTo>
                    <a:pt x="1050" y="1317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3416162" y="829196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909"/>
                  </a:moveTo>
                  <a:lnTo>
                    <a:pt x="5552" y="1497"/>
                  </a:lnTo>
                  <a:lnTo>
                    <a:pt x="11166" y="1188"/>
                  </a:lnTo>
                  <a:lnTo>
                    <a:pt x="166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3348157" y="830394"/>
              <a:ext cx="67945" cy="1270"/>
            </a:xfrm>
            <a:custGeom>
              <a:avLst/>
              <a:gdLst/>
              <a:ahLst/>
              <a:cxnLst/>
              <a:rect l="l" t="t" r="r" b="b"/>
              <a:pathLst>
                <a:path w="67945" h="1269">
                  <a:moveTo>
                    <a:pt x="0" y="699"/>
                  </a:move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3154284" y="1007962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0" y="0"/>
                  </a:moveTo>
                  <a:lnTo>
                    <a:pt x="2202" y="8072"/>
                  </a:lnTo>
                  <a:lnTo>
                    <a:pt x="6858" y="14941"/>
                  </a:lnTo>
                  <a:lnTo>
                    <a:pt x="13535" y="20145"/>
                  </a:lnTo>
                  <a:lnTo>
                    <a:pt x="21799" y="2321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3154282" y="828920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21799" y="0"/>
                  </a:moveTo>
                  <a:lnTo>
                    <a:pt x="13535" y="3073"/>
                  </a:lnTo>
                  <a:lnTo>
                    <a:pt x="6858" y="8276"/>
                  </a:lnTo>
                  <a:lnTo>
                    <a:pt x="2202" y="15145"/>
                  </a:lnTo>
                  <a:lnTo>
                    <a:pt x="0" y="2321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3366810" y="102900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3366810" y="8289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3154164" y="560447"/>
              <a:ext cx="287020" cy="268605"/>
            </a:xfrm>
            <a:custGeom>
              <a:avLst/>
              <a:gdLst/>
              <a:ahLst/>
              <a:cxnLst/>
              <a:rect l="l" t="t" r="r" b="b"/>
              <a:pathLst>
                <a:path w="287020" h="268605">
                  <a:moveTo>
                    <a:pt x="0" y="268547"/>
                  </a:moveTo>
                  <a:lnTo>
                    <a:pt x="286509" y="268547"/>
                  </a:lnTo>
                  <a:lnTo>
                    <a:pt x="286509" y="0"/>
                  </a:lnTo>
                  <a:lnTo>
                    <a:pt x="0" y="0"/>
                  </a:lnTo>
                  <a:lnTo>
                    <a:pt x="0" y="26854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5" name="object 201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152143" y="563968"/>
              <a:ext cx="287000" cy="265971"/>
            </a:xfrm>
            <a:prstGeom prst="rect">
              <a:avLst/>
            </a:prstGeom>
          </p:spPr>
        </p:pic>
        <p:sp>
          <p:nvSpPr>
            <p:cNvPr id="2016" name="object 2016"/>
            <p:cNvSpPr/>
            <p:nvPr/>
          </p:nvSpPr>
          <p:spPr>
            <a:xfrm>
              <a:off x="2664713" y="560449"/>
              <a:ext cx="272415" cy="268605"/>
            </a:xfrm>
            <a:custGeom>
              <a:avLst/>
              <a:gdLst/>
              <a:ahLst/>
              <a:cxnLst/>
              <a:rect l="l" t="t" r="r" b="b"/>
              <a:pathLst>
                <a:path w="272414" h="268605">
                  <a:moveTo>
                    <a:pt x="0" y="268547"/>
                  </a:moveTo>
                  <a:lnTo>
                    <a:pt x="272333" y="268547"/>
                  </a:lnTo>
                  <a:lnTo>
                    <a:pt x="27233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2720672" y="5870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2664713" y="560449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9" name="object 201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719152" y="563965"/>
              <a:ext cx="219414" cy="265662"/>
            </a:xfrm>
            <a:prstGeom prst="rect">
              <a:avLst/>
            </a:prstGeom>
          </p:spPr>
        </p:pic>
        <p:sp>
          <p:nvSpPr>
            <p:cNvPr id="2020" name="object 2020"/>
            <p:cNvSpPr/>
            <p:nvPr/>
          </p:nvSpPr>
          <p:spPr>
            <a:xfrm>
              <a:off x="2937046" y="560449"/>
              <a:ext cx="217170" cy="268605"/>
            </a:xfrm>
            <a:custGeom>
              <a:avLst/>
              <a:gdLst/>
              <a:ahLst/>
              <a:cxnLst/>
              <a:rect l="l" t="t" r="r" b="b"/>
              <a:pathLst>
                <a:path w="217169" h="268605">
                  <a:moveTo>
                    <a:pt x="217120" y="268547"/>
                  </a:moveTo>
                  <a:lnTo>
                    <a:pt x="0" y="268547"/>
                  </a:lnTo>
                  <a:lnTo>
                    <a:pt x="0" y="0"/>
                  </a:lnTo>
                  <a:lnTo>
                    <a:pt x="21712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3150436" y="5870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3154167" y="560449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2938537" y="582828"/>
              <a:ext cx="160655" cy="2540"/>
            </a:xfrm>
            <a:custGeom>
              <a:avLst/>
              <a:gdLst/>
              <a:ahLst/>
              <a:cxnLst/>
              <a:rect l="l" t="t" r="r" b="b"/>
              <a:pathLst>
                <a:path w="160655" h="2540">
                  <a:moveTo>
                    <a:pt x="0" y="699"/>
                  </a:moveTo>
                  <a:lnTo>
                    <a:pt x="80580" y="2098"/>
                  </a:lnTo>
                  <a:lnTo>
                    <a:pt x="1604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3098795" y="582165"/>
              <a:ext cx="50800" cy="2540"/>
            </a:xfrm>
            <a:custGeom>
              <a:avLst/>
              <a:gdLst/>
              <a:ahLst/>
              <a:cxnLst/>
              <a:rect l="l" t="t" r="r" b="b"/>
              <a:pathLst>
                <a:path w="50800" h="2540">
                  <a:moveTo>
                    <a:pt x="50263" y="2070"/>
                  </a:moveTo>
                  <a:lnTo>
                    <a:pt x="37744" y="636"/>
                  </a:lnTo>
                  <a:lnTo>
                    <a:pt x="25164" y="0"/>
                  </a:lnTo>
                  <a:lnTo>
                    <a:pt x="12568" y="160"/>
                  </a:lnTo>
                  <a:lnTo>
                    <a:pt x="0" y="112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3149061" y="583765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1231" y="407"/>
                  </a:moveTo>
                  <a:lnTo>
                    <a:pt x="833" y="238"/>
                  </a:lnTo>
                  <a:lnTo>
                    <a:pt x="422" y="10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2939284" y="646468"/>
              <a:ext cx="165100" cy="1270"/>
            </a:xfrm>
            <a:custGeom>
              <a:avLst/>
              <a:gdLst/>
              <a:ahLst/>
              <a:cxnLst/>
              <a:rect l="l" t="t" r="r" b="b"/>
              <a:pathLst>
                <a:path w="165100" h="1270">
                  <a:moveTo>
                    <a:pt x="164892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3103766" y="645237"/>
              <a:ext cx="46355" cy="1270"/>
            </a:xfrm>
            <a:custGeom>
              <a:avLst/>
              <a:gdLst/>
              <a:ahLst/>
              <a:cxnLst/>
              <a:rect l="l" t="t" r="r" b="b"/>
              <a:pathLst>
                <a:path w="46355" h="1270">
                  <a:moveTo>
                    <a:pt x="0" y="582"/>
                  </a:moveTo>
                  <a:lnTo>
                    <a:pt x="11561" y="1123"/>
                  </a:lnTo>
                  <a:lnTo>
                    <a:pt x="23132" y="1207"/>
                  </a:lnTo>
                  <a:lnTo>
                    <a:pt x="34697" y="832"/>
                  </a:lnTo>
                  <a:lnTo>
                    <a:pt x="4624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3149649" y="584229"/>
              <a:ext cx="1905" cy="61594"/>
            </a:xfrm>
            <a:custGeom>
              <a:avLst/>
              <a:gdLst/>
              <a:ahLst/>
              <a:cxnLst/>
              <a:rect l="l" t="t" r="r" b="b"/>
              <a:pathLst>
                <a:path w="1905" h="61595">
                  <a:moveTo>
                    <a:pt x="0" y="61378"/>
                  </a:moveTo>
                  <a:lnTo>
                    <a:pt x="1092" y="46050"/>
                  </a:lnTo>
                  <a:lnTo>
                    <a:pt x="1524" y="30698"/>
                  </a:lnTo>
                  <a:lnTo>
                    <a:pt x="1297" y="15342"/>
                  </a:lnTo>
                  <a:lnTo>
                    <a:pt x="41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3148294" y="566169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39" h="17779">
                  <a:moveTo>
                    <a:pt x="2138" y="17716"/>
                  </a:moveTo>
                  <a:lnTo>
                    <a:pt x="2201" y="11748"/>
                  </a:lnTo>
                  <a:lnTo>
                    <a:pt x="1486" y="580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3077914" y="565367"/>
              <a:ext cx="70485" cy="1905"/>
            </a:xfrm>
            <a:custGeom>
              <a:avLst/>
              <a:gdLst/>
              <a:ahLst/>
              <a:cxnLst/>
              <a:rect l="l" t="t" r="r" b="b"/>
              <a:pathLst>
                <a:path w="70485" h="1904">
                  <a:moveTo>
                    <a:pt x="70122" y="1128"/>
                  </a:moveTo>
                  <a:lnTo>
                    <a:pt x="52593" y="190"/>
                  </a:lnTo>
                  <a:lnTo>
                    <a:pt x="35045" y="0"/>
                  </a:lnTo>
                  <a:lnTo>
                    <a:pt x="17504" y="555"/>
                  </a:lnTo>
                  <a:lnTo>
                    <a:pt x="0" y="18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2937792" y="567441"/>
              <a:ext cx="140335" cy="1270"/>
            </a:xfrm>
            <a:custGeom>
              <a:avLst/>
              <a:gdLst/>
              <a:ahLst/>
              <a:cxnLst/>
              <a:rect l="l" t="t" r="r" b="b"/>
              <a:pathLst>
                <a:path w="140335" h="1270">
                  <a:moveTo>
                    <a:pt x="0" y="699"/>
                  </a:moveTo>
                  <a:lnTo>
                    <a:pt x="1402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2938004" y="567867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969" y="15560"/>
                  </a:moveTo>
                  <a:lnTo>
                    <a:pt x="1597" y="10356"/>
                  </a:lnTo>
                  <a:lnTo>
                    <a:pt x="1268" y="50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2938456" y="583166"/>
              <a:ext cx="1270" cy="64135"/>
            </a:xfrm>
            <a:custGeom>
              <a:avLst/>
              <a:gdLst/>
              <a:ahLst/>
              <a:cxnLst/>
              <a:rect l="l" t="t" r="r" b="b"/>
              <a:pathLst>
                <a:path w="1269" h="64134">
                  <a:moveTo>
                    <a:pt x="665" y="63593"/>
                  </a:moveTo>
                  <a:lnTo>
                    <a:pt x="822" y="47692"/>
                  </a:lnTo>
                  <a:lnTo>
                    <a:pt x="763" y="31792"/>
                  </a:lnTo>
                  <a:lnTo>
                    <a:pt x="489" y="158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3128730" y="807756"/>
              <a:ext cx="24765" cy="20955"/>
            </a:xfrm>
            <a:custGeom>
              <a:avLst/>
              <a:gdLst/>
              <a:ahLst/>
              <a:cxnLst/>
              <a:rect l="l" t="t" r="r" b="b"/>
              <a:pathLst>
                <a:path w="24764" h="20955">
                  <a:moveTo>
                    <a:pt x="0" y="20432"/>
                  </a:moveTo>
                  <a:lnTo>
                    <a:pt x="8612" y="18368"/>
                  </a:lnTo>
                  <a:lnTo>
                    <a:pt x="15941" y="14003"/>
                  </a:lnTo>
                  <a:lnTo>
                    <a:pt x="21492" y="7745"/>
                  </a:lnTo>
                  <a:lnTo>
                    <a:pt x="2477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2936966" y="807756"/>
              <a:ext cx="24765" cy="20955"/>
            </a:xfrm>
            <a:custGeom>
              <a:avLst/>
              <a:gdLst/>
              <a:ahLst/>
              <a:cxnLst/>
              <a:rect l="l" t="t" r="r" b="b"/>
              <a:pathLst>
                <a:path w="24764" h="20955">
                  <a:moveTo>
                    <a:pt x="0" y="0"/>
                  </a:moveTo>
                  <a:lnTo>
                    <a:pt x="3278" y="7745"/>
                  </a:lnTo>
                  <a:lnTo>
                    <a:pt x="8829" y="14003"/>
                  </a:lnTo>
                  <a:lnTo>
                    <a:pt x="16159" y="18368"/>
                  </a:lnTo>
                  <a:lnTo>
                    <a:pt x="24771" y="2043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3151182" y="6303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2937046" y="63038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2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3154167" y="1031805"/>
              <a:ext cx="287020" cy="255270"/>
            </a:xfrm>
            <a:custGeom>
              <a:avLst/>
              <a:gdLst/>
              <a:ahLst/>
              <a:cxnLst/>
              <a:rect l="l" t="t" r="r" b="b"/>
              <a:pathLst>
                <a:path w="287020" h="255269">
                  <a:moveTo>
                    <a:pt x="0" y="255259"/>
                  </a:moveTo>
                  <a:lnTo>
                    <a:pt x="0" y="0"/>
                  </a:lnTo>
                  <a:lnTo>
                    <a:pt x="286509" y="0"/>
                  </a:lnTo>
                  <a:lnTo>
                    <a:pt x="286509" y="2552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3413070" y="12318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3154166" y="1287065"/>
              <a:ext cx="287020" cy="0"/>
            </a:xfrm>
            <a:custGeom>
              <a:avLst/>
              <a:gdLst/>
              <a:ahLst/>
              <a:cxnLst/>
              <a:rect l="l" t="t" r="r" b="b"/>
              <a:pathLst>
                <a:path w="287020">
                  <a:moveTo>
                    <a:pt x="2865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3154166" y="1234614"/>
              <a:ext cx="259079" cy="0"/>
            </a:xfrm>
            <a:custGeom>
              <a:avLst/>
              <a:gdLst/>
              <a:ahLst/>
              <a:cxnLst/>
              <a:rect l="l" t="t" r="r" b="b"/>
              <a:pathLst>
                <a:path w="259079">
                  <a:moveTo>
                    <a:pt x="2589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3414576" y="1033111"/>
              <a:ext cx="1905" cy="150495"/>
            </a:xfrm>
            <a:custGeom>
              <a:avLst/>
              <a:gdLst/>
              <a:ahLst/>
              <a:cxnLst/>
              <a:rect l="l" t="t" r="r" b="b"/>
              <a:pathLst>
                <a:path w="1904" h="150494">
                  <a:moveTo>
                    <a:pt x="1315" y="0"/>
                  </a:moveTo>
                  <a:lnTo>
                    <a:pt x="256" y="37505"/>
                  </a:lnTo>
                  <a:lnTo>
                    <a:pt x="0" y="75019"/>
                  </a:lnTo>
                  <a:lnTo>
                    <a:pt x="545" y="112530"/>
                  </a:lnTo>
                  <a:lnTo>
                    <a:pt x="1893" y="1500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3416037" y="11827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925"/>
                  </a:moveTo>
                  <a:lnTo>
                    <a:pt x="1536" y="35239"/>
                  </a:lnTo>
                  <a:lnTo>
                    <a:pt x="2218" y="23495"/>
                  </a:lnTo>
                  <a:lnTo>
                    <a:pt x="2044" y="11735"/>
                  </a:lnTo>
                  <a:lnTo>
                    <a:pt x="10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3415364" y="1229829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5" h="1269">
                  <a:moveTo>
                    <a:pt x="0" y="1153"/>
                  </a:moveTo>
                  <a:lnTo>
                    <a:pt x="180" y="780"/>
                  </a:lnTo>
                  <a:lnTo>
                    <a:pt x="323" y="396"/>
                  </a:lnTo>
                  <a:lnTo>
                    <a:pt x="4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3348157" y="1033903"/>
              <a:ext cx="1270" cy="154305"/>
            </a:xfrm>
            <a:custGeom>
              <a:avLst/>
              <a:gdLst/>
              <a:ahLst/>
              <a:cxnLst/>
              <a:rect l="l" t="t" r="r" b="b"/>
              <a:pathLst>
                <a:path w="1270" h="154305">
                  <a:moveTo>
                    <a:pt x="746" y="1538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3348182" y="1187424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5">
                  <a:moveTo>
                    <a:pt x="667" y="0"/>
                  </a:moveTo>
                  <a:lnTo>
                    <a:pt x="88" y="10809"/>
                  </a:lnTo>
                  <a:lnTo>
                    <a:pt x="0" y="21625"/>
                  </a:lnTo>
                  <a:lnTo>
                    <a:pt x="402" y="32435"/>
                  </a:lnTo>
                  <a:lnTo>
                    <a:pt x="1295" y="432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3349756" y="1230381"/>
              <a:ext cx="66040" cy="1905"/>
            </a:xfrm>
            <a:custGeom>
              <a:avLst/>
              <a:gdLst/>
              <a:ahLst/>
              <a:cxnLst/>
              <a:rect l="l" t="t" r="r" b="b"/>
              <a:pathLst>
                <a:path w="66039" h="1905">
                  <a:moveTo>
                    <a:pt x="0" y="0"/>
                  </a:moveTo>
                  <a:lnTo>
                    <a:pt x="16385" y="1023"/>
                  </a:lnTo>
                  <a:lnTo>
                    <a:pt x="32794" y="1429"/>
                  </a:lnTo>
                  <a:lnTo>
                    <a:pt x="49206" y="1216"/>
                  </a:lnTo>
                  <a:lnTo>
                    <a:pt x="65602" y="3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3414926" y="1229109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40">
                  <a:moveTo>
                    <a:pt x="0" y="2004"/>
                  </a:moveTo>
                  <a:lnTo>
                    <a:pt x="6366" y="2063"/>
                  </a:lnTo>
                  <a:lnTo>
                    <a:pt x="12708" y="1392"/>
                  </a:lnTo>
                  <a:lnTo>
                    <a:pt x="189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3432700" y="1163215"/>
              <a:ext cx="2540" cy="66040"/>
            </a:xfrm>
            <a:custGeom>
              <a:avLst/>
              <a:gdLst/>
              <a:ahLst/>
              <a:cxnLst/>
              <a:rect l="l" t="t" r="r" b="b"/>
              <a:pathLst>
                <a:path w="2539" h="66040">
                  <a:moveTo>
                    <a:pt x="777" y="65598"/>
                  </a:moveTo>
                  <a:lnTo>
                    <a:pt x="1781" y="49198"/>
                  </a:lnTo>
                  <a:lnTo>
                    <a:pt x="1985" y="32781"/>
                  </a:lnTo>
                  <a:lnTo>
                    <a:pt x="1391" y="163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3431752" y="1031756"/>
              <a:ext cx="1270" cy="132080"/>
            </a:xfrm>
            <a:custGeom>
              <a:avLst/>
              <a:gdLst/>
              <a:ahLst/>
              <a:cxnLst/>
              <a:rect l="l" t="t" r="r" b="b"/>
              <a:pathLst>
                <a:path w="1270" h="132080">
                  <a:moveTo>
                    <a:pt x="292" y="0"/>
                  </a:moveTo>
                  <a:lnTo>
                    <a:pt x="0" y="32934"/>
                  </a:lnTo>
                  <a:lnTo>
                    <a:pt x="28" y="65867"/>
                  </a:lnTo>
                  <a:lnTo>
                    <a:pt x="378" y="98799"/>
                  </a:lnTo>
                  <a:lnTo>
                    <a:pt x="1050" y="1317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3416162" y="1032005"/>
              <a:ext cx="17145" cy="1905"/>
            </a:xfrm>
            <a:custGeom>
              <a:avLst/>
              <a:gdLst/>
              <a:ahLst/>
              <a:cxnLst/>
              <a:rect l="l" t="t" r="r" b="b"/>
              <a:pathLst>
                <a:path w="17145" h="1905">
                  <a:moveTo>
                    <a:pt x="0" y="909"/>
                  </a:moveTo>
                  <a:lnTo>
                    <a:pt x="5552" y="1497"/>
                  </a:lnTo>
                  <a:lnTo>
                    <a:pt x="11166" y="1188"/>
                  </a:lnTo>
                  <a:lnTo>
                    <a:pt x="166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3348157" y="1033204"/>
              <a:ext cx="67945" cy="1270"/>
            </a:xfrm>
            <a:custGeom>
              <a:avLst/>
              <a:gdLst/>
              <a:ahLst/>
              <a:cxnLst/>
              <a:rect l="l" t="t" r="r" b="b"/>
              <a:pathLst>
                <a:path w="67945" h="1269">
                  <a:moveTo>
                    <a:pt x="0" y="699"/>
                  </a:move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3154284" y="1211472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0" y="0"/>
                  </a:moveTo>
                  <a:lnTo>
                    <a:pt x="2202" y="8072"/>
                  </a:lnTo>
                  <a:lnTo>
                    <a:pt x="6858" y="14941"/>
                  </a:lnTo>
                  <a:lnTo>
                    <a:pt x="13535" y="20145"/>
                  </a:lnTo>
                  <a:lnTo>
                    <a:pt x="21799" y="2321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3154282" y="1031729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21799" y="0"/>
                  </a:moveTo>
                  <a:lnTo>
                    <a:pt x="13535" y="3073"/>
                  </a:lnTo>
                  <a:lnTo>
                    <a:pt x="6858" y="8276"/>
                  </a:lnTo>
                  <a:lnTo>
                    <a:pt x="2202" y="15145"/>
                  </a:lnTo>
                  <a:lnTo>
                    <a:pt x="0" y="2321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3366810" y="1231817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3366810" y="103180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0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2523696" y="1084257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60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2752754" y="1194052"/>
              <a:ext cx="251460" cy="236220"/>
            </a:xfrm>
            <a:custGeom>
              <a:avLst/>
              <a:gdLst/>
              <a:ahLst/>
              <a:cxnLst/>
              <a:rect l="l" t="t" r="r" b="b"/>
              <a:pathLst>
                <a:path w="251460" h="236219">
                  <a:moveTo>
                    <a:pt x="251442" y="117839"/>
                  </a:moveTo>
                  <a:lnTo>
                    <a:pt x="241562" y="71971"/>
                  </a:lnTo>
                  <a:lnTo>
                    <a:pt x="214618" y="34514"/>
                  </a:lnTo>
                  <a:lnTo>
                    <a:pt x="174656" y="9260"/>
                  </a:lnTo>
                  <a:lnTo>
                    <a:pt x="125721" y="0"/>
                  </a:lnTo>
                  <a:lnTo>
                    <a:pt x="76785" y="9260"/>
                  </a:lnTo>
                  <a:lnTo>
                    <a:pt x="36823" y="34514"/>
                  </a:lnTo>
                  <a:lnTo>
                    <a:pt x="9879" y="71971"/>
                  </a:lnTo>
                  <a:lnTo>
                    <a:pt x="0" y="117839"/>
                  </a:lnTo>
                  <a:lnTo>
                    <a:pt x="9879" y="163707"/>
                  </a:lnTo>
                  <a:lnTo>
                    <a:pt x="36823" y="201163"/>
                  </a:lnTo>
                  <a:lnTo>
                    <a:pt x="76785" y="226417"/>
                  </a:lnTo>
                  <a:lnTo>
                    <a:pt x="125721" y="235678"/>
                  </a:lnTo>
                  <a:lnTo>
                    <a:pt x="174656" y="226417"/>
                  </a:lnTo>
                  <a:lnTo>
                    <a:pt x="214618" y="201163"/>
                  </a:lnTo>
                  <a:lnTo>
                    <a:pt x="241562" y="163707"/>
                  </a:lnTo>
                  <a:lnTo>
                    <a:pt x="251442" y="11783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2095797" y="1004530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2068563" y="94928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2095797" y="89473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2068563" y="784238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2068563" y="674441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2068563" y="1252097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2095797" y="136259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2068563" y="141714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2068563" y="1472391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90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90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2095797" y="1582186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3"/>
                  </a:lnTo>
                  <a:lnTo>
                    <a:pt x="19256" y="8092"/>
                  </a:lnTo>
                  <a:lnTo>
                    <a:pt x="10600" y="21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2068563" y="175562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2095797" y="1701076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2068563" y="1645828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2095797" y="1591279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2068563" y="2215792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2068563" y="2271040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2095797" y="238083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2095797" y="2719318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2068563" y="2609522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2068563" y="2554274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2095797" y="249972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2068563" y="2389227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3"/>
                  </a:lnTo>
                  <a:lnTo>
                    <a:pt x="46490" y="8092"/>
                  </a:lnTo>
                  <a:lnTo>
                    <a:pt x="37833" y="2171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2095797" y="2967585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2068563" y="3022133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2068563" y="3077381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2068563" y="3187178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2095797" y="3297674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5" h="55245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3785755" y="1757022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3"/>
                  </a:lnTo>
                  <a:lnTo>
                    <a:pt x="19256" y="8092"/>
                  </a:lnTo>
                  <a:lnTo>
                    <a:pt x="10600" y="21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3758522" y="1647226"/>
              <a:ext cx="54610" cy="110489"/>
            </a:xfrm>
            <a:custGeom>
              <a:avLst/>
              <a:gdLst/>
              <a:ahLst/>
              <a:cxnLst/>
              <a:rect l="l" t="t" r="r" b="b"/>
              <a:pathLst>
                <a:path w="54610" h="110489">
                  <a:moveTo>
                    <a:pt x="27233" y="55248"/>
                  </a:moveTo>
                  <a:lnTo>
                    <a:pt x="16632" y="57418"/>
                  </a:lnTo>
                  <a:lnTo>
                    <a:pt x="7976" y="63338"/>
                  </a:lnTo>
                  <a:lnTo>
                    <a:pt x="2140" y="72119"/>
                  </a:lnTo>
                  <a:lnTo>
                    <a:pt x="0" y="82872"/>
                  </a:lnTo>
                  <a:lnTo>
                    <a:pt x="2140" y="93624"/>
                  </a:lnTo>
                  <a:lnTo>
                    <a:pt x="7976" y="102405"/>
                  </a:lnTo>
                  <a:lnTo>
                    <a:pt x="16632" y="108325"/>
                  </a:lnTo>
                  <a:lnTo>
                    <a:pt x="27233" y="110496"/>
                  </a:lnTo>
                </a:path>
                <a:path w="54610" h="110489">
                  <a:moveTo>
                    <a:pt x="27233" y="55248"/>
                  </a:moveTo>
                  <a:lnTo>
                    <a:pt x="37833" y="53077"/>
                  </a:lnTo>
                  <a:lnTo>
                    <a:pt x="46490" y="47157"/>
                  </a:lnTo>
                  <a:lnTo>
                    <a:pt x="52326" y="38376"/>
                  </a:lnTo>
                  <a:lnTo>
                    <a:pt x="54466" y="27624"/>
                  </a:lnTo>
                  <a:lnTo>
                    <a:pt x="52326" y="16871"/>
                  </a:lnTo>
                  <a:lnTo>
                    <a:pt x="46490" y="8090"/>
                  </a:lnTo>
                  <a:lnTo>
                    <a:pt x="37833" y="2170"/>
                  </a:lnTo>
                  <a:lnTo>
                    <a:pt x="272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3758522" y="1591978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3785755" y="1537430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1"/>
                  </a:lnTo>
                  <a:lnTo>
                    <a:pt x="19256" y="8090"/>
                  </a:lnTo>
                  <a:lnTo>
                    <a:pt x="10600" y="21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3758522" y="1482181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27233" y="0"/>
                  </a:moveTo>
                  <a:lnTo>
                    <a:pt x="16632" y="2170"/>
                  </a:lnTo>
                  <a:lnTo>
                    <a:pt x="7976" y="8090"/>
                  </a:lnTo>
                  <a:lnTo>
                    <a:pt x="2140" y="16871"/>
                  </a:lnTo>
                  <a:lnTo>
                    <a:pt x="0" y="27624"/>
                  </a:lnTo>
                  <a:lnTo>
                    <a:pt x="2140" y="38376"/>
                  </a:lnTo>
                  <a:lnTo>
                    <a:pt x="7976" y="47157"/>
                  </a:lnTo>
                  <a:lnTo>
                    <a:pt x="16632" y="53077"/>
                  </a:lnTo>
                  <a:lnTo>
                    <a:pt x="27233" y="55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3785755" y="1427632"/>
              <a:ext cx="27305" cy="55244"/>
            </a:xfrm>
            <a:custGeom>
              <a:avLst/>
              <a:gdLst/>
              <a:ahLst/>
              <a:cxnLst/>
              <a:rect l="l" t="t" r="r" b="b"/>
              <a:pathLst>
                <a:path w="27304" h="55244">
                  <a:moveTo>
                    <a:pt x="0" y="55248"/>
                  </a:moveTo>
                  <a:lnTo>
                    <a:pt x="10600" y="53077"/>
                  </a:lnTo>
                  <a:lnTo>
                    <a:pt x="19256" y="47157"/>
                  </a:lnTo>
                  <a:lnTo>
                    <a:pt x="25093" y="38376"/>
                  </a:lnTo>
                  <a:lnTo>
                    <a:pt x="27233" y="27624"/>
                  </a:lnTo>
                  <a:lnTo>
                    <a:pt x="25093" y="16873"/>
                  </a:lnTo>
                  <a:lnTo>
                    <a:pt x="19256" y="8092"/>
                  </a:lnTo>
                  <a:lnTo>
                    <a:pt x="10600" y="217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4363625" y="95452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4353180" y="987397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0"/>
                  </a:moveTo>
                  <a:lnTo>
                    <a:pt x="0" y="5600"/>
                  </a:lnTo>
                  <a:lnTo>
                    <a:pt x="4843" y="10140"/>
                  </a:lnTo>
                  <a:lnTo>
                    <a:pt x="10818" y="101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4409139" y="912217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715" y="3147"/>
                  </a:moveTo>
                  <a:lnTo>
                    <a:pt x="6715" y="1410"/>
                  </a:lnTo>
                  <a:lnTo>
                    <a:pt x="5210" y="0"/>
                  </a:lnTo>
                  <a:lnTo>
                    <a:pt x="3357" y="0"/>
                  </a:lnTo>
                  <a:lnTo>
                    <a:pt x="1504" y="0"/>
                  </a:lnTo>
                  <a:lnTo>
                    <a:pt x="0" y="1410"/>
                  </a:lnTo>
                  <a:lnTo>
                    <a:pt x="0" y="3147"/>
                  </a:lnTo>
                  <a:lnTo>
                    <a:pt x="0" y="4883"/>
                  </a:lnTo>
                  <a:lnTo>
                    <a:pt x="1504" y="6294"/>
                  </a:lnTo>
                  <a:lnTo>
                    <a:pt x="3357" y="6294"/>
                  </a:lnTo>
                  <a:lnTo>
                    <a:pt x="5210" y="6294"/>
                  </a:lnTo>
                  <a:lnTo>
                    <a:pt x="6715" y="4883"/>
                  </a:lnTo>
                  <a:lnTo>
                    <a:pt x="6715" y="31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4405408" y="90872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14176" y="6643"/>
                  </a:moveTo>
                  <a:lnTo>
                    <a:pt x="14176" y="2978"/>
                  </a:lnTo>
                  <a:lnTo>
                    <a:pt x="11005" y="0"/>
                  </a:lnTo>
                  <a:lnTo>
                    <a:pt x="7088" y="0"/>
                  </a:lnTo>
                  <a:lnTo>
                    <a:pt x="3171" y="0"/>
                  </a:lnTo>
                  <a:lnTo>
                    <a:pt x="0" y="2978"/>
                  </a:lnTo>
                  <a:lnTo>
                    <a:pt x="0" y="6643"/>
                  </a:lnTo>
                  <a:lnTo>
                    <a:pt x="0" y="10315"/>
                  </a:lnTo>
                  <a:lnTo>
                    <a:pt x="3171" y="13287"/>
                  </a:lnTo>
                  <a:lnTo>
                    <a:pt x="7088" y="13287"/>
                  </a:lnTo>
                  <a:lnTo>
                    <a:pt x="11005" y="13287"/>
                  </a:lnTo>
                  <a:lnTo>
                    <a:pt x="14176" y="10315"/>
                  </a:lnTo>
                  <a:lnTo>
                    <a:pt x="14176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4363625" y="86885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4353180" y="859068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818" y="0"/>
                  </a:move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4364371" y="87585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4353926" y="869557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4">
                  <a:moveTo>
                    <a:pt x="0" y="118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4452787" y="95452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4575524" y="95452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4664684" y="95452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4671399" y="987397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0" y="10140"/>
                  </a:moveTo>
                  <a:lnTo>
                    <a:pt x="5975" y="10140"/>
                  </a:lnTo>
                  <a:lnTo>
                    <a:pt x="10818" y="5600"/>
                  </a:lnTo>
                  <a:lnTo>
                    <a:pt x="108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4582984" y="96117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0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4452787" y="86885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6643"/>
                  </a:moveTo>
                  <a:lnTo>
                    <a:pt x="7088" y="2972"/>
                  </a:lnTo>
                  <a:lnTo>
                    <a:pt x="391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4575523" y="86885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4664684" y="86885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6643"/>
                  </a:moveTo>
                  <a:lnTo>
                    <a:pt x="7088" y="2972"/>
                  </a:lnTo>
                  <a:lnTo>
                    <a:pt x="391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4671399" y="859068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0818" y="10140"/>
                  </a:moveTo>
                  <a:lnTo>
                    <a:pt x="10818" y="4539"/>
                  </a:lnTo>
                  <a:lnTo>
                    <a:pt x="59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4619544" y="912217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715" y="3147"/>
                  </a:moveTo>
                  <a:lnTo>
                    <a:pt x="6715" y="1410"/>
                  </a:lnTo>
                  <a:lnTo>
                    <a:pt x="5210" y="0"/>
                  </a:lnTo>
                  <a:lnTo>
                    <a:pt x="3357" y="0"/>
                  </a:lnTo>
                  <a:lnTo>
                    <a:pt x="1504" y="0"/>
                  </a:lnTo>
                  <a:lnTo>
                    <a:pt x="0" y="1410"/>
                  </a:lnTo>
                  <a:lnTo>
                    <a:pt x="0" y="3147"/>
                  </a:lnTo>
                  <a:lnTo>
                    <a:pt x="0" y="4883"/>
                  </a:lnTo>
                  <a:lnTo>
                    <a:pt x="1504" y="6294"/>
                  </a:lnTo>
                  <a:lnTo>
                    <a:pt x="3357" y="6294"/>
                  </a:lnTo>
                  <a:lnTo>
                    <a:pt x="5210" y="6294"/>
                  </a:lnTo>
                  <a:lnTo>
                    <a:pt x="6715" y="4883"/>
                  </a:lnTo>
                  <a:lnTo>
                    <a:pt x="6715" y="31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4615814" y="90872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14176" y="6643"/>
                  </a:moveTo>
                  <a:lnTo>
                    <a:pt x="14176" y="2978"/>
                  </a:lnTo>
                  <a:lnTo>
                    <a:pt x="11005" y="0"/>
                  </a:lnTo>
                  <a:lnTo>
                    <a:pt x="7088" y="0"/>
                  </a:lnTo>
                  <a:lnTo>
                    <a:pt x="3171" y="0"/>
                  </a:lnTo>
                  <a:lnTo>
                    <a:pt x="0" y="2978"/>
                  </a:lnTo>
                  <a:lnTo>
                    <a:pt x="0" y="6643"/>
                  </a:lnTo>
                  <a:lnTo>
                    <a:pt x="0" y="10315"/>
                  </a:lnTo>
                  <a:lnTo>
                    <a:pt x="3171" y="13287"/>
                  </a:lnTo>
                  <a:lnTo>
                    <a:pt x="7088" y="13287"/>
                  </a:lnTo>
                  <a:lnTo>
                    <a:pt x="11005" y="13287"/>
                  </a:lnTo>
                  <a:lnTo>
                    <a:pt x="14176" y="10315"/>
                  </a:lnTo>
                  <a:lnTo>
                    <a:pt x="14176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4582984" y="86955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07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4460621" y="875851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790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4575524" y="875853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4671772" y="875853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4682218" y="869558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4">
                  <a:moveTo>
                    <a:pt x="0" y="0"/>
                  </a:moveTo>
                  <a:lnTo>
                    <a:pt x="0" y="1181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4371087" y="96117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0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4371087" y="86955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07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4364371" y="859766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0" y="0"/>
                  </a:moveTo>
                  <a:lnTo>
                    <a:pt x="30740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4364371" y="997537"/>
              <a:ext cx="307975" cy="0"/>
            </a:xfrm>
            <a:custGeom>
              <a:avLst/>
              <a:gdLst/>
              <a:ahLst/>
              <a:cxnLst/>
              <a:rect l="l" t="t" r="r" b="b"/>
              <a:pathLst>
                <a:path w="307975">
                  <a:moveTo>
                    <a:pt x="3074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4353926" y="970962"/>
              <a:ext cx="328295" cy="0"/>
            </a:xfrm>
            <a:custGeom>
              <a:avLst/>
              <a:gdLst/>
              <a:ahLst/>
              <a:cxnLst/>
              <a:rect l="l" t="t" r="r" b="b"/>
              <a:pathLst>
                <a:path w="328295">
                  <a:moveTo>
                    <a:pt x="3282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4468828" y="95452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4557989" y="95452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0" y="6643"/>
                  </a:moveTo>
                  <a:lnTo>
                    <a:pt x="3917" y="6643"/>
                  </a:lnTo>
                  <a:lnTo>
                    <a:pt x="7088" y="3671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4476289" y="961172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0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4468828" y="86885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0"/>
                  </a:moveTo>
                  <a:lnTo>
                    <a:pt x="3171" y="0"/>
                  </a:lnTo>
                  <a:lnTo>
                    <a:pt x="0" y="2972"/>
                  </a:lnTo>
                  <a:lnTo>
                    <a:pt x="0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4557989" y="86885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7088" y="6643"/>
                  </a:moveTo>
                  <a:lnTo>
                    <a:pt x="7088" y="2972"/>
                  </a:lnTo>
                  <a:lnTo>
                    <a:pt x="391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4512850" y="912217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6715" y="3147"/>
                  </a:moveTo>
                  <a:lnTo>
                    <a:pt x="6715" y="1410"/>
                  </a:lnTo>
                  <a:lnTo>
                    <a:pt x="5210" y="0"/>
                  </a:lnTo>
                  <a:lnTo>
                    <a:pt x="3357" y="0"/>
                  </a:lnTo>
                  <a:lnTo>
                    <a:pt x="1504" y="0"/>
                  </a:lnTo>
                  <a:lnTo>
                    <a:pt x="0" y="1410"/>
                  </a:lnTo>
                  <a:lnTo>
                    <a:pt x="0" y="3147"/>
                  </a:lnTo>
                  <a:lnTo>
                    <a:pt x="0" y="4883"/>
                  </a:lnTo>
                  <a:lnTo>
                    <a:pt x="1504" y="6294"/>
                  </a:lnTo>
                  <a:lnTo>
                    <a:pt x="3357" y="6294"/>
                  </a:lnTo>
                  <a:lnTo>
                    <a:pt x="5210" y="6294"/>
                  </a:lnTo>
                  <a:lnTo>
                    <a:pt x="6715" y="4883"/>
                  </a:lnTo>
                  <a:lnTo>
                    <a:pt x="6715" y="31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4509119" y="90872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4">
                  <a:moveTo>
                    <a:pt x="14176" y="6643"/>
                  </a:moveTo>
                  <a:lnTo>
                    <a:pt x="14176" y="2978"/>
                  </a:lnTo>
                  <a:lnTo>
                    <a:pt x="11005" y="0"/>
                  </a:lnTo>
                  <a:lnTo>
                    <a:pt x="7088" y="0"/>
                  </a:lnTo>
                  <a:lnTo>
                    <a:pt x="3171" y="0"/>
                  </a:lnTo>
                  <a:lnTo>
                    <a:pt x="0" y="2978"/>
                  </a:lnTo>
                  <a:lnTo>
                    <a:pt x="0" y="6643"/>
                  </a:lnTo>
                  <a:lnTo>
                    <a:pt x="0" y="10315"/>
                  </a:lnTo>
                  <a:lnTo>
                    <a:pt x="3171" y="13287"/>
                  </a:lnTo>
                  <a:lnTo>
                    <a:pt x="7088" y="13287"/>
                  </a:lnTo>
                  <a:lnTo>
                    <a:pt x="11005" y="13287"/>
                  </a:lnTo>
                  <a:lnTo>
                    <a:pt x="14176" y="10315"/>
                  </a:lnTo>
                  <a:lnTo>
                    <a:pt x="14176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4476289" y="869558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0" y="0"/>
                  </a:moveTo>
                  <a:lnTo>
                    <a:pt x="8207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4468828" y="875853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4565077" y="875853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h="79375">
                  <a:moveTo>
                    <a:pt x="0" y="0"/>
                  </a:move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3224302" y="2413006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2329705" y="496109"/>
              <a:ext cx="989965" cy="0"/>
            </a:xfrm>
            <a:custGeom>
              <a:avLst/>
              <a:gdLst/>
              <a:ahLst/>
              <a:cxnLst/>
              <a:rect l="l" t="t" r="r" b="b"/>
              <a:pathLst>
                <a:path w="989964">
                  <a:moveTo>
                    <a:pt x="0" y="0"/>
                  </a:moveTo>
                  <a:lnTo>
                    <a:pt x="98935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5816319" y="2982970"/>
              <a:ext cx="0" cy="415925"/>
            </a:xfrm>
            <a:custGeom>
              <a:avLst/>
              <a:gdLst/>
              <a:ahLst/>
              <a:cxnLst/>
              <a:rect l="l" t="t" r="r" b="b"/>
              <a:pathLst>
                <a:path h="415925">
                  <a:moveTo>
                    <a:pt x="0" y="4154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2016333" y="442958"/>
              <a:ext cx="10912475" cy="3142615"/>
            </a:xfrm>
            <a:custGeom>
              <a:avLst/>
              <a:gdLst/>
              <a:ahLst/>
              <a:cxnLst/>
              <a:rect l="l" t="t" r="r" b="b"/>
              <a:pathLst>
                <a:path w="10912475" h="3142615">
                  <a:moveTo>
                    <a:pt x="0" y="0"/>
                  </a:moveTo>
                  <a:lnTo>
                    <a:pt x="10911992" y="0"/>
                  </a:lnTo>
                  <a:lnTo>
                    <a:pt x="10911992" y="3142144"/>
                  </a:lnTo>
                  <a:lnTo>
                    <a:pt x="0" y="314214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2925854" y="2458463"/>
              <a:ext cx="556260" cy="576580"/>
            </a:xfrm>
            <a:custGeom>
              <a:avLst/>
              <a:gdLst/>
              <a:ahLst/>
              <a:cxnLst/>
              <a:rect l="l" t="t" r="r" b="b"/>
              <a:pathLst>
                <a:path w="556260" h="576580">
                  <a:moveTo>
                    <a:pt x="0" y="0"/>
                  </a:moveTo>
                  <a:lnTo>
                    <a:pt x="0" y="576258"/>
                  </a:lnTo>
                  <a:lnTo>
                    <a:pt x="555858" y="576258"/>
                  </a:lnTo>
                  <a:lnTo>
                    <a:pt x="555858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2925854" y="2458463"/>
              <a:ext cx="556260" cy="73025"/>
            </a:xfrm>
            <a:custGeom>
              <a:avLst/>
              <a:gdLst/>
              <a:ahLst/>
              <a:cxnLst/>
              <a:rect l="l" t="t" r="r" b="b"/>
              <a:pathLst>
                <a:path w="556260" h="73025">
                  <a:moveTo>
                    <a:pt x="555858" y="72731"/>
                  </a:moveTo>
                  <a:lnTo>
                    <a:pt x="55585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2898247" y="2432588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4">
                  <a:moveTo>
                    <a:pt x="0" y="0"/>
                  </a:moveTo>
                  <a:lnTo>
                    <a:pt x="0" y="628009"/>
                  </a:lnTo>
                  <a:lnTo>
                    <a:pt x="611071" y="628009"/>
                  </a:lnTo>
                  <a:lnTo>
                    <a:pt x="611071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3509319" y="2432587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60">
                  <a:moveTo>
                    <a:pt x="0" y="9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3472759" y="2766174"/>
              <a:ext cx="47625" cy="20320"/>
            </a:xfrm>
            <a:custGeom>
              <a:avLst/>
              <a:gdLst/>
              <a:ahLst/>
              <a:cxnLst/>
              <a:rect l="l" t="t" r="r" b="b"/>
              <a:pathLst>
                <a:path w="47625" h="20319">
                  <a:moveTo>
                    <a:pt x="36559" y="20280"/>
                  </a:moveTo>
                  <a:lnTo>
                    <a:pt x="47005" y="20280"/>
                  </a:lnTo>
                  <a:lnTo>
                    <a:pt x="47005" y="0"/>
                  </a:lnTo>
                  <a:lnTo>
                    <a:pt x="0" y="0"/>
                  </a:lnTo>
                  <a:lnTo>
                    <a:pt x="0" y="20280"/>
                  </a:lnTo>
                  <a:lnTo>
                    <a:pt x="8953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3472013" y="2510215"/>
              <a:ext cx="47625" cy="21590"/>
            </a:xfrm>
            <a:custGeom>
              <a:avLst/>
              <a:gdLst/>
              <a:ahLst/>
              <a:cxnLst/>
              <a:rect l="l" t="t" r="r" b="b"/>
              <a:pathLst>
                <a:path w="47625" h="21589">
                  <a:moveTo>
                    <a:pt x="9699" y="0"/>
                  </a:moveTo>
                  <a:lnTo>
                    <a:pt x="0" y="0"/>
                  </a:lnTo>
                  <a:lnTo>
                    <a:pt x="0" y="20980"/>
                  </a:lnTo>
                  <a:lnTo>
                    <a:pt x="47005" y="20980"/>
                  </a:lnTo>
                  <a:lnTo>
                    <a:pt x="47005" y="0"/>
                  </a:ln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3023596" y="2780160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4">
                  <a:moveTo>
                    <a:pt x="394697" y="0"/>
                  </a:moveTo>
                  <a:lnTo>
                    <a:pt x="360375" y="0"/>
                  </a:lnTo>
                  <a:lnTo>
                    <a:pt x="360375" y="189521"/>
                  </a:lnTo>
                  <a:lnTo>
                    <a:pt x="0" y="18952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3023596" y="252420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3023596" y="2524201"/>
              <a:ext cx="394970" cy="10160"/>
            </a:xfrm>
            <a:custGeom>
              <a:avLst/>
              <a:gdLst/>
              <a:ahLst/>
              <a:cxnLst/>
              <a:rect l="l" t="t" r="r" b="b"/>
              <a:pathLst>
                <a:path w="394970" h="10160">
                  <a:moveTo>
                    <a:pt x="394697" y="9790"/>
                  </a:moveTo>
                  <a:lnTo>
                    <a:pt x="360375" y="9790"/>
                  </a:lnTo>
                  <a:lnTo>
                    <a:pt x="36037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3300406" y="2991363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2969129" y="2510914"/>
              <a:ext cx="0" cy="472440"/>
            </a:xfrm>
            <a:custGeom>
              <a:avLst/>
              <a:gdLst/>
              <a:ahLst/>
              <a:cxnLst/>
              <a:rect l="l" t="t" r="r" b="b"/>
              <a:pathLst>
                <a:path h="472439">
                  <a:moveTo>
                    <a:pt x="0" y="0"/>
                  </a:moveTo>
                  <a:lnTo>
                    <a:pt x="0" y="4720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3438438" y="2627004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5">
                  <a:moveTo>
                    <a:pt x="0" y="355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2969129" y="2510914"/>
              <a:ext cx="469900" cy="92075"/>
            </a:xfrm>
            <a:custGeom>
              <a:avLst/>
              <a:gdLst/>
              <a:ahLst/>
              <a:cxnLst/>
              <a:rect l="l" t="t" r="r" b="b"/>
              <a:pathLst>
                <a:path w="469900" h="92075">
                  <a:moveTo>
                    <a:pt x="469308" y="91613"/>
                  </a:moveTo>
                  <a:lnTo>
                    <a:pt x="46930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2960921" y="2458464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8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3418293" y="2524201"/>
              <a:ext cx="11430" cy="273685"/>
            </a:xfrm>
            <a:custGeom>
              <a:avLst/>
              <a:gdLst/>
              <a:ahLst/>
              <a:cxnLst/>
              <a:rect l="l" t="t" r="r" b="b"/>
              <a:pathLst>
                <a:path w="11429" h="273685">
                  <a:moveTo>
                    <a:pt x="11191" y="273442"/>
                  </a:moveTo>
                  <a:lnTo>
                    <a:pt x="11191" y="259455"/>
                  </a:lnTo>
                  <a:lnTo>
                    <a:pt x="0" y="259455"/>
                  </a:lnTo>
                  <a:lnTo>
                    <a:pt x="0" y="0"/>
                  </a:lnTo>
                  <a:lnTo>
                    <a:pt x="11191" y="0"/>
                  </a:lnTo>
                  <a:lnTo>
                    <a:pt x="11191" y="259455"/>
                  </a:lnTo>
                  <a:lnTo>
                    <a:pt x="0" y="2594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3429485" y="281093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3429485" y="28500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3429485" y="288995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3429485" y="29291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3418293" y="2968283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29" h="15239">
                  <a:moveTo>
                    <a:pt x="11191" y="0"/>
                  </a:moveTo>
                  <a:lnTo>
                    <a:pt x="11191" y="14686"/>
                  </a:lnTo>
                  <a:lnTo>
                    <a:pt x="0" y="146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3418293" y="29291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3418293" y="288995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3418293" y="28500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3418293" y="281093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3418293" y="278365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3446646" y="2458464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8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3433213" y="2602527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4">
                  <a:moveTo>
                    <a:pt x="22383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2383" y="0"/>
                  </a:lnTo>
                  <a:lnTo>
                    <a:pt x="22383" y="24476"/>
                  </a:lnTo>
                  <a:close/>
                </a:path>
                <a:path w="22860" h="24764">
                  <a:moveTo>
                    <a:pt x="18652" y="20280"/>
                  </a:moveTo>
                  <a:lnTo>
                    <a:pt x="6715" y="20280"/>
                  </a:lnTo>
                  <a:lnTo>
                    <a:pt x="6715" y="21679"/>
                  </a:lnTo>
                  <a:lnTo>
                    <a:pt x="18652" y="21679"/>
                  </a:lnTo>
                  <a:lnTo>
                    <a:pt x="18652" y="20280"/>
                  </a:lnTo>
                  <a:close/>
                </a:path>
                <a:path w="22860" h="24764">
                  <a:moveTo>
                    <a:pt x="18652" y="17483"/>
                  </a:moveTo>
                  <a:lnTo>
                    <a:pt x="6715" y="17483"/>
                  </a:lnTo>
                  <a:lnTo>
                    <a:pt x="6715" y="18882"/>
                  </a:lnTo>
                  <a:lnTo>
                    <a:pt x="18652" y="18882"/>
                  </a:lnTo>
                  <a:lnTo>
                    <a:pt x="18652" y="17483"/>
                  </a:lnTo>
                  <a:close/>
                </a:path>
                <a:path w="22860" h="24764">
                  <a:moveTo>
                    <a:pt x="18652" y="14686"/>
                  </a:moveTo>
                  <a:lnTo>
                    <a:pt x="6715" y="14686"/>
                  </a:lnTo>
                  <a:lnTo>
                    <a:pt x="6715" y="16084"/>
                  </a:lnTo>
                  <a:lnTo>
                    <a:pt x="18652" y="16084"/>
                  </a:lnTo>
                  <a:lnTo>
                    <a:pt x="18652" y="14686"/>
                  </a:lnTo>
                  <a:close/>
                </a:path>
                <a:path w="22860" h="24764">
                  <a:moveTo>
                    <a:pt x="18652" y="12588"/>
                  </a:moveTo>
                  <a:lnTo>
                    <a:pt x="6715" y="12588"/>
                  </a:lnTo>
                  <a:lnTo>
                    <a:pt x="6715" y="13986"/>
                  </a:lnTo>
                  <a:lnTo>
                    <a:pt x="18652" y="13986"/>
                  </a:lnTo>
                  <a:lnTo>
                    <a:pt x="18652" y="12588"/>
                  </a:lnTo>
                  <a:close/>
                </a:path>
                <a:path w="22860" h="24764">
                  <a:moveTo>
                    <a:pt x="18652" y="9790"/>
                  </a:moveTo>
                  <a:lnTo>
                    <a:pt x="6715" y="9790"/>
                  </a:lnTo>
                  <a:lnTo>
                    <a:pt x="6715" y="11189"/>
                  </a:lnTo>
                  <a:lnTo>
                    <a:pt x="18652" y="11189"/>
                  </a:lnTo>
                  <a:lnTo>
                    <a:pt x="18652" y="9790"/>
                  </a:lnTo>
                  <a:close/>
                </a:path>
                <a:path w="22860" h="24764">
                  <a:moveTo>
                    <a:pt x="18652" y="6993"/>
                  </a:moveTo>
                  <a:lnTo>
                    <a:pt x="6715" y="6993"/>
                  </a:lnTo>
                  <a:lnTo>
                    <a:pt x="6715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860" h="24764">
                  <a:moveTo>
                    <a:pt x="18652" y="4196"/>
                  </a:moveTo>
                  <a:lnTo>
                    <a:pt x="6715" y="4196"/>
                  </a:lnTo>
                  <a:lnTo>
                    <a:pt x="6715" y="5594"/>
                  </a:lnTo>
                  <a:lnTo>
                    <a:pt x="18652" y="5594"/>
                  </a:lnTo>
                  <a:lnTo>
                    <a:pt x="18652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3438438" y="26025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3186995" y="2991362"/>
              <a:ext cx="33655" cy="26670"/>
            </a:xfrm>
            <a:custGeom>
              <a:avLst/>
              <a:gdLst/>
              <a:ahLst/>
              <a:cxnLst/>
              <a:rect l="l" t="t" r="r" b="b"/>
              <a:pathLst>
                <a:path w="33655" h="26669">
                  <a:moveTo>
                    <a:pt x="33575" y="26575"/>
                  </a:moveTo>
                  <a:lnTo>
                    <a:pt x="22383" y="26575"/>
                  </a:lnTo>
                  <a:lnTo>
                    <a:pt x="22383" y="5594"/>
                  </a:lnTo>
                  <a:lnTo>
                    <a:pt x="11191" y="5594"/>
                  </a:lnTo>
                  <a:lnTo>
                    <a:pt x="11191" y="26575"/>
                  </a:lnTo>
                  <a:lnTo>
                    <a:pt x="0" y="26575"/>
                  </a:lnTo>
                  <a:lnTo>
                    <a:pt x="0" y="20280"/>
                  </a:lnTo>
                  <a:lnTo>
                    <a:pt x="5222" y="20280"/>
                  </a:lnTo>
                  <a:lnTo>
                    <a:pt x="5222" y="0"/>
                  </a:lnTo>
                  <a:lnTo>
                    <a:pt x="28352" y="0"/>
                  </a:lnTo>
                  <a:lnTo>
                    <a:pt x="28352" y="20280"/>
                  </a:lnTo>
                  <a:lnTo>
                    <a:pt x="33575" y="20280"/>
                  </a:lnTo>
                  <a:lnTo>
                    <a:pt x="33575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3300406" y="2476645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4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3186995" y="2475946"/>
              <a:ext cx="33655" cy="26034"/>
            </a:xfrm>
            <a:custGeom>
              <a:avLst/>
              <a:gdLst/>
              <a:ahLst/>
              <a:cxnLst/>
              <a:rect l="l" t="t" r="r" b="b"/>
              <a:pathLst>
                <a:path w="33655" h="26035">
                  <a:moveTo>
                    <a:pt x="33575" y="0"/>
                  </a:moveTo>
                  <a:lnTo>
                    <a:pt x="22383" y="0"/>
                  </a:lnTo>
                  <a:lnTo>
                    <a:pt x="22383" y="20280"/>
                  </a:lnTo>
                  <a:lnTo>
                    <a:pt x="11191" y="20280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5594"/>
                  </a:lnTo>
                  <a:lnTo>
                    <a:pt x="5222" y="5594"/>
                  </a:lnTo>
                  <a:lnTo>
                    <a:pt x="5222" y="25875"/>
                  </a:lnTo>
                  <a:lnTo>
                    <a:pt x="28352" y="25875"/>
                  </a:lnTo>
                  <a:lnTo>
                    <a:pt x="28352" y="5594"/>
                  </a:lnTo>
                  <a:lnTo>
                    <a:pt x="33575" y="5594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2898247" y="2432588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6110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3461565" y="2522802"/>
              <a:ext cx="10160" cy="260350"/>
            </a:xfrm>
            <a:custGeom>
              <a:avLst/>
              <a:gdLst/>
              <a:ahLst/>
              <a:cxnLst/>
              <a:rect l="l" t="t" r="r" b="b"/>
              <a:pathLst>
                <a:path w="10160" h="260350">
                  <a:moveTo>
                    <a:pt x="0" y="260155"/>
                  </a:moveTo>
                  <a:lnTo>
                    <a:pt x="9699" y="260155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26015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3455598" y="2504621"/>
              <a:ext cx="26670" cy="408940"/>
            </a:xfrm>
            <a:custGeom>
              <a:avLst/>
              <a:gdLst/>
              <a:ahLst/>
              <a:cxnLst/>
              <a:rect l="l" t="t" r="r" b="b"/>
              <a:pathLst>
                <a:path w="26670" h="408939">
                  <a:moveTo>
                    <a:pt x="26114" y="0"/>
                  </a:moveTo>
                  <a:lnTo>
                    <a:pt x="0" y="0"/>
                  </a:lnTo>
                  <a:lnTo>
                    <a:pt x="0" y="408415"/>
                  </a:lnTo>
                  <a:lnTo>
                    <a:pt x="26114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2969129" y="2982970"/>
              <a:ext cx="469900" cy="0"/>
            </a:xfrm>
            <a:custGeom>
              <a:avLst/>
              <a:gdLst/>
              <a:ahLst/>
              <a:cxnLst/>
              <a:rect l="l" t="t" r="r" b="b"/>
              <a:pathLst>
                <a:path w="469900">
                  <a:moveTo>
                    <a:pt x="4693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2989274" y="2780160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4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2989274" y="2524201"/>
              <a:ext cx="34925" cy="10160"/>
            </a:xfrm>
            <a:custGeom>
              <a:avLst/>
              <a:gdLst/>
              <a:ahLst/>
              <a:cxnLst/>
              <a:rect l="l" t="t" r="r" b="b"/>
              <a:pathLst>
                <a:path w="34925" h="10160">
                  <a:moveTo>
                    <a:pt x="0" y="9790"/>
                  </a:moveTo>
                  <a:lnTo>
                    <a:pt x="34321" y="9790"/>
                  </a:ln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2969129" y="2627004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5">
                  <a:moveTo>
                    <a:pt x="0" y="355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2969129" y="2510914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2978082" y="2524201"/>
              <a:ext cx="11430" cy="273685"/>
            </a:xfrm>
            <a:custGeom>
              <a:avLst/>
              <a:gdLst/>
              <a:ahLst/>
              <a:cxnLst/>
              <a:rect l="l" t="t" r="r" b="b"/>
              <a:pathLst>
                <a:path w="11430" h="273685">
                  <a:moveTo>
                    <a:pt x="0" y="273442"/>
                  </a:moveTo>
                  <a:lnTo>
                    <a:pt x="0" y="259455"/>
                  </a:lnTo>
                  <a:lnTo>
                    <a:pt x="11191" y="2594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59455"/>
                  </a:lnTo>
                  <a:lnTo>
                    <a:pt x="11191" y="2594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2978082" y="281093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2978082" y="28500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2978082" y="2889958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2978082" y="29291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2978082" y="2968283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39">
                  <a:moveTo>
                    <a:pt x="0" y="0"/>
                  </a:moveTo>
                  <a:lnTo>
                    <a:pt x="0" y="14686"/>
                  </a:lnTo>
                  <a:lnTo>
                    <a:pt x="11191" y="146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2989274" y="292912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2989274" y="288995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2989274" y="285009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2989274" y="2810932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69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2989274" y="278365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5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2951966" y="2602527"/>
              <a:ext cx="22860" cy="24765"/>
            </a:xfrm>
            <a:custGeom>
              <a:avLst/>
              <a:gdLst/>
              <a:ahLst/>
              <a:cxnLst/>
              <a:rect l="l" t="t" r="r" b="b"/>
              <a:pathLst>
                <a:path w="22860" h="24764">
                  <a:moveTo>
                    <a:pt x="0" y="24476"/>
                  </a:moveTo>
                  <a:lnTo>
                    <a:pt x="22383" y="24476"/>
                  </a:lnTo>
                  <a:lnTo>
                    <a:pt x="22383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860" h="24764">
                  <a:moveTo>
                    <a:pt x="3730" y="20280"/>
                  </a:moveTo>
                  <a:lnTo>
                    <a:pt x="15668" y="20280"/>
                  </a:lnTo>
                  <a:lnTo>
                    <a:pt x="15668" y="21679"/>
                  </a:lnTo>
                  <a:lnTo>
                    <a:pt x="3730" y="21679"/>
                  </a:lnTo>
                  <a:lnTo>
                    <a:pt x="3730" y="20280"/>
                  </a:lnTo>
                  <a:close/>
                </a:path>
                <a:path w="22860" h="24764">
                  <a:moveTo>
                    <a:pt x="3730" y="17483"/>
                  </a:moveTo>
                  <a:lnTo>
                    <a:pt x="15668" y="17483"/>
                  </a:lnTo>
                  <a:lnTo>
                    <a:pt x="15668" y="18882"/>
                  </a:lnTo>
                  <a:lnTo>
                    <a:pt x="3730" y="18882"/>
                  </a:lnTo>
                  <a:lnTo>
                    <a:pt x="3730" y="17483"/>
                  </a:lnTo>
                  <a:close/>
                </a:path>
                <a:path w="22860" h="24764">
                  <a:moveTo>
                    <a:pt x="3730" y="14686"/>
                  </a:moveTo>
                  <a:lnTo>
                    <a:pt x="15668" y="14686"/>
                  </a:lnTo>
                  <a:lnTo>
                    <a:pt x="15668" y="16084"/>
                  </a:lnTo>
                  <a:lnTo>
                    <a:pt x="3730" y="16084"/>
                  </a:lnTo>
                  <a:lnTo>
                    <a:pt x="3730" y="14686"/>
                  </a:lnTo>
                  <a:close/>
                </a:path>
                <a:path w="22860" h="24764">
                  <a:moveTo>
                    <a:pt x="3730" y="12588"/>
                  </a:moveTo>
                  <a:lnTo>
                    <a:pt x="15668" y="12588"/>
                  </a:lnTo>
                  <a:lnTo>
                    <a:pt x="15668" y="13986"/>
                  </a:lnTo>
                  <a:lnTo>
                    <a:pt x="3730" y="13986"/>
                  </a:lnTo>
                  <a:lnTo>
                    <a:pt x="3730" y="12588"/>
                  </a:lnTo>
                  <a:close/>
                </a:path>
                <a:path w="22860" h="24764">
                  <a:moveTo>
                    <a:pt x="3730" y="9790"/>
                  </a:moveTo>
                  <a:lnTo>
                    <a:pt x="15668" y="9790"/>
                  </a:lnTo>
                  <a:lnTo>
                    <a:pt x="15668" y="11189"/>
                  </a:lnTo>
                  <a:lnTo>
                    <a:pt x="3730" y="11189"/>
                  </a:lnTo>
                  <a:lnTo>
                    <a:pt x="3730" y="9790"/>
                  </a:lnTo>
                  <a:close/>
                </a:path>
                <a:path w="22860" h="24764">
                  <a:moveTo>
                    <a:pt x="3730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3730" y="8392"/>
                  </a:lnTo>
                  <a:lnTo>
                    <a:pt x="3730" y="6993"/>
                  </a:lnTo>
                  <a:close/>
                </a:path>
                <a:path w="22860" h="24764">
                  <a:moveTo>
                    <a:pt x="3730" y="4196"/>
                  </a:moveTo>
                  <a:lnTo>
                    <a:pt x="15668" y="4196"/>
                  </a:lnTo>
                  <a:lnTo>
                    <a:pt x="15668" y="5594"/>
                  </a:lnTo>
                  <a:lnTo>
                    <a:pt x="3730" y="5594"/>
                  </a:lnTo>
                  <a:lnTo>
                    <a:pt x="3730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2969129" y="260252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5107506" y="741578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32083" y="6294"/>
                  </a:moveTo>
                  <a:lnTo>
                    <a:pt x="6715" y="209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5032148" y="708010"/>
              <a:ext cx="49530" cy="25400"/>
            </a:xfrm>
            <a:custGeom>
              <a:avLst/>
              <a:gdLst/>
              <a:ahLst/>
              <a:cxnLst/>
              <a:rect l="l" t="t" r="r" b="b"/>
              <a:pathLst>
                <a:path w="49529" h="25400">
                  <a:moveTo>
                    <a:pt x="49243" y="25176"/>
                  </a:moveTo>
                  <a:lnTo>
                    <a:pt x="32829" y="18882"/>
                  </a:lnTo>
                  <a:lnTo>
                    <a:pt x="10445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4972459" y="653462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4">
                  <a:moveTo>
                    <a:pt x="37305" y="38463"/>
                  </a:moveTo>
                  <a:lnTo>
                    <a:pt x="28352" y="31470"/>
                  </a:lnTo>
                  <a:lnTo>
                    <a:pt x="11191" y="139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4934406" y="583527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22383" y="48254"/>
                  </a:moveTo>
                  <a:lnTo>
                    <a:pt x="19399" y="43359"/>
                  </a:lnTo>
                  <a:lnTo>
                    <a:pt x="8207" y="2167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4997827" y="514991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185037" y="6993"/>
                  </a:moveTo>
                  <a:lnTo>
                    <a:pt x="177576" y="0"/>
                  </a:lnTo>
                  <a:lnTo>
                    <a:pt x="0" y="166443"/>
                  </a:lnTo>
                  <a:lnTo>
                    <a:pt x="6715" y="173436"/>
                  </a:lnTo>
                  <a:lnTo>
                    <a:pt x="185037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5175403" y="508698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5175403" y="74437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4" name="object 2194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2674674" y="1505847"/>
              <a:ext cx="88014" cy="83447"/>
            </a:xfrm>
            <a:prstGeom prst="rect">
              <a:avLst/>
            </a:prstGeom>
          </p:spPr>
        </p:pic>
        <p:pic>
          <p:nvPicPr>
            <p:cNvPr id="2195" name="object 2195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2774722" y="1187688"/>
              <a:ext cx="236300" cy="162318"/>
            </a:xfrm>
            <a:prstGeom prst="rect">
              <a:avLst/>
            </a:prstGeom>
          </p:spPr>
        </p:pic>
        <p:sp>
          <p:nvSpPr>
            <p:cNvPr id="2196" name="object 2196"/>
            <p:cNvSpPr/>
            <p:nvPr/>
          </p:nvSpPr>
          <p:spPr>
            <a:xfrm>
              <a:off x="12869384" y="1547919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4">
                  <a:moveTo>
                    <a:pt x="0" y="86718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2808948" y="1597573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2873860" y="1432528"/>
              <a:ext cx="0" cy="502920"/>
            </a:xfrm>
            <a:custGeom>
              <a:avLst/>
              <a:gdLst/>
              <a:ahLst/>
              <a:cxnLst/>
              <a:rect l="l" t="t" r="r" b="b"/>
              <a:pathLst>
                <a:path h="502919">
                  <a:moveTo>
                    <a:pt x="0" y="0"/>
                  </a:moveTo>
                  <a:lnTo>
                    <a:pt x="0" y="502827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2732098" y="1547919"/>
              <a:ext cx="0" cy="86995"/>
            </a:xfrm>
            <a:custGeom>
              <a:avLst/>
              <a:gdLst/>
              <a:ahLst/>
              <a:cxnLst/>
              <a:rect l="l" t="t" r="r" b="b"/>
              <a:pathLst>
                <a:path h="86994">
                  <a:moveTo>
                    <a:pt x="0" y="0"/>
                  </a:moveTo>
                  <a:lnTo>
                    <a:pt x="0" y="86718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2732844" y="1597573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0" y="39163"/>
                  </a:moveTo>
                  <a:lnTo>
                    <a:pt x="58943" y="0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2728367" y="1445815"/>
              <a:ext cx="0" cy="476250"/>
            </a:xfrm>
            <a:custGeom>
              <a:avLst/>
              <a:gdLst/>
              <a:ahLst/>
              <a:cxnLst/>
              <a:rect l="l" t="t" r="r" b="b"/>
              <a:pathLst>
                <a:path h="476250">
                  <a:moveTo>
                    <a:pt x="0" y="476252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2718668" y="1443019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481846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2729859" y="1432528"/>
              <a:ext cx="156845" cy="502920"/>
            </a:xfrm>
            <a:custGeom>
              <a:avLst/>
              <a:gdLst/>
              <a:ahLst/>
              <a:cxnLst/>
              <a:rect l="l" t="t" r="r" b="b"/>
              <a:pathLst>
                <a:path w="156845" h="502919">
                  <a:moveTo>
                    <a:pt x="0" y="0"/>
                  </a:moveTo>
                  <a:lnTo>
                    <a:pt x="156685" y="0"/>
                  </a:lnTo>
                  <a:lnTo>
                    <a:pt x="156685" y="502827"/>
                  </a:lnTo>
                  <a:lnTo>
                    <a:pt x="0" y="502827"/>
                  </a:lnTo>
                </a:path>
              </a:pathLst>
            </a:custGeom>
            <a:ln w="59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2717921" y="1432528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11564" y="0"/>
                  </a:moveTo>
                  <a:lnTo>
                    <a:pt x="5179" y="0"/>
                  </a:lnTo>
                  <a:lnTo>
                    <a:pt x="0" y="4539"/>
                  </a:lnTo>
                  <a:lnTo>
                    <a:pt x="0" y="10140"/>
                  </a:lnTo>
                </a:path>
              </a:pathLst>
            </a:custGeom>
            <a:ln w="57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2808948" y="1545123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0"/>
                  </a:moveTo>
                  <a:lnTo>
                    <a:pt x="0" y="39163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2789549" y="1580788"/>
              <a:ext cx="22225" cy="20320"/>
            </a:xfrm>
            <a:custGeom>
              <a:avLst/>
              <a:gdLst/>
              <a:ahLst/>
              <a:cxnLst/>
              <a:rect l="l" t="t" r="r" b="b"/>
              <a:pathLst>
                <a:path w="22225" h="20319">
                  <a:moveTo>
                    <a:pt x="21637" y="10140"/>
                  </a:moveTo>
                  <a:lnTo>
                    <a:pt x="21637" y="4539"/>
                  </a:lnTo>
                  <a:lnTo>
                    <a:pt x="16793" y="0"/>
                  </a:lnTo>
                  <a:lnTo>
                    <a:pt x="10818" y="0"/>
                  </a:lnTo>
                  <a:lnTo>
                    <a:pt x="4843" y="0"/>
                  </a:lnTo>
                  <a:lnTo>
                    <a:pt x="0" y="4539"/>
                  </a:lnTo>
                  <a:lnTo>
                    <a:pt x="0" y="10140"/>
                  </a:lnTo>
                  <a:lnTo>
                    <a:pt x="0" y="15741"/>
                  </a:lnTo>
                  <a:lnTo>
                    <a:pt x="4843" y="20280"/>
                  </a:lnTo>
                  <a:lnTo>
                    <a:pt x="10818" y="20280"/>
                  </a:lnTo>
                  <a:lnTo>
                    <a:pt x="16793" y="20280"/>
                  </a:lnTo>
                  <a:lnTo>
                    <a:pt x="21637" y="15741"/>
                  </a:lnTo>
                  <a:lnTo>
                    <a:pt x="21637" y="1014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2732844" y="1441620"/>
              <a:ext cx="141605" cy="0"/>
            </a:xfrm>
            <a:custGeom>
              <a:avLst/>
              <a:gdLst/>
              <a:ahLst/>
              <a:cxnLst/>
              <a:rect l="l" t="t" r="r" b="b"/>
              <a:pathLst>
                <a:path w="141604">
                  <a:moveTo>
                    <a:pt x="0" y="0"/>
                  </a:moveTo>
                  <a:lnTo>
                    <a:pt x="141016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2732098" y="1441620"/>
              <a:ext cx="6350" cy="102235"/>
            </a:xfrm>
            <a:custGeom>
              <a:avLst/>
              <a:gdLst/>
              <a:ahLst/>
              <a:cxnLst/>
              <a:rect l="l" t="t" r="r" b="b"/>
              <a:pathLst>
                <a:path w="6350" h="102234">
                  <a:moveTo>
                    <a:pt x="0" y="0"/>
                  </a:moveTo>
                  <a:lnTo>
                    <a:pt x="5968" y="102103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2731905" y="1441620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4" h="634">
                  <a:moveTo>
                    <a:pt x="565" y="0"/>
                  </a:moveTo>
                </a:path>
                <a:path w="634" h="634">
                  <a:moveTo>
                    <a:pt x="565" y="0"/>
                  </a:moveTo>
                  <a:lnTo>
                    <a:pt x="373" y="5"/>
                  </a:lnTo>
                  <a:lnTo>
                    <a:pt x="186" y="17"/>
                  </a:lnTo>
                  <a:lnTo>
                    <a:pt x="0" y="46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2728369" y="14416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444" y="0"/>
                  </a:moveTo>
                  <a:lnTo>
                    <a:pt x="1461" y="303"/>
                  </a:lnTo>
                  <a:lnTo>
                    <a:pt x="0" y="1911"/>
                  </a:lnTo>
                  <a:lnTo>
                    <a:pt x="0" y="3793"/>
                  </a:lnTo>
                </a:path>
              </a:pathLst>
            </a:custGeom>
            <a:ln w="57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2863415" y="1441620"/>
              <a:ext cx="5715" cy="102235"/>
            </a:xfrm>
            <a:custGeom>
              <a:avLst/>
              <a:gdLst/>
              <a:ahLst/>
              <a:cxnLst/>
              <a:rect l="l" t="t" r="r" b="b"/>
              <a:pathLst>
                <a:path w="5715" h="102234">
                  <a:moveTo>
                    <a:pt x="5222" y="0"/>
                  </a:moveTo>
                  <a:lnTo>
                    <a:pt x="0" y="102103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2864534" y="15437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3846"/>
                  </a:moveTo>
                  <a:lnTo>
                    <a:pt x="4103" y="1725"/>
                  </a:lnTo>
                  <a:lnTo>
                    <a:pt x="2269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13" name="object 221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2715037" y="1631397"/>
              <a:ext cx="158823" cy="306144"/>
            </a:xfrm>
            <a:prstGeom prst="rect">
              <a:avLst/>
            </a:prstGeom>
          </p:spPr>
        </p:pic>
        <p:sp>
          <p:nvSpPr>
            <p:cNvPr id="2214" name="object 2214"/>
            <p:cNvSpPr/>
            <p:nvPr/>
          </p:nvSpPr>
          <p:spPr>
            <a:xfrm>
              <a:off x="12736574" y="1543724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>
                  <a:moveTo>
                    <a:pt x="128332" y="0"/>
                  </a:moveTo>
                  <a:lnTo>
                    <a:pt x="0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2732098" y="15437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03" y="0"/>
                  </a:moveTo>
                  <a:lnTo>
                    <a:pt x="1840" y="0"/>
                  </a:lnTo>
                  <a:lnTo>
                    <a:pt x="0" y="1725"/>
                  </a:lnTo>
                  <a:lnTo>
                    <a:pt x="0" y="3846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2732098" y="1546521"/>
              <a:ext cx="59055" cy="39370"/>
            </a:xfrm>
            <a:custGeom>
              <a:avLst/>
              <a:gdLst/>
              <a:ahLst/>
              <a:cxnLst/>
              <a:rect l="l" t="t" r="r" b="b"/>
              <a:pathLst>
                <a:path w="59054" h="39369">
                  <a:moveTo>
                    <a:pt x="58943" y="39163"/>
                  </a:moveTo>
                  <a:lnTo>
                    <a:pt x="0" y="0"/>
                  </a:lnTo>
                </a:path>
              </a:pathLst>
            </a:custGeom>
            <a:ln w="5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3830896" y="756963"/>
              <a:ext cx="24765" cy="23495"/>
            </a:xfrm>
            <a:custGeom>
              <a:avLst/>
              <a:gdLst/>
              <a:ahLst/>
              <a:cxnLst/>
              <a:rect l="l" t="t" r="r" b="b"/>
              <a:pathLst>
                <a:path w="24764" h="23495">
                  <a:moveTo>
                    <a:pt x="0" y="23078"/>
                  </a:moveTo>
                  <a:lnTo>
                    <a:pt x="24621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3830896" y="78144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3830896" y="80941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3830896" y="83738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3830896" y="86466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3830896" y="89263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3830896" y="92061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3830896" y="94858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3830896" y="97585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3830896" y="100383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3830896" y="1005928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4" h="52069">
                  <a:moveTo>
                    <a:pt x="0" y="51751"/>
                  </a:moveTo>
                  <a:lnTo>
                    <a:pt x="55958" y="0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3830896" y="105908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3888347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3830896" y="108705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3918192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3830896" y="111502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3947290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3830896" y="114230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3977135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3830896" y="117027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4006980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3830896" y="119824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4036825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3830896" y="122622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4065924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3830896" y="125349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4095768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3830896" y="128147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4125613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3830896" y="130944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4155458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3830896" y="133671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4185303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3830896" y="136469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4214402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3830896" y="1392666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4244246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3830896" y="142064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4274091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3830896" y="144791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4303936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3830896" y="147588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4333035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3830896" y="150386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4362879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2884070" y="2419300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4">
                  <a:moveTo>
                    <a:pt x="0" y="24476"/>
                  </a:moveTo>
                  <a:lnTo>
                    <a:pt x="2611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4392724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3830896" y="153113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2884070" y="245846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4422569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2925854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3830896" y="155910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2884070" y="248573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4452414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2954952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3836866" y="158708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60" h="21590">
                  <a:moveTo>
                    <a:pt x="0" y="20980"/>
                  </a:moveTo>
                  <a:lnTo>
                    <a:pt x="2238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2884070" y="251371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4481513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2984798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2884070" y="254168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4511357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3014641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2884070" y="256965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4541202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3044486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2884070" y="259693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4571046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3074331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2884070" y="262490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4600145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3103429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2884070" y="265287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4629991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3133275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2884070" y="268015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4659835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3163120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2884070" y="270812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4689679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3192965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2884070" y="2736103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4718778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3222063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2884070" y="2764076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4748623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3251908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2884070" y="279135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4778467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3281753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2884070" y="281932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4808312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3311597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2884070" y="284729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4838157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3341442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2884070" y="287457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4867256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3370541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2884070" y="290254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5173911" y="756964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0" y="16084"/>
                  </a:moveTo>
                  <a:lnTo>
                    <a:pt x="1716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3400385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4897101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2884070" y="293051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5173911" y="77444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3430230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4926945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2884070" y="295849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5173911" y="80242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3460075" y="24193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4956790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2884070" y="298576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5173911" y="83039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3489174" y="241930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4985889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2884070" y="301374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5173911" y="85767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3509319" y="2419299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60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34" name="object 2334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1247391" y="872984"/>
              <a:ext cx="1642133" cy="2282095"/>
            </a:xfrm>
            <a:prstGeom prst="rect">
              <a:avLst/>
            </a:prstGeom>
          </p:spPr>
        </p:pic>
        <p:sp>
          <p:nvSpPr>
            <p:cNvPr id="2335" name="object 2335"/>
            <p:cNvSpPr/>
            <p:nvPr/>
          </p:nvSpPr>
          <p:spPr>
            <a:xfrm>
              <a:off x="5015733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2884070" y="304171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5173911" y="88564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3509319" y="2419301"/>
              <a:ext cx="53975" cy="50800"/>
            </a:xfrm>
            <a:custGeom>
              <a:avLst/>
              <a:gdLst/>
              <a:ahLst/>
              <a:cxnLst/>
              <a:rect l="l" t="t" r="r" b="b"/>
              <a:pathLst>
                <a:path w="53975" h="50800">
                  <a:moveTo>
                    <a:pt x="0" y="50352"/>
                  </a:moveTo>
                  <a:lnTo>
                    <a:pt x="5372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5045578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2884070" y="3060596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4" h="22860">
                  <a:moveTo>
                    <a:pt x="0" y="22378"/>
                  </a:moveTo>
                  <a:lnTo>
                    <a:pt x="23129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5173911" y="913616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3509319" y="248433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5075423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3551101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2884070" y="3060597"/>
              <a:ext cx="53340" cy="50165"/>
            </a:xfrm>
            <a:custGeom>
              <a:avLst/>
              <a:gdLst/>
              <a:ahLst/>
              <a:cxnLst/>
              <a:rect l="l" t="t" r="r" b="b"/>
              <a:pathLst>
                <a:path w="53339" h="50164">
                  <a:moveTo>
                    <a:pt x="0" y="49653"/>
                  </a:moveTo>
                  <a:lnTo>
                    <a:pt x="5297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5677541" y="482122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4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3519018" y="251231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0" y="4196"/>
                  </a:moveTo>
                  <a:lnTo>
                    <a:pt x="44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5173911" y="94089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3580946" y="2419300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5105268" y="1005929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2884070" y="30990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5677541" y="49750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2951969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5173911" y="96886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3610791" y="2419300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5134367" y="100592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2884070" y="312703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5677541" y="52548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2981813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5164211" y="996838"/>
              <a:ext cx="38100" cy="35560"/>
            </a:xfrm>
            <a:custGeom>
              <a:avLst/>
              <a:gdLst/>
              <a:ahLst/>
              <a:cxnLst/>
              <a:rect l="l" t="t" r="r" b="b"/>
              <a:pathLst>
                <a:path w="38100" h="35559">
                  <a:moveTo>
                    <a:pt x="0" y="34967"/>
                  </a:moveTo>
                  <a:lnTo>
                    <a:pt x="38052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3639890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2884070" y="315430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5677541" y="55345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3011657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5173911" y="102481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3669735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2884070" y="318228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5677541" y="58073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3041502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5173911" y="105208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3699580" y="2419300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2884070" y="321025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5677541" y="60870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3070600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5173911" y="108006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3729425" y="2419300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69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2884070" y="323823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5677541" y="63667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3100445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5178387" y="1108032"/>
              <a:ext cx="24130" cy="22860"/>
            </a:xfrm>
            <a:custGeom>
              <a:avLst/>
              <a:gdLst/>
              <a:ahLst/>
              <a:cxnLst/>
              <a:rect l="l" t="t" r="r" b="b"/>
              <a:pathLst>
                <a:path w="24129" h="22859">
                  <a:moveTo>
                    <a:pt x="0" y="22378"/>
                  </a:moveTo>
                  <a:lnTo>
                    <a:pt x="2387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3758523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2884070" y="326550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5677541" y="66395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3130290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3788368" y="24193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2884070" y="329347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5677541" y="69192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3160135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3818213" y="2419999"/>
              <a:ext cx="41275" cy="38735"/>
            </a:xfrm>
            <a:custGeom>
              <a:avLst/>
              <a:gdLst/>
              <a:ahLst/>
              <a:cxnLst/>
              <a:rect l="l" t="t" r="r" b="b"/>
              <a:pathLst>
                <a:path w="41275" h="38735">
                  <a:moveTo>
                    <a:pt x="0" y="38463"/>
                  </a:moveTo>
                  <a:lnTo>
                    <a:pt x="4103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2884070" y="332145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5677541" y="71989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3189981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3848056" y="2447973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29" h="10794">
                  <a:moveTo>
                    <a:pt x="0" y="10490"/>
                  </a:moveTo>
                  <a:lnTo>
                    <a:pt x="11191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2884070" y="3348725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5677541" y="74787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3219079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3509319" y="2789950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2884070" y="33767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5677541" y="77514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3248924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3509319" y="2817925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43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2884070" y="340467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5677541" y="80312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3278769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3509319" y="284519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2884070" y="343264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5677541" y="83109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3308612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3509319" y="2873174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2884070" y="34599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5677541" y="85836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3337712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3509319" y="2901146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43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2884070" y="34878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5677541" y="88634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3367556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3509319" y="2928422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2893771" y="3515869"/>
              <a:ext cx="32384" cy="30480"/>
            </a:xfrm>
            <a:custGeom>
              <a:avLst/>
              <a:gdLst/>
              <a:ahLst/>
              <a:cxnLst/>
              <a:rect l="l" t="t" r="r" b="b"/>
              <a:pathLst>
                <a:path w="32385" h="30479">
                  <a:moveTo>
                    <a:pt x="0" y="30071"/>
                  </a:moveTo>
                  <a:lnTo>
                    <a:pt x="32083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5677541" y="91431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3397401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3509319" y="2956395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2923615" y="354314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2797"/>
                  </a:moveTo>
                  <a:lnTo>
                    <a:pt x="2238" y="0"/>
                  </a:lnTo>
                </a:path>
              </a:pathLst>
            </a:custGeom>
            <a:ln w="43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5677541" y="94228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3427246" y="306059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5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3509319" y="2984369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4" h="13335">
                  <a:moveTo>
                    <a:pt x="0" y="13287"/>
                  </a:moveTo>
                  <a:lnTo>
                    <a:pt x="1417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3456344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5677541" y="96956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3509319" y="3012342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4" h="12700">
                  <a:moveTo>
                    <a:pt x="0" y="12588"/>
                  </a:moveTo>
                  <a:lnTo>
                    <a:pt x="14176" y="0"/>
                  </a:lnTo>
                </a:path>
              </a:pathLst>
            </a:custGeom>
            <a:ln w="43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3486189" y="3060597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0" y="13986"/>
                  </a:moveTo>
                  <a:lnTo>
                    <a:pt x="1492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5677541" y="99753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3509319" y="303472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4">
                  <a:moveTo>
                    <a:pt x="0" y="18182"/>
                  </a:moveTo>
                  <a:lnTo>
                    <a:pt x="19399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3516034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5677541" y="102551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3545879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5677541" y="105278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3575724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5677541" y="108075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69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3604823" y="303472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5682764" y="1108732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5" h="22225">
                  <a:moveTo>
                    <a:pt x="0" y="21679"/>
                  </a:moveTo>
                  <a:lnTo>
                    <a:pt x="23129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3634668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3664511" y="3049407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4" h="25400">
                  <a:moveTo>
                    <a:pt x="0" y="25176"/>
                  </a:moveTo>
                  <a:lnTo>
                    <a:pt x="2686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3956990" y="3034720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16084"/>
                  </a:moveTo>
                  <a:lnTo>
                    <a:pt x="16414" y="0"/>
                  </a:lnTo>
                </a:path>
              </a:pathLst>
            </a:custGeom>
            <a:ln w="4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3961466" y="303472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3984596" y="3040316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5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3984596" y="306829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3984596" y="309626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3984596" y="312423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3984596" y="315151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3984596" y="317948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3984596" y="320745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69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3984596" y="3234733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3984596" y="326270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3984596" y="329068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3984596" y="331865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3984596" y="334592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3984596" y="337390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3984596" y="340187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3984596" y="342915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3984596" y="345712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3984596" y="348509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3992059" y="3513072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60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4021157" y="3540346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5594"/>
                  </a:moveTo>
                  <a:lnTo>
                    <a:pt x="596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5829003" y="2838906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10" h="15875">
                  <a:moveTo>
                    <a:pt x="0" y="15385"/>
                  </a:moveTo>
                  <a:lnTo>
                    <a:pt x="1641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5829003" y="284240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5829003" y="287037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5829003" y="289834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5829003" y="292632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5829003" y="29535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5829003" y="298157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5829003" y="300954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5829003" y="303681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5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5829003" y="30647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5829003" y="309276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5829003" y="312074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5829003" y="314801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5829003" y="317598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5829003" y="320396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69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5829003" y="323123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5829003" y="32592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5829003" y="32871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5829003" y="331515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5829003" y="334243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5829003" y="337040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5829003" y="339837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5829003" y="342565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43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5829003" y="345362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5829003" y="348160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5831988" y="3509575"/>
              <a:ext cx="39370" cy="36830"/>
            </a:xfrm>
            <a:custGeom>
              <a:avLst/>
              <a:gdLst/>
              <a:ahLst/>
              <a:cxnLst/>
              <a:rect l="l" t="t" r="r" b="b"/>
              <a:pathLst>
                <a:path w="39370" h="36829">
                  <a:moveTo>
                    <a:pt x="0" y="36365"/>
                  </a:moveTo>
                  <a:lnTo>
                    <a:pt x="38798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5861086" y="353684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0" y="9091"/>
                  </a:moveTo>
                  <a:lnTo>
                    <a:pt x="9699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3845073" y="1621351"/>
              <a:ext cx="0" cy="195580"/>
            </a:xfrm>
            <a:custGeom>
              <a:avLst/>
              <a:gdLst/>
              <a:ahLst/>
              <a:cxnLst/>
              <a:rect l="l" t="t" r="r" b="b"/>
              <a:pathLst>
                <a:path h="195580">
                  <a:moveTo>
                    <a:pt x="0" y="0"/>
                  </a:moveTo>
                  <a:lnTo>
                    <a:pt x="0" y="195116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3845073" y="2326988"/>
              <a:ext cx="0" cy="80010"/>
            </a:xfrm>
            <a:custGeom>
              <a:avLst/>
              <a:gdLst/>
              <a:ahLst/>
              <a:cxnLst/>
              <a:rect l="l" t="t" r="r" b="b"/>
              <a:pathLst>
                <a:path h="80010">
                  <a:moveTo>
                    <a:pt x="0" y="0"/>
                  </a:moveTo>
                  <a:lnTo>
                    <a:pt x="0" y="79725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3859249" y="1608063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3859249" y="231369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3830896" y="1608063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h="221614">
                  <a:moveTo>
                    <a:pt x="0" y="0"/>
                  </a:moveTo>
                  <a:lnTo>
                    <a:pt x="0" y="220992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3830896" y="2313699"/>
              <a:ext cx="0" cy="106045"/>
            </a:xfrm>
            <a:custGeom>
              <a:avLst/>
              <a:gdLst/>
              <a:ahLst/>
              <a:cxnLst/>
              <a:rect l="l" t="t" r="r" b="b"/>
              <a:pathLst>
                <a:path h="106044">
                  <a:moveTo>
                    <a:pt x="0" y="0"/>
                  </a:moveTo>
                  <a:lnTo>
                    <a:pt x="0" y="105600"/>
                  </a:lnTo>
                </a:path>
              </a:pathLst>
            </a:custGeom>
            <a:ln w="5968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3830894" y="160806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566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3701071" y="2978075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5" h="30480">
                  <a:moveTo>
                    <a:pt x="0" y="30071"/>
                  </a:moveTo>
                  <a:lnTo>
                    <a:pt x="4476" y="5594"/>
                  </a:lnTo>
                  <a:lnTo>
                    <a:pt x="67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3716741" y="2907441"/>
              <a:ext cx="27305" cy="45720"/>
            </a:xfrm>
            <a:custGeom>
              <a:avLst/>
              <a:gdLst/>
              <a:ahLst/>
              <a:cxnLst/>
              <a:rect l="l" t="t" r="r" b="b"/>
              <a:pathLst>
                <a:path w="27304" h="45719">
                  <a:moveTo>
                    <a:pt x="0" y="45457"/>
                  </a:moveTo>
                  <a:lnTo>
                    <a:pt x="6715" y="30771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3760760" y="2851494"/>
              <a:ext cx="41275" cy="35560"/>
            </a:xfrm>
            <a:custGeom>
              <a:avLst/>
              <a:gdLst/>
              <a:ahLst/>
              <a:cxnLst/>
              <a:rect l="l" t="t" r="r" b="b"/>
              <a:pathLst>
                <a:path w="41275" h="35560">
                  <a:moveTo>
                    <a:pt x="0" y="34967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3825674" y="2816527"/>
              <a:ext cx="50800" cy="20320"/>
            </a:xfrm>
            <a:custGeom>
              <a:avLst/>
              <a:gdLst/>
              <a:ahLst/>
              <a:cxnLst/>
              <a:rect l="l" t="t" r="r" b="b"/>
              <a:pathLst>
                <a:path w="50800" h="20319">
                  <a:moveTo>
                    <a:pt x="0" y="20280"/>
                  </a:moveTo>
                  <a:lnTo>
                    <a:pt x="4476" y="17483"/>
                  </a:lnTo>
                  <a:lnTo>
                    <a:pt x="28352" y="6993"/>
                  </a:lnTo>
                  <a:lnTo>
                    <a:pt x="507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3764491" y="2875271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89">
                  <a:moveTo>
                    <a:pt x="178322" y="173436"/>
                  </a:moveTo>
                  <a:lnTo>
                    <a:pt x="185783" y="166443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8322" y="1734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3942814" y="3041714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3691372" y="3041714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70" h="26035">
                  <a:moveTo>
                    <a:pt x="0" y="0"/>
                  </a:moveTo>
                  <a:lnTo>
                    <a:pt x="0" y="25875"/>
                  </a:lnTo>
                  <a:lnTo>
                    <a:pt x="13430" y="25875"/>
                  </a:lnTo>
                  <a:lnTo>
                    <a:pt x="13430" y="13287"/>
                  </a:lnTo>
                  <a:lnTo>
                    <a:pt x="6715" y="13287"/>
                  </a:lnTo>
                  <a:lnTo>
                    <a:pt x="6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4027126" y="3074584"/>
              <a:ext cx="1172210" cy="0"/>
            </a:xfrm>
            <a:custGeom>
              <a:avLst/>
              <a:gdLst/>
              <a:ahLst/>
              <a:cxnLst/>
              <a:rect l="l" t="t" r="r" b="b"/>
              <a:pathLst>
                <a:path w="1172210">
                  <a:moveTo>
                    <a:pt x="1172153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5282844" y="305500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4027126" y="3064794"/>
              <a:ext cx="1245870" cy="19685"/>
            </a:xfrm>
            <a:custGeom>
              <a:avLst/>
              <a:gdLst/>
              <a:ahLst/>
              <a:cxnLst/>
              <a:rect l="l" t="t" r="r" b="b"/>
              <a:pathLst>
                <a:path w="1245870" h="19685">
                  <a:moveTo>
                    <a:pt x="0" y="19581"/>
                  </a:moveTo>
                  <a:lnTo>
                    <a:pt x="1245272" y="19581"/>
                  </a:lnTo>
                  <a:lnTo>
                    <a:pt x="1245272" y="0"/>
                  </a:ln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2884070" y="2419300"/>
              <a:ext cx="0" cy="1127125"/>
            </a:xfrm>
            <a:custGeom>
              <a:avLst/>
              <a:gdLst/>
              <a:ahLst/>
              <a:cxnLst/>
              <a:rect l="l" t="t" r="r" b="b"/>
              <a:pathLst>
                <a:path h="1127125">
                  <a:moveTo>
                    <a:pt x="0" y="112664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3984596" y="3074584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3956990" y="303472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862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3523495" y="3034722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2016333" y="442958"/>
              <a:ext cx="10912475" cy="3142615"/>
            </a:xfrm>
            <a:custGeom>
              <a:avLst/>
              <a:gdLst/>
              <a:ahLst/>
              <a:cxnLst/>
              <a:rect l="l" t="t" r="r" b="b"/>
              <a:pathLst>
                <a:path w="10912475" h="3142615">
                  <a:moveTo>
                    <a:pt x="10911992" y="0"/>
                  </a:moveTo>
                  <a:lnTo>
                    <a:pt x="0" y="0"/>
                  </a:lnTo>
                  <a:lnTo>
                    <a:pt x="0" y="3142144"/>
                  </a:lnTo>
                  <a:lnTo>
                    <a:pt x="10911992" y="3142144"/>
                  </a:lnTo>
                  <a:lnTo>
                    <a:pt x="1091199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2058118" y="482123"/>
              <a:ext cx="0" cy="3063875"/>
            </a:xfrm>
            <a:custGeom>
              <a:avLst/>
              <a:gdLst/>
              <a:ahLst/>
              <a:cxnLst/>
              <a:rect l="l" t="t" r="r" b="b"/>
              <a:pathLst>
                <a:path h="3063875">
                  <a:moveTo>
                    <a:pt x="0" y="0"/>
                  </a:moveTo>
                  <a:lnTo>
                    <a:pt x="0" y="30638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2886544" y="770251"/>
              <a:ext cx="0" cy="2776220"/>
            </a:xfrm>
            <a:custGeom>
              <a:avLst/>
              <a:gdLst/>
              <a:ahLst/>
              <a:cxnLst/>
              <a:rect l="l" t="t" r="r" b="b"/>
              <a:pathLst>
                <a:path h="2776220">
                  <a:moveTo>
                    <a:pt x="0" y="2775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1627096" y="901028"/>
              <a:ext cx="588010" cy="707390"/>
            </a:xfrm>
            <a:custGeom>
              <a:avLst/>
              <a:gdLst/>
              <a:ahLst/>
              <a:cxnLst/>
              <a:rect l="l" t="t" r="r" b="b"/>
              <a:pathLst>
                <a:path w="588009" h="707390">
                  <a:moveTo>
                    <a:pt x="0" y="707035"/>
                  </a:moveTo>
                  <a:lnTo>
                    <a:pt x="587941" y="707035"/>
                  </a:lnTo>
                  <a:lnTo>
                    <a:pt x="587941" y="0"/>
                  </a:lnTo>
                </a:path>
              </a:pathLst>
            </a:custGeom>
            <a:ln w="4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1627096" y="901028"/>
              <a:ext cx="615950" cy="733425"/>
            </a:xfrm>
            <a:custGeom>
              <a:avLst/>
              <a:gdLst/>
              <a:ahLst/>
              <a:cxnLst/>
              <a:rect l="l" t="t" r="r" b="b"/>
              <a:pathLst>
                <a:path w="615950" h="733425">
                  <a:moveTo>
                    <a:pt x="0" y="732910"/>
                  </a:moveTo>
                  <a:lnTo>
                    <a:pt x="615548" y="732910"/>
                  </a:lnTo>
                  <a:lnTo>
                    <a:pt x="615548" y="0"/>
                  </a:lnTo>
                </a:path>
              </a:pathLst>
            </a:custGeom>
            <a:ln w="43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2058117" y="482121"/>
              <a:ext cx="10828655" cy="39370"/>
            </a:xfrm>
            <a:custGeom>
              <a:avLst/>
              <a:gdLst/>
              <a:ahLst/>
              <a:cxnLst/>
              <a:rect l="l" t="t" r="r" b="b"/>
              <a:pathLst>
                <a:path w="10828655" h="39370">
                  <a:moveTo>
                    <a:pt x="10828427" y="39163"/>
                  </a:moveTo>
                  <a:lnTo>
                    <a:pt x="10828427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3830896" y="756964"/>
              <a:ext cx="0" cy="851535"/>
            </a:xfrm>
            <a:custGeom>
              <a:avLst/>
              <a:gdLst/>
              <a:ahLst/>
              <a:cxnLst/>
              <a:rect l="l" t="t" r="r" b="b"/>
              <a:pathLst>
                <a:path h="851535">
                  <a:moveTo>
                    <a:pt x="0" y="0"/>
                  </a:moveTo>
                  <a:lnTo>
                    <a:pt x="0" y="85109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3859249" y="756964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3859249" y="1031805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0"/>
                  </a:moveTo>
                  <a:lnTo>
                    <a:pt x="0" y="576258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5202263" y="4821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5202263" y="756964"/>
              <a:ext cx="0" cy="374015"/>
            </a:xfrm>
            <a:custGeom>
              <a:avLst/>
              <a:gdLst/>
              <a:ahLst/>
              <a:cxnLst/>
              <a:rect l="l" t="t" r="r" b="b"/>
              <a:pathLst>
                <a:path h="374015">
                  <a:moveTo>
                    <a:pt x="0" y="0"/>
                  </a:moveTo>
                  <a:lnTo>
                    <a:pt x="0" y="373448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5705894" y="482123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5677541" y="482123"/>
              <a:ext cx="0" cy="648335"/>
            </a:xfrm>
            <a:custGeom>
              <a:avLst/>
              <a:gdLst/>
              <a:ahLst/>
              <a:cxnLst/>
              <a:rect l="l" t="t" r="r" b="b"/>
              <a:pathLst>
                <a:path h="648335">
                  <a:moveTo>
                    <a:pt x="0" y="0"/>
                  </a:moveTo>
                  <a:lnTo>
                    <a:pt x="0" y="64829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5829003" y="354594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5173911" y="482123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5173911" y="756964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5">
                  <a:moveTo>
                    <a:pt x="0" y="0"/>
                  </a:moveTo>
                  <a:lnTo>
                    <a:pt x="0" y="24896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4027125" y="3094164"/>
              <a:ext cx="1256030" cy="0"/>
            </a:xfrm>
            <a:custGeom>
              <a:avLst/>
              <a:gdLst/>
              <a:ahLst/>
              <a:cxnLst/>
              <a:rect l="l" t="t" r="r" b="b"/>
              <a:pathLst>
                <a:path w="1256029">
                  <a:moveTo>
                    <a:pt x="1255718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4027126" y="3525659"/>
              <a:ext cx="1266190" cy="0"/>
            </a:xfrm>
            <a:custGeom>
              <a:avLst/>
              <a:gdLst/>
              <a:ahLst/>
              <a:cxnLst/>
              <a:rect l="l" t="t" r="r" b="b"/>
              <a:pathLst>
                <a:path w="1266189">
                  <a:moveTo>
                    <a:pt x="1266164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4027125" y="3536149"/>
              <a:ext cx="1256030" cy="0"/>
            </a:xfrm>
            <a:custGeom>
              <a:avLst/>
              <a:gdLst/>
              <a:ahLst/>
              <a:cxnLst/>
              <a:rect l="l" t="t" r="r" b="b"/>
              <a:pathLst>
                <a:path w="1256029">
                  <a:moveTo>
                    <a:pt x="1255718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4045032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4045032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4045032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5293290" y="3525659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0" y="0"/>
                  </a:moveTo>
                  <a:lnTo>
                    <a:pt x="0" y="2028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5282844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4121883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4121883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4121883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4198733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4198733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4198733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4275584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4275584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4275584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4352434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4352434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4352434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4430030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4430030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4430030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4506880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4506880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4506880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4583731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4583731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4583731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4660581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4660581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4660581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4737431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4737431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4737431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4814281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4814281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4814281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4891132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4891132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4891132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4967983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4967983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4967983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5045578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5045578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5045578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5122428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5122428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5122428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5199279" y="307458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5199279" y="3094164"/>
              <a:ext cx="0" cy="431800"/>
            </a:xfrm>
            <a:custGeom>
              <a:avLst/>
              <a:gdLst/>
              <a:ahLst/>
              <a:cxnLst/>
              <a:rect l="l" t="t" r="r" b="b"/>
              <a:pathLst>
                <a:path h="431800">
                  <a:moveTo>
                    <a:pt x="0" y="0"/>
                  </a:moveTo>
                  <a:lnTo>
                    <a:pt x="0" y="431494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5199279" y="353614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2925854" y="3074584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47135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2270996" y="2564063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4027125" y="3055002"/>
              <a:ext cx="1256030" cy="0"/>
            </a:xfrm>
            <a:custGeom>
              <a:avLst/>
              <a:gdLst/>
              <a:ahLst/>
              <a:cxnLst/>
              <a:rect l="l" t="t" r="r" b="b"/>
              <a:pathLst>
                <a:path w="1256029">
                  <a:moveTo>
                    <a:pt x="1255718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3523495" y="2766174"/>
              <a:ext cx="0" cy="268605"/>
            </a:xfrm>
            <a:custGeom>
              <a:avLst/>
              <a:gdLst/>
              <a:ahLst/>
              <a:cxnLst/>
              <a:rect l="l" t="t" r="r" b="b"/>
              <a:pathLst>
                <a:path h="268605">
                  <a:moveTo>
                    <a:pt x="0" y="0"/>
                  </a:moveTo>
                  <a:lnTo>
                    <a:pt x="0" y="26854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1949419" y="312703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2925854" y="2766174"/>
              <a:ext cx="556260" cy="268605"/>
            </a:xfrm>
            <a:custGeom>
              <a:avLst/>
              <a:gdLst/>
              <a:ahLst/>
              <a:cxnLst/>
              <a:rect l="l" t="t" r="r" b="b"/>
              <a:pathLst>
                <a:path w="556260" h="268605">
                  <a:moveTo>
                    <a:pt x="555858" y="0"/>
                  </a:moveTo>
                  <a:lnTo>
                    <a:pt x="555858" y="268547"/>
                  </a:lnTo>
                  <a:lnTo>
                    <a:pt x="0" y="268547"/>
                  </a:lnTo>
                </a:path>
              </a:pathLst>
            </a:custGeom>
            <a:ln w="42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4027126" y="3034722"/>
              <a:ext cx="0" cy="511809"/>
            </a:xfrm>
            <a:custGeom>
              <a:avLst/>
              <a:gdLst/>
              <a:ahLst/>
              <a:cxnLst/>
              <a:rect l="l" t="t" r="r" b="b"/>
              <a:pathLst>
                <a:path h="511810">
                  <a:moveTo>
                    <a:pt x="0" y="0"/>
                  </a:moveTo>
                  <a:lnTo>
                    <a:pt x="0" y="51121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2925854" y="2458464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80">
                  <a:moveTo>
                    <a:pt x="0" y="57625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2925854" y="3074584"/>
              <a:ext cx="765810" cy="0"/>
            </a:xfrm>
            <a:custGeom>
              <a:avLst/>
              <a:gdLst/>
              <a:ahLst/>
              <a:cxnLst/>
              <a:rect l="l" t="t" r="r" b="b"/>
              <a:pathLst>
                <a:path w="765810">
                  <a:moveTo>
                    <a:pt x="76551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3956990" y="307458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2760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3956990" y="3034722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70135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3481712" y="2458463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731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3481712" y="276617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3481712" y="2458463"/>
              <a:ext cx="41910" cy="73025"/>
            </a:xfrm>
            <a:custGeom>
              <a:avLst/>
              <a:gdLst/>
              <a:ahLst/>
              <a:cxnLst/>
              <a:rect l="l" t="t" r="r" b="b"/>
              <a:pathLst>
                <a:path w="41910" h="73025">
                  <a:moveTo>
                    <a:pt x="41782" y="0"/>
                  </a:moveTo>
                  <a:lnTo>
                    <a:pt x="41782" y="72731"/>
                  </a:lnTo>
                  <a:lnTo>
                    <a:pt x="0" y="72731"/>
                  </a:lnTo>
                </a:path>
              </a:pathLst>
            </a:custGeom>
            <a:ln w="44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2884071" y="2419300"/>
              <a:ext cx="975360" cy="0"/>
            </a:xfrm>
            <a:custGeom>
              <a:avLst/>
              <a:gdLst/>
              <a:ahLst/>
              <a:cxnLst/>
              <a:rect l="l" t="t" r="r" b="b"/>
              <a:pathLst>
                <a:path w="975360">
                  <a:moveTo>
                    <a:pt x="97517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3523495" y="2458463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2925854" y="2458463"/>
              <a:ext cx="556260" cy="0"/>
            </a:xfrm>
            <a:custGeom>
              <a:avLst/>
              <a:gdLst/>
              <a:ahLst/>
              <a:cxnLst/>
              <a:rect l="l" t="t" r="r" b="b"/>
              <a:pathLst>
                <a:path w="556260">
                  <a:moveTo>
                    <a:pt x="5558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3481712" y="2531195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5">
                  <a:moveTo>
                    <a:pt x="0" y="234978"/>
                  </a:moveTo>
                  <a:lnTo>
                    <a:pt x="0" y="0"/>
                  </a:lnTo>
                </a:path>
              </a:pathLst>
            </a:custGeom>
            <a:ln w="12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2884070" y="354594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2037973" y="822702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19">
                  <a:moveTo>
                    <a:pt x="0" y="0"/>
                  </a:moveTo>
                  <a:lnTo>
                    <a:pt x="0" y="6678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2037973" y="1738840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h="549910">
                  <a:moveTo>
                    <a:pt x="0" y="0"/>
                  </a:moveTo>
                  <a:lnTo>
                    <a:pt x="0" y="549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2037973" y="2537489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19">
                  <a:moveTo>
                    <a:pt x="0" y="0"/>
                  </a:moveTo>
                  <a:lnTo>
                    <a:pt x="0" y="6678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2016335" y="82270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2016335" y="149057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2016335" y="173884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2016335" y="228852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2016335" y="253748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2016335" y="3205360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3984597" y="354594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42528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3691372" y="303472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862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3859249" y="2419300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3830894" y="2406711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565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5177641" y="328998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86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4077116" y="3285785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4">
                  <a:moveTo>
                    <a:pt x="26114" y="0"/>
                  </a:moveTo>
                  <a:lnTo>
                    <a:pt x="0" y="24476"/>
                  </a:lnTo>
                  <a:lnTo>
                    <a:pt x="8953" y="24476"/>
                  </a:lnTo>
                  <a:lnTo>
                    <a:pt x="35067" y="0"/>
                  </a:lnTo>
                  <a:lnTo>
                    <a:pt x="26114" y="0"/>
                  </a:lnTo>
                </a:path>
              </a:pathLst>
            </a:custGeom>
            <a:ln w="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4078608" y="331026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0" y="0"/>
                  </a:moveTo>
                  <a:lnTo>
                    <a:pt x="35067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4077116" y="3310262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4">
                  <a:moveTo>
                    <a:pt x="26114" y="24476"/>
                  </a:moveTo>
                  <a:lnTo>
                    <a:pt x="0" y="0"/>
                  </a:lnTo>
                  <a:lnTo>
                    <a:pt x="8953" y="0"/>
                  </a:lnTo>
                  <a:lnTo>
                    <a:pt x="35067" y="24476"/>
                  </a:lnTo>
                  <a:lnTo>
                    <a:pt x="26114" y="24476"/>
                  </a:lnTo>
                </a:path>
              </a:pathLst>
            </a:custGeom>
            <a:ln w="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4087561" y="3310261"/>
              <a:ext cx="1090930" cy="0"/>
            </a:xfrm>
            <a:custGeom>
              <a:avLst/>
              <a:gdLst/>
              <a:ahLst/>
              <a:cxnLst/>
              <a:rect l="l" t="t" r="r" b="b"/>
              <a:pathLst>
                <a:path w="1090929">
                  <a:moveTo>
                    <a:pt x="0" y="0"/>
                  </a:moveTo>
                  <a:lnTo>
                    <a:pt x="1090826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5173911" y="508698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3859249" y="1031805"/>
              <a:ext cx="1315085" cy="0"/>
            </a:xfrm>
            <a:custGeom>
              <a:avLst/>
              <a:gdLst/>
              <a:ahLst/>
              <a:cxnLst/>
              <a:rect l="l" t="t" r="r" b="b"/>
              <a:pathLst>
                <a:path w="1315085">
                  <a:moveTo>
                    <a:pt x="131466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3859249" y="1005929"/>
              <a:ext cx="1315085" cy="0"/>
            </a:xfrm>
            <a:custGeom>
              <a:avLst/>
              <a:gdLst/>
              <a:ahLst/>
              <a:cxnLst/>
              <a:rect l="l" t="t" r="r" b="b"/>
              <a:pathLst>
                <a:path w="1315085">
                  <a:moveTo>
                    <a:pt x="131466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3830896" y="160806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1249559" y="940191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3830894" y="231369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5662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11249559" y="875153"/>
              <a:ext cx="671830" cy="0"/>
            </a:xfrm>
            <a:custGeom>
              <a:avLst/>
              <a:gdLst/>
              <a:ahLst/>
              <a:cxnLst/>
              <a:rect l="l" t="t" r="r" b="b"/>
              <a:pathLst>
                <a:path w="671829">
                  <a:moveTo>
                    <a:pt x="0" y="0"/>
                  </a:moveTo>
                  <a:lnTo>
                    <a:pt x="67150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12242643" y="901028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12186685" y="901028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12536615" y="901028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11249559" y="875152"/>
              <a:ext cx="0" cy="65405"/>
            </a:xfrm>
            <a:custGeom>
              <a:avLst/>
              <a:gdLst/>
              <a:ahLst/>
              <a:cxnLst/>
              <a:rect l="l" t="t" r="r" b="b"/>
              <a:pathLst>
                <a:path h="65405">
                  <a:moveTo>
                    <a:pt x="0" y="6503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3830894" y="181646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565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3851788" y="2133969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0" y="166443"/>
                  </a:moveTo>
                  <a:lnTo>
                    <a:pt x="7461" y="173436"/>
                  </a:lnTo>
                  <a:lnTo>
                    <a:pt x="185037" y="6294"/>
                  </a:lnTo>
                  <a:lnTo>
                    <a:pt x="177576" y="0"/>
                  </a:lnTo>
                  <a:lnTo>
                    <a:pt x="0" y="166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3830896" y="230041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3830896" y="182905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3895063" y="207382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19">
                  <a:moveTo>
                    <a:pt x="0" y="0"/>
                  </a:moveTo>
                  <a:lnTo>
                    <a:pt x="25368" y="4895"/>
                  </a:lnTo>
                  <a:lnTo>
                    <a:pt x="32083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3953260" y="2089210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29" h="24764">
                  <a:moveTo>
                    <a:pt x="0" y="0"/>
                  </a:moveTo>
                  <a:lnTo>
                    <a:pt x="16414" y="6294"/>
                  </a:lnTo>
                  <a:lnTo>
                    <a:pt x="38798" y="18182"/>
                  </a:lnTo>
                  <a:lnTo>
                    <a:pt x="49243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4024888" y="2129771"/>
              <a:ext cx="37465" cy="38735"/>
            </a:xfrm>
            <a:custGeom>
              <a:avLst/>
              <a:gdLst/>
              <a:ahLst/>
              <a:cxnLst/>
              <a:rect l="l" t="t" r="r" b="b"/>
              <a:pathLst>
                <a:path w="37464" h="38735">
                  <a:moveTo>
                    <a:pt x="0" y="0"/>
                  </a:moveTo>
                  <a:lnTo>
                    <a:pt x="8207" y="7692"/>
                  </a:lnTo>
                  <a:lnTo>
                    <a:pt x="26114" y="25176"/>
                  </a:lnTo>
                  <a:lnTo>
                    <a:pt x="37305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4077862" y="2190615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60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825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3859249" y="1836048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5">
                  <a:moveTo>
                    <a:pt x="0" y="0"/>
                  </a:moveTo>
                  <a:lnTo>
                    <a:pt x="49243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3928637" y="1900388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0"/>
                  </a:moveTo>
                  <a:lnTo>
                    <a:pt x="39544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3980121" y="1956336"/>
              <a:ext cx="57150" cy="53340"/>
            </a:xfrm>
            <a:custGeom>
              <a:avLst/>
              <a:gdLst/>
              <a:ahLst/>
              <a:cxnLst/>
              <a:rect l="l" t="t" r="r" b="b"/>
              <a:pathLst>
                <a:path w="57150" h="53339">
                  <a:moveTo>
                    <a:pt x="7461" y="0"/>
                  </a:moveTo>
                  <a:lnTo>
                    <a:pt x="56705" y="46156"/>
                  </a:lnTo>
                  <a:lnTo>
                    <a:pt x="49243" y="53150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3921177" y="1907382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370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3851788" y="1836049"/>
              <a:ext cx="49530" cy="53340"/>
            </a:xfrm>
            <a:custGeom>
              <a:avLst/>
              <a:gdLst/>
              <a:ahLst/>
              <a:cxnLst/>
              <a:rect l="l" t="t" r="r" b="b"/>
              <a:pathLst>
                <a:path w="49529" h="53339">
                  <a:moveTo>
                    <a:pt x="49243" y="53150"/>
                  </a:moveTo>
                  <a:lnTo>
                    <a:pt x="0" y="6993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4098006" y="1879407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4">
                  <a:moveTo>
                    <a:pt x="8953" y="0"/>
                  </a:moveTo>
                  <a:lnTo>
                    <a:pt x="2238" y="23777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4059208" y="1933258"/>
              <a:ext cx="29209" cy="45085"/>
            </a:xfrm>
            <a:custGeom>
              <a:avLst/>
              <a:gdLst/>
              <a:ahLst/>
              <a:cxnLst/>
              <a:rect l="l" t="t" r="r" b="b"/>
              <a:pathLst>
                <a:path w="29210" h="45085">
                  <a:moveTo>
                    <a:pt x="29098" y="0"/>
                  </a:moveTo>
                  <a:lnTo>
                    <a:pt x="21637" y="14686"/>
                  </a:lnTo>
                  <a:lnTo>
                    <a:pt x="7461" y="35666"/>
                  </a:lnTo>
                  <a:lnTo>
                    <a:pt x="0" y="447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3998773" y="1998296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5" h="33655">
                  <a:moveTo>
                    <a:pt x="42528" y="0"/>
                  </a:moveTo>
                  <a:lnTo>
                    <a:pt x="34321" y="7692"/>
                  </a:lnTo>
                  <a:lnTo>
                    <a:pt x="14922" y="23777"/>
                  </a:lnTo>
                  <a:lnTo>
                    <a:pt x="0" y="3356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3922669" y="2045152"/>
              <a:ext cx="52069" cy="19050"/>
            </a:xfrm>
            <a:custGeom>
              <a:avLst/>
              <a:gdLst/>
              <a:ahLst/>
              <a:cxnLst/>
              <a:rect l="l" t="t" r="r" b="b"/>
              <a:pathLst>
                <a:path w="52070" h="19050">
                  <a:moveTo>
                    <a:pt x="51482" y="0"/>
                  </a:moveTo>
                  <a:lnTo>
                    <a:pt x="47005" y="2797"/>
                  </a:lnTo>
                  <a:lnTo>
                    <a:pt x="23129" y="11888"/>
                  </a:lnTo>
                  <a:lnTo>
                    <a:pt x="0" y="188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3848801" y="1836048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19">
                  <a:moveTo>
                    <a:pt x="0" y="0"/>
                  </a:moveTo>
                  <a:lnTo>
                    <a:pt x="10445" y="0"/>
                  </a:lnTo>
                  <a:lnTo>
                    <a:pt x="104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11249559" y="3152909"/>
              <a:ext cx="700405" cy="0"/>
            </a:xfrm>
            <a:custGeom>
              <a:avLst/>
              <a:gdLst/>
              <a:ahLst/>
              <a:cxnLst/>
              <a:rect l="l" t="t" r="r" b="b"/>
              <a:pathLst>
                <a:path w="700404">
                  <a:moveTo>
                    <a:pt x="0" y="0"/>
                  </a:moveTo>
                  <a:lnTo>
                    <a:pt x="69985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10745185" y="940067"/>
              <a:ext cx="504190" cy="2146935"/>
            </a:xfrm>
            <a:custGeom>
              <a:avLst/>
              <a:gdLst/>
              <a:ahLst/>
              <a:cxnLst/>
              <a:rect l="l" t="t" r="r" b="b"/>
              <a:pathLst>
                <a:path w="504190" h="2146935">
                  <a:moveTo>
                    <a:pt x="503742" y="0"/>
                  </a:moveTo>
                  <a:lnTo>
                    <a:pt x="465884" y="33664"/>
                  </a:lnTo>
                  <a:lnTo>
                    <a:pt x="429372" y="68379"/>
                  </a:lnTo>
                  <a:lnTo>
                    <a:pt x="394221" y="104108"/>
                  </a:lnTo>
                  <a:lnTo>
                    <a:pt x="360450" y="140815"/>
                  </a:lnTo>
                  <a:lnTo>
                    <a:pt x="328075" y="178464"/>
                  </a:lnTo>
                  <a:lnTo>
                    <a:pt x="297113" y="217018"/>
                  </a:lnTo>
                  <a:lnTo>
                    <a:pt x="267581" y="256441"/>
                  </a:lnTo>
                  <a:lnTo>
                    <a:pt x="239496" y="296697"/>
                  </a:lnTo>
                  <a:lnTo>
                    <a:pt x="212876" y="337749"/>
                  </a:lnTo>
                  <a:lnTo>
                    <a:pt x="187737" y="379561"/>
                  </a:lnTo>
                  <a:lnTo>
                    <a:pt x="164096" y="422097"/>
                  </a:lnTo>
                  <a:lnTo>
                    <a:pt x="141971" y="465321"/>
                  </a:lnTo>
                  <a:lnTo>
                    <a:pt x="121378" y="509195"/>
                  </a:lnTo>
                  <a:lnTo>
                    <a:pt x="102335" y="553685"/>
                  </a:lnTo>
                  <a:lnTo>
                    <a:pt x="84858" y="598752"/>
                  </a:lnTo>
                  <a:lnTo>
                    <a:pt x="68965" y="644363"/>
                  </a:lnTo>
                  <a:lnTo>
                    <a:pt x="54673" y="690479"/>
                  </a:lnTo>
                  <a:lnTo>
                    <a:pt x="41998" y="737064"/>
                  </a:lnTo>
                  <a:lnTo>
                    <a:pt x="30958" y="784083"/>
                  </a:lnTo>
                  <a:lnTo>
                    <a:pt x="21569" y="831499"/>
                  </a:lnTo>
                  <a:lnTo>
                    <a:pt x="13850" y="879276"/>
                  </a:lnTo>
                  <a:lnTo>
                    <a:pt x="7816" y="927377"/>
                  </a:lnTo>
                  <a:lnTo>
                    <a:pt x="3485" y="975766"/>
                  </a:lnTo>
                  <a:lnTo>
                    <a:pt x="874" y="1024406"/>
                  </a:lnTo>
                  <a:lnTo>
                    <a:pt x="0" y="1073263"/>
                  </a:lnTo>
                  <a:lnTo>
                    <a:pt x="874" y="1122119"/>
                  </a:lnTo>
                  <a:lnTo>
                    <a:pt x="3485" y="1170761"/>
                  </a:lnTo>
                  <a:lnTo>
                    <a:pt x="7816" y="1219150"/>
                  </a:lnTo>
                  <a:lnTo>
                    <a:pt x="13850" y="1267252"/>
                  </a:lnTo>
                  <a:lnTo>
                    <a:pt x="21569" y="1315029"/>
                  </a:lnTo>
                  <a:lnTo>
                    <a:pt x="30958" y="1362445"/>
                  </a:lnTo>
                  <a:lnTo>
                    <a:pt x="41998" y="1409465"/>
                  </a:lnTo>
                  <a:lnTo>
                    <a:pt x="54673" y="1456051"/>
                  </a:lnTo>
                  <a:lnTo>
                    <a:pt x="68965" y="1502167"/>
                  </a:lnTo>
                  <a:lnTo>
                    <a:pt x="84858" y="1547777"/>
                  </a:lnTo>
                  <a:lnTo>
                    <a:pt x="102335" y="1592845"/>
                  </a:lnTo>
                  <a:lnTo>
                    <a:pt x="121378" y="1637335"/>
                  </a:lnTo>
                  <a:lnTo>
                    <a:pt x="141971" y="1681210"/>
                  </a:lnTo>
                  <a:lnTo>
                    <a:pt x="164096" y="1724433"/>
                  </a:lnTo>
                  <a:lnTo>
                    <a:pt x="187737" y="1766969"/>
                  </a:lnTo>
                  <a:lnTo>
                    <a:pt x="212876" y="1808782"/>
                  </a:lnTo>
                  <a:lnTo>
                    <a:pt x="239496" y="1849834"/>
                  </a:lnTo>
                  <a:lnTo>
                    <a:pt x="267581" y="1890090"/>
                  </a:lnTo>
                  <a:lnTo>
                    <a:pt x="297113" y="1929513"/>
                  </a:lnTo>
                  <a:lnTo>
                    <a:pt x="328075" y="1968067"/>
                  </a:lnTo>
                  <a:lnTo>
                    <a:pt x="360450" y="2005716"/>
                  </a:lnTo>
                  <a:lnTo>
                    <a:pt x="394221" y="2042423"/>
                  </a:lnTo>
                  <a:lnTo>
                    <a:pt x="429372" y="2078152"/>
                  </a:lnTo>
                  <a:lnTo>
                    <a:pt x="465884" y="2112867"/>
                  </a:lnTo>
                  <a:lnTo>
                    <a:pt x="503742" y="21465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11249559" y="3087173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38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12186685" y="8751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>
                  <a:moveTo>
                    <a:pt x="8431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12536615" y="875153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0" y="0"/>
                  </a:moveTo>
                  <a:lnTo>
                    <a:pt x="34992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2215037" y="3152909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65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1627096" y="3127034"/>
              <a:ext cx="322580" cy="0"/>
            </a:xfrm>
            <a:custGeom>
              <a:avLst/>
              <a:gdLst/>
              <a:ahLst/>
              <a:cxnLst/>
              <a:rect l="l" t="t" r="r" b="b"/>
              <a:pathLst>
                <a:path w="322579">
                  <a:moveTo>
                    <a:pt x="0" y="0"/>
                  </a:moveTo>
                  <a:lnTo>
                    <a:pt x="32232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2564967" y="3127034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1627096" y="901028"/>
              <a:ext cx="294005" cy="0"/>
            </a:xfrm>
            <a:custGeom>
              <a:avLst/>
              <a:gdLst/>
              <a:ahLst/>
              <a:cxnLst/>
              <a:rect l="l" t="t" r="r" b="b"/>
              <a:pathLst>
                <a:path w="294004">
                  <a:moveTo>
                    <a:pt x="0" y="0"/>
                  </a:moveTo>
                  <a:lnTo>
                    <a:pt x="29397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12215037" y="312703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12270996" y="312703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12564967" y="3152909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11627096" y="2564063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12215037" y="2564064"/>
              <a:ext cx="27940" cy="563245"/>
            </a:xfrm>
            <a:custGeom>
              <a:avLst/>
              <a:gdLst/>
              <a:ahLst/>
              <a:cxnLst/>
              <a:rect l="l" t="t" r="r" b="b"/>
              <a:pathLst>
                <a:path w="27940" h="563244">
                  <a:moveTo>
                    <a:pt x="0" y="562970"/>
                  </a:moveTo>
                  <a:lnTo>
                    <a:pt x="27606" y="562970"/>
                  </a:lnTo>
                  <a:lnTo>
                    <a:pt x="27606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11627096" y="2524202"/>
              <a:ext cx="1259840" cy="0"/>
            </a:xfrm>
            <a:custGeom>
              <a:avLst/>
              <a:gdLst/>
              <a:ahLst/>
              <a:cxnLst/>
              <a:rect l="l" t="t" r="r" b="b"/>
              <a:pathLst>
                <a:path w="1259840">
                  <a:moveTo>
                    <a:pt x="0" y="0"/>
                  </a:moveTo>
                  <a:lnTo>
                    <a:pt x="125944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11249559" y="3087173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12270996" y="2564063"/>
              <a:ext cx="615950" cy="0"/>
            </a:xfrm>
            <a:custGeom>
              <a:avLst/>
              <a:gdLst/>
              <a:ahLst/>
              <a:cxnLst/>
              <a:rect l="l" t="t" r="r" b="b"/>
              <a:pathLst>
                <a:path w="615950">
                  <a:moveTo>
                    <a:pt x="0" y="0"/>
                  </a:moveTo>
                  <a:lnTo>
                    <a:pt x="61554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11585313" y="940191"/>
              <a:ext cx="0" cy="2147570"/>
            </a:xfrm>
            <a:custGeom>
              <a:avLst/>
              <a:gdLst/>
              <a:ahLst/>
              <a:cxnLst/>
              <a:rect l="l" t="t" r="r" b="b"/>
              <a:pathLst>
                <a:path h="2147570">
                  <a:moveTo>
                    <a:pt x="0" y="0"/>
                  </a:moveTo>
                  <a:lnTo>
                    <a:pt x="0" y="214698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11627096" y="901028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90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11627096" y="1633939"/>
              <a:ext cx="0" cy="890269"/>
            </a:xfrm>
            <a:custGeom>
              <a:avLst/>
              <a:gdLst/>
              <a:ahLst/>
              <a:cxnLst/>
              <a:rect l="l" t="t" r="r" b="b"/>
              <a:pathLst>
                <a:path h="890269">
                  <a:moveTo>
                    <a:pt x="0" y="0"/>
                  </a:moveTo>
                  <a:lnTo>
                    <a:pt x="0" y="890262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11627096" y="2564063"/>
              <a:ext cx="0" cy="563245"/>
            </a:xfrm>
            <a:custGeom>
              <a:avLst/>
              <a:gdLst/>
              <a:ahLst/>
              <a:cxnLst/>
              <a:rect l="l" t="t" r="r" b="b"/>
              <a:pathLst>
                <a:path h="563244">
                  <a:moveTo>
                    <a:pt x="0" y="0"/>
                  </a:moveTo>
                  <a:lnTo>
                    <a:pt x="0" y="56297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5870786" y="2838906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5829003" y="2838906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89">
                  <a:moveTo>
                    <a:pt x="0" y="70703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12298603" y="312703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5829003" y="283890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12564967" y="312703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11962849" y="3139623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12312779" y="3139623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2058118" y="3545941"/>
              <a:ext cx="10828655" cy="0"/>
            </a:xfrm>
            <a:custGeom>
              <a:avLst/>
              <a:gdLst/>
              <a:ahLst/>
              <a:cxnLst/>
              <a:rect l="l" t="t" r="r" b="b"/>
              <a:pathLst>
                <a:path w="10828655">
                  <a:moveTo>
                    <a:pt x="0" y="0"/>
                  </a:moveTo>
                  <a:lnTo>
                    <a:pt x="108284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12928327" y="442958"/>
              <a:ext cx="420370" cy="0"/>
            </a:xfrm>
            <a:custGeom>
              <a:avLst/>
              <a:gdLst/>
              <a:ahLst/>
              <a:cxnLst/>
              <a:rect l="l" t="t" r="r" b="b"/>
              <a:pathLst>
                <a:path w="420369">
                  <a:moveTo>
                    <a:pt x="0" y="0"/>
                  </a:moveTo>
                  <a:lnTo>
                    <a:pt x="420065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12928327" y="1542325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12928327" y="442958"/>
              <a:ext cx="420370" cy="1178560"/>
            </a:xfrm>
            <a:custGeom>
              <a:avLst/>
              <a:gdLst/>
              <a:ahLst/>
              <a:cxnLst/>
              <a:rect l="l" t="t" r="r" b="b"/>
              <a:pathLst>
                <a:path w="420369" h="1178560">
                  <a:moveTo>
                    <a:pt x="420065" y="0"/>
                  </a:moveTo>
                  <a:lnTo>
                    <a:pt x="420065" y="1178391"/>
                  </a:lnTo>
                  <a:lnTo>
                    <a:pt x="0" y="1178391"/>
                  </a:lnTo>
                </a:path>
              </a:pathLst>
            </a:custGeom>
            <a:ln w="4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13337946" y="452750"/>
              <a:ext cx="0" cy="1158875"/>
            </a:xfrm>
            <a:custGeom>
              <a:avLst/>
              <a:gdLst/>
              <a:ahLst/>
              <a:cxnLst/>
              <a:rect l="l" t="t" r="r" b="b"/>
              <a:pathLst>
                <a:path h="1158875">
                  <a:moveTo>
                    <a:pt x="0" y="0"/>
                  </a:moveTo>
                  <a:lnTo>
                    <a:pt x="0" y="1158810"/>
                  </a:lnTo>
                </a:path>
              </a:pathLst>
            </a:custGeom>
            <a:ln w="12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12928327" y="1333222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12928327" y="452750"/>
              <a:ext cx="410209" cy="0"/>
            </a:xfrm>
            <a:custGeom>
              <a:avLst/>
              <a:gdLst/>
              <a:ahLst/>
              <a:cxnLst/>
              <a:rect l="l" t="t" r="r" b="b"/>
              <a:pathLst>
                <a:path w="410209">
                  <a:moveTo>
                    <a:pt x="0" y="0"/>
                  </a:moveTo>
                  <a:lnTo>
                    <a:pt x="409619" y="0"/>
                  </a:lnTo>
                </a:path>
              </a:pathLst>
            </a:custGeom>
            <a:ln w="118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13096204" y="133322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2935789" y="1353153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0" y="0"/>
                  </a:moveTo>
                  <a:lnTo>
                    <a:pt x="10445" y="0"/>
                  </a:lnTo>
                  <a:lnTo>
                    <a:pt x="10445" y="11888"/>
                  </a:lnTo>
                  <a:lnTo>
                    <a:pt x="0" y="11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2945861" y="135909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59">
                  <a:moveTo>
                    <a:pt x="24248" y="22728"/>
                  </a:moveTo>
                  <a:lnTo>
                    <a:pt x="22343" y="13881"/>
                  </a:lnTo>
                  <a:lnTo>
                    <a:pt x="17146" y="6656"/>
                  </a:lnTo>
                  <a:lnTo>
                    <a:pt x="9438" y="1786"/>
                  </a:lnTo>
                  <a:lnTo>
                    <a:pt x="0" y="0"/>
                  </a:lnTo>
                </a:path>
              </a:pathLst>
            </a:custGeom>
            <a:ln w="12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2963768" y="1382176"/>
              <a:ext cx="12700" cy="111760"/>
            </a:xfrm>
            <a:custGeom>
              <a:avLst/>
              <a:gdLst/>
              <a:ahLst/>
              <a:cxnLst/>
              <a:rect l="l" t="t" r="r" b="b"/>
              <a:pathLst>
                <a:path w="12700" h="111759">
                  <a:moveTo>
                    <a:pt x="0" y="0"/>
                  </a:moveTo>
                  <a:lnTo>
                    <a:pt x="12684" y="0"/>
                  </a:lnTo>
                  <a:lnTo>
                    <a:pt x="12684" y="111195"/>
                  </a:lnTo>
                  <a:lnTo>
                    <a:pt x="0" y="111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2945861" y="1493021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5" h="22859">
                  <a:moveTo>
                    <a:pt x="0" y="22728"/>
                  </a:moveTo>
                  <a:lnTo>
                    <a:pt x="9438" y="20942"/>
                  </a:lnTo>
                  <a:lnTo>
                    <a:pt x="17146" y="16071"/>
                  </a:lnTo>
                  <a:lnTo>
                    <a:pt x="22343" y="8847"/>
                  </a:lnTo>
                  <a:lnTo>
                    <a:pt x="24248" y="0"/>
                  </a:lnTo>
                </a:path>
              </a:pathLst>
            </a:custGeom>
            <a:ln w="12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2935789" y="151050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0" y="0"/>
                  </a:moveTo>
                  <a:lnTo>
                    <a:pt x="10445" y="0"/>
                  </a:lnTo>
                  <a:lnTo>
                    <a:pt x="10445" y="11888"/>
                  </a:lnTo>
                  <a:lnTo>
                    <a:pt x="0" y="11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2928327" y="1611559"/>
              <a:ext cx="410209" cy="0"/>
            </a:xfrm>
            <a:custGeom>
              <a:avLst/>
              <a:gdLst/>
              <a:ahLst/>
              <a:cxnLst/>
              <a:rect l="l" t="t" r="r" b="b"/>
              <a:pathLst>
                <a:path w="410209">
                  <a:moveTo>
                    <a:pt x="409619" y="0"/>
                  </a:moveTo>
                  <a:lnTo>
                    <a:pt x="0" y="0"/>
                  </a:lnTo>
                </a:path>
              </a:pathLst>
            </a:custGeom>
            <a:ln w="118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2935789" y="1362944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0" y="0"/>
                  </a:moveTo>
                  <a:lnTo>
                    <a:pt x="10445" y="0"/>
                  </a:lnTo>
                  <a:lnTo>
                    <a:pt x="10445" y="11888"/>
                  </a:lnTo>
                  <a:lnTo>
                    <a:pt x="0" y="11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2945861" y="1368888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12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2953322" y="1382176"/>
              <a:ext cx="12700" cy="111760"/>
            </a:xfrm>
            <a:custGeom>
              <a:avLst/>
              <a:gdLst/>
              <a:ahLst/>
              <a:cxnLst/>
              <a:rect l="l" t="t" r="r" b="b"/>
              <a:pathLst>
                <a:path w="12700" h="111759">
                  <a:moveTo>
                    <a:pt x="0" y="0"/>
                  </a:moveTo>
                  <a:lnTo>
                    <a:pt x="12684" y="0"/>
                  </a:lnTo>
                  <a:lnTo>
                    <a:pt x="12684" y="111195"/>
                  </a:lnTo>
                  <a:lnTo>
                    <a:pt x="0" y="111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2945861" y="1493022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12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2935789" y="1500714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5">
                  <a:moveTo>
                    <a:pt x="0" y="0"/>
                  </a:moveTo>
                  <a:lnTo>
                    <a:pt x="10445" y="0"/>
                  </a:lnTo>
                  <a:lnTo>
                    <a:pt x="10445" y="11888"/>
                  </a:lnTo>
                  <a:lnTo>
                    <a:pt x="0" y="11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2928327" y="462541"/>
              <a:ext cx="399415" cy="1139825"/>
            </a:xfrm>
            <a:custGeom>
              <a:avLst/>
              <a:gdLst/>
              <a:ahLst/>
              <a:cxnLst/>
              <a:rect l="l" t="t" r="r" b="b"/>
              <a:pathLst>
                <a:path w="399415" h="1139825">
                  <a:moveTo>
                    <a:pt x="0" y="0"/>
                  </a:moveTo>
                  <a:lnTo>
                    <a:pt x="399173" y="0"/>
                  </a:lnTo>
                  <a:lnTo>
                    <a:pt x="399173" y="1139228"/>
                  </a:lnTo>
                  <a:lnTo>
                    <a:pt x="0" y="1139228"/>
                  </a:lnTo>
                </a:path>
              </a:pathLst>
            </a:custGeom>
            <a:ln w="125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5173911" y="11304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2886544" y="77025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2928327" y="1354202"/>
              <a:ext cx="7620" cy="19685"/>
            </a:xfrm>
            <a:custGeom>
              <a:avLst/>
              <a:gdLst/>
              <a:ahLst/>
              <a:cxnLst/>
              <a:rect l="l" t="t" r="r" b="b"/>
              <a:pathLst>
                <a:path w="7620" h="19684">
                  <a:moveTo>
                    <a:pt x="0" y="0"/>
                  </a:moveTo>
                  <a:lnTo>
                    <a:pt x="7461" y="0"/>
                  </a:lnTo>
                  <a:lnTo>
                    <a:pt x="7461" y="19581"/>
                  </a:lnTo>
                  <a:lnTo>
                    <a:pt x="0" y="19581"/>
                  </a:lnTo>
                </a:path>
              </a:pathLst>
            </a:custGeom>
            <a:ln w="125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2928327" y="1501763"/>
              <a:ext cx="7620" cy="19685"/>
            </a:xfrm>
            <a:custGeom>
              <a:avLst/>
              <a:gdLst/>
              <a:ahLst/>
              <a:cxnLst/>
              <a:rect l="l" t="t" r="r" b="b"/>
              <a:pathLst>
                <a:path w="7620" h="19684">
                  <a:moveTo>
                    <a:pt x="0" y="19581"/>
                  </a:moveTo>
                  <a:lnTo>
                    <a:pt x="7461" y="19581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125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5173911" y="1031805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59">
                  <a:moveTo>
                    <a:pt x="0" y="0"/>
                  </a:moveTo>
                  <a:lnTo>
                    <a:pt x="0" y="9860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2886544" y="52128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2964887" y="747172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5" h="14604">
                  <a:moveTo>
                    <a:pt x="0" y="13986"/>
                  </a:moveTo>
                  <a:lnTo>
                    <a:pt x="25368" y="9091"/>
                  </a:lnTo>
                  <a:lnTo>
                    <a:pt x="49989" y="2098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3046214" y="706612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5" h="29845">
                  <a:moveTo>
                    <a:pt x="0" y="29372"/>
                  </a:moveTo>
                  <a:lnTo>
                    <a:pt x="15668" y="21679"/>
                  </a:lnTo>
                  <a:lnTo>
                    <a:pt x="36559" y="7692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3112619" y="646468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0" y="41960"/>
                  </a:moveTo>
                  <a:lnTo>
                    <a:pt x="8207" y="33568"/>
                  </a:lnTo>
                  <a:lnTo>
                    <a:pt x="23875" y="14686"/>
                  </a:ln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3158878" y="571637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80" h="52070">
                  <a:moveTo>
                    <a:pt x="0" y="51751"/>
                  </a:moveTo>
                  <a:lnTo>
                    <a:pt x="2238" y="46855"/>
                  </a:lnTo>
                  <a:lnTo>
                    <a:pt x="11191" y="23777"/>
                  </a:ln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2920866" y="528278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5" h="173990">
                  <a:moveTo>
                    <a:pt x="0" y="6993"/>
                  </a:moveTo>
                  <a:lnTo>
                    <a:pt x="7461" y="0"/>
                  </a:lnTo>
                  <a:lnTo>
                    <a:pt x="185783" y="166443"/>
                  </a:lnTo>
                  <a:lnTo>
                    <a:pt x="178322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2900721" y="521284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3430" y="13287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2900721" y="756964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6993"/>
                  </a:lnTo>
                  <a:lnTo>
                    <a:pt x="27606" y="6993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2270996" y="8751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2536615" y="8751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5173911" y="756964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5677541" y="4821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5677541" y="113041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3830896" y="4821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2186685" y="8751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1921066" y="875153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5173911" y="4821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2285172" y="887740"/>
              <a:ext cx="237490" cy="0"/>
            </a:xfrm>
            <a:custGeom>
              <a:avLst/>
              <a:gdLst/>
              <a:ahLst/>
              <a:cxnLst/>
              <a:rect l="l" t="t" r="r" b="b"/>
              <a:pathLst>
                <a:path w="237490">
                  <a:moveTo>
                    <a:pt x="0" y="0"/>
                  </a:moveTo>
                  <a:lnTo>
                    <a:pt x="237265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3523495" y="2531195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5">
                  <a:moveTo>
                    <a:pt x="0" y="0"/>
                  </a:moveTo>
                  <a:lnTo>
                    <a:pt x="0" y="234978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1963595" y="146609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1896444" y="1546521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1812879" y="160037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1728568" y="160037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1633064" y="1546521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1633064" y="1466096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0" y="53849"/>
                  </a:moveTo>
                  <a:lnTo>
                    <a:pt x="0" y="0"/>
                  </a:lnTo>
                  <a:lnTo>
                    <a:pt x="67896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1728568" y="146609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1812879" y="146609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1896444" y="1466096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09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2067306" y="1290561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>
                  <a:moveTo>
                    <a:pt x="0" y="0"/>
                  </a:moveTo>
                  <a:lnTo>
                    <a:pt x="5745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2152364" y="1290561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0" y="0"/>
                  </a:moveTo>
                  <a:lnTo>
                    <a:pt x="57451" y="0"/>
                  </a:lnTo>
                  <a:lnTo>
                    <a:pt x="57451" y="62940"/>
                  </a:lnTo>
                </a:path>
              </a:pathLst>
            </a:custGeom>
            <a:ln w="4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2209814" y="137937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2209814" y="145840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2152364" y="1536730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0"/>
                  </a:moveTo>
                  <a:lnTo>
                    <a:pt x="57451" y="62940"/>
                  </a:lnTo>
                  <a:lnTo>
                    <a:pt x="0" y="62940"/>
                  </a:lnTo>
                </a:path>
              </a:pathLst>
            </a:custGeom>
            <a:ln w="4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2067306" y="1536729"/>
              <a:ext cx="57785" cy="63500"/>
            </a:xfrm>
            <a:custGeom>
              <a:avLst/>
              <a:gdLst/>
              <a:ahLst/>
              <a:cxnLst/>
              <a:rect l="l" t="t" r="r" b="b"/>
              <a:pathLst>
                <a:path w="57784" h="63500">
                  <a:moveTo>
                    <a:pt x="57451" y="62940"/>
                  </a:moveTo>
                  <a:lnTo>
                    <a:pt x="0" y="62940"/>
                  </a:lnTo>
                  <a:lnTo>
                    <a:pt x="0" y="0"/>
                  </a:lnTo>
                </a:path>
              </a:pathLst>
            </a:custGeom>
            <a:ln w="4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2067306" y="145840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2067306" y="137937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2067306" y="1290562"/>
              <a:ext cx="0" cy="63500"/>
            </a:xfrm>
            <a:custGeom>
              <a:avLst/>
              <a:gdLst/>
              <a:ahLst/>
              <a:cxnLst/>
              <a:rect l="l" t="t" r="r" b="b"/>
              <a:pathLst>
                <a:path h="63500">
                  <a:moveTo>
                    <a:pt x="0" y="6294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2269504" y="2320693"/>
              <a:ext cx="0" cy="45720"/>
            </a:xfrm>
            <a:custGeom>
              <a:avLst/>
              <a:gdLst/>
              <a:ahLst/>
              <a:cxnLst/>
              <a:rect l="l" t="t" r="r" b="b"/>
              <a:pathLst>
                <a:path h="45719">
                  <a:moveTo>
                    <a:pt x="0" y="0"/>
                  </a:moveTo>
                  <a:lnTo>
                    <a:pt x="0" y="4545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2269504" y="23920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2220260" y="2471050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49243" y="0"/>
                  </a:moveTo>
                  <a:lnTo>
                    <a:pt x="49243" y="45457"/>
                  </a:lnTo>
                  <a:lnTo>
                    <a:pt x="0" y="45457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2135948" y="251650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2052384" y="251650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1968072" y="251650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1884506" y="2516508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1806910" y="2471051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49243" y="45457"/>
                  </a:moveTo>
                  <a:lnTo>
                    <a:pt x="0" y="45457"/>
                  </a:lnTo>
                  <a:lnTo>
                    <a:pt x="0" y="0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1806910" y="2392025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5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1806910" y="2320692"/>
              <a:ext cx="49530" cy="45720"/>
            </a:xfrm>
            <a:custGeom>
              <a:avLst/>
              <a:gdLst/>
              <a:ahLst/>
              <a:cxnLst/>
              <a:rect l="l" t="t" r="r" b="b"/>
              <a:pathLst>
                <a:path w="49529" h="45719">
                  <a:moveTo>
                    <a:pt x="0" y="45457"/>
                  </a:moveTo>
                  <a:lnTo>
                    <a:pt x="0" y="0"/>
                  </a:lnTo>
                  <a:lnTo>
                    <a:pt x="49243" y="0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1884506" y="232069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1968072" y="232069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2052384" y="232069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2135948" y="2320693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2220260" y="2320693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24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1" name="object 2751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572371" y="2704247"/>
              <a:ext cx="243940" cy="331192"/>
            </a:xfrm>
            <a:prstGeom prst="rect">
              <a:avLst/>
            </a:prstGeom>
          </p:spPr>
        </p:pic>
        <p:pic>
          <p:nvPicPr>
            <p:cNvPr id="2752" name="object 275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238775" y="2543061"/>
              <a:ext cx="348029" cy="299726"/>
            </a:xfrm>
            <a:prstGeom prst="rect">
              <a:avLst/>
            </a:prstGeom>
          </p:spPr>
        </p:pic>
        <p:pic>
          <p:nvPicPr>
            <p:cNvPr id="2753" name="object 2753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238775" y="1126918"/>
              <a:ext cx="958356" cy="442366"/>
            </a:xfrm>
            <a:prstGeom prst="rect">
              <a:avLst/>
            </a:prstGeom>
          </p:spPr>
        </p:pic>
        <p:pic>
          <p:nvPicPr>
            <p:cNvPr id="2754" name="object 275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303598" y="1519223"/>
              <a:ext cx="336068" cy="301125"/>
            </a:xfrm>
            <a:prstGeom prst="rect">
              <a:avLst/>
            </a:prstGeom>
          </p:spPr>
        </p:pic>
        <p:pic>
          <p:nvPicPr>
            <p:cNvPr id="2755" name="object 275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1063777" y="2055641"/>
              <a:ext cx="193241" cy="40561"/>
            </a:xfrm>
            <a:prstGeom prst="rect">
              <a:avLst/>
            </a:prstGeom>
          </p:spPr>
        </p:pic>
        <p:pic>
          <p:nvPicPr>
            <p:cNvPr id="2756" name="object 275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8115859" y="1966128"/>
              <a:ext cx="240252" cy="40561"/>
            </a:xfrm>
            <a:prstGeom prst="rect">
              <a:avLst/>
            </a:prstGeom>
          </p:spPr>
        </p:pic>
        <p:pic>
          <p:nvPicPr>
            <p:cNvPr id="2757" name="object 275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2039699" y="1966828"/>
              <a:ext cx="280543" cy="40556"/>
            </a:xfrm>
            <a:prstGeom prst="rect">
              <a:avLst/>
            </a:prstGeom>
          </p:spPr>
        </p:pic>
        <p:pic>
          <p:nvPicPr>
            <p:cNvPr id="2758" name="object 2758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1747225" y="2811631"/>
              <a:ext cx="380513" cy="40563"/>
            </a:xfrm>
            <a:prstGeom prst="rect">
              <a:avLst/>
            </a:prstGeom>
          </p:spPr>
        </p:pic>
        <p:pic>
          <p:nvPicPr>
            <p:cNvPr id="2759" name="object 2759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2380675" y="2821423"/>
              <a:ext cx="380526" cy="40561"/>
            </a:xfrm>
            <a:prstGeom prst="rect">
              <a:avLst/>
            </a:prstGeom>
          </p:spPr>
        </p:pic>
        <p:pic>
          <p:nvPicPr>
            <p:cNvPr id="2760" name="object 2760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544935" y="2272441"/>
              <a:ext cx="196223" cy="40556"/>
            </a:xfrm>
            <a:prstGeom prst="rect">
              <a:avLst/>
            </a:prstGeom>
          </p:spPr>
        </p:pic>
        <p:sp>
          <p:nvSpPr>
            <p:cNvPr id="2761" name="object 2761"/>
            <p:cNvSpPr/>
            <p:nvPr/>
          </p:nvSpPr>
          <p:spPr>
            <a:xfrm>
              <a:off x="2665450" y="710107"/>
              <a:ext cx="2084070" cy="1310005"/>
            </a:xfrm>
            <a:custGeom>
              <a:avLst/>
              <a:gdLst/>
              <a:ahLst/>
              <a:cxnLst/>
              <a:rect l="l" t="t" r="r" b="b"/>
              <a:pathLst>
                <a:path w="2084070" h="1310005">
                  <a:moveTo>
                    <a:pt x="38049" y="1270711"/>
                  </a:moveTo>
                  <a:lnTo>
                    <a:pt x="32829" y="1270711"/>
                  </a:lnTo>
                  <a:lnTo>
                    <a:pt x="20891" y="1299387"/>
                  </a:lnTo>
                  <a:lnTo>
                    <a:pt x="20891" y="1300784"/>
                  </a:lnTo>
                  <a:lnTo>
                    <a:pt x="20142" y="1301483"/>
                  </a:lnTo>
                  <a:lnTo>
                    <a:pt x="20142" y="1302880"/>
                  </a:lnTo>
                  <a:lnTo>
                    <a:pt x="19405" y="1303578"/>
                  </a:lnTo>
                  <a:lnTo>
                    <a:pt x="19405" y="1304975"/>
                  </a:lnTo>
                  <a:lnTo>
                    <a:pt x="18656" y="1305674"/>
                  </a:lnTo>
                  <a:lnTo>
                    <a:pt x="18656" y="1303578"/>
                  </a:lnTo>
                  <a:lnTo>
                    <a:pt x="17919" y="1302880"/>
                  </a:lnTo>
                  <a:lnTo>
                    <a:pt x="17919" y="1301483"/>
                  </a:lnTo>
                  <a:lnTo>
                    <a:pt x="17157" y="1300784"/>
                  </a:lnTo>
                  <a:lnTo>
                    <a:pt x="17157" y="1299387"/>
                  </a:lnTo>
                  <a:lnTo>
                    <a:pt x="16421" y="1299387"/>
                  </a:lnTo>
                  <a:lnTo>
                    <a:pt x="5969" y="1270711"/>
                  </a:lnTo>
                  <a:lnTo>
                    <a:pt x="0" y="1270711"/>
                  </a:lnTo>
                  <a:lnTo>
                    <a:pt x="16421" y="1309865"/>
                  </a:lnTo>
                  <a:lnTo>
                    <a:pt x="21640" y="1309865"/>
                  </a:lnTo>
                  <a:lnTo>
                    <a:pt x="38049" y="1270711"/>
                  </a:lnTo>
                  <a:close/>
                </a:path>
                <a:path w="2084070" h="1310005">
                  <a:moveTo>
                    <a:pt x="49987" y="1270711"/>
                  </a:moveTo>
                  <a:lnTo>
                    <a:pt x="44030" y="1270711"/>
                  </a:lnTo>
                  <a:lnTo>
                    <a:pt x="44030" y="1309865"/>
                  </a:lnTo>
                  <a:lnTo>
                    <a:pt x="49987" y="1309865"/>
                  </a:lnTo>
                  <a:lnTo>
                    <a:pt x="49987" y="1270711"/>
                  </a:lnTo>
                  <a:close/>
                </a:path>
                <a:path w="2084070" h="1310005">
                  <a:moveTo>
                    <a:pt x="91770" y="1280502"/>
                  </a:moveTo>
                  <a:lnTo>
                    <a:pt x="91033" y="1279804"/>
                  </a:lnTo>
                  <a:lnTo>
                    <a:pt x="91033" y="1277696"/>
                  </a:lnTo>
                  <a:lnTo>
                    <a:pt x="90271" y="1276997"/>
                  </a:lnTo>
                  <a:lnTo>
                    <a:pt x="90271" y="1276311"/>
                  </a:lnTo>
                  <a:lnTo>
                    <a:pt x="89535" y="1275600"/>
                  </a:lnTo>
                  <a:lnTo>
                    <a:pt x="89535" y="1274902"/>
                  </a:lnTo>
                  <a:lnTo>
                    <a:pt x="88785" y="1274902"/>
                  </a:lnTo>
                  <a:lnTo>
                    <a:pt x="88785" y="1274203"/>
                  </a:lnTo>
                  <a:lnTo>
                    <a:pt x="87287" y="1272806"/>
                  </a:lnTo>
                  <a:lnTo>
                    <a:pt x="86550" y="1272806"/>
                  </a:lnTo>
                  <a:lnTo>
                    <a:pt x="86550" y="1272108"/>
                  </a:lnTo>
                  <a:lnTo>
                    <a:pt x="85801" y="1272108"/>
                  </a:lnTo>
                  <a:lnTo>
                    <a:pt x="85801" y="1279804"/>
                  </a:lnTo>
                  <a:lnTo>
                    <a:pt x="85801" y="1284693"/>
                  </a:lnTo>
                  <a:lnTo>
                    <a:pt x="85051" y="1284693"/>
                  </a:lnTo>
                  <a:lnTo>
                    <a:pt x="85051" y="1286103"/>
                  </a:lnTo>
                  <a:lnTo>
                    <a:pt x="84315" y="1286103"/>
                  </a:lnTo>
                  <a:lnTo>
                    <a:pt x="84315" y="1286802"/>
                  </a:lnTo>
                  <a:lnTo>
                    <a:pt x="82816" y="1288199"/>
                  </a:lnTo>
                  <a:lnTo>
                    <a:pt x="81330" y="1288199"/>
                  </a:lnTo>
                  <a:lnTo>
                    <a:pt x="81330" y="1288897"/>
                  </a:lnTo>
                  <a:lnTo>
                    <a:pt x="78346" y="1288897"/>
                  </a:lnTo>
                  <a:lnTo>
                    <a:pt x="77597" y="1289596"/>
                  </a:lnTo>
                  <a:lnTo>
                    <a:pt x="64909" y="1289596"/>
                  </a:lnTo>
                  <a:lnTo>
                    <a:pt x="64909" y="1275600"/>
                  </a:lnTo>
                  <a:lnTo>
                    <a:pt x="82067" y="1275600"/>
                  </a:lnTo>
                  <a:lnTo>
                    <a:pt x="82067" y="1276311"/>
                  </a:lnTo>
                  <a:lnTo>
                    <a:pt x="82816" y="1276311"/>
                  </a:lnTo>
                  <a:lnTo>
                    <a:pt x="85051" y="1278407"/>
                  </a:lnTo>
                  <a:lnTo>
                    <a:pt x="85051" y="1279105"/>
                  </a:lnTo>
                  <a:lnTo>
                    <a:pt x="85801" y="1279804"/>
                  </a:lnTo>
                  <a:lnTo>
                    <a:pt x="85801" y="1272108"/>
                  </a:lnTo>
                  <a:lnTo>
                    <a:pt x="85051" y="1272108"/>
                  </a:lnTo>
                  <a:lnTo>
                    <a:pt x="85051" y="1271409"/>
                  </a:lnTo>
                  <a:lnTo>
                    <a:pt x="82067" y="1271409"/>
                  </a:lnTo>
                  <a:lnTo>
                    <a:pt x="82067" y="1270711"/>
                  </a:lnTo>
                  <a:lnTo>
                    <a:pt x="59690" y="1270711"/>
                  </a:lnTo>
                  <a:lnTo>
                    <a:pt x="59690" y="1309865"/>
                  </a:lnTo>
                  <a:lnTo>
                    <a:pt x="64909" y="1309865"/>
                  </a:lnTo>
                  <a:lnTo>
                    <a:pt x="64909" y="1293787"/>
                  </a:lnTo>
                  <a:lnTo>
                    <a:pt x="81330" y="1293787"/>
                  </a:lnTo>
                  <a:lnTo>
                    <a:pt x="82067" y="1293088"/>
                  </a:lnTo>
                  <a:lnTo>
                    <a:pt x="84315" y="1293088"/>
                  </a:lnTo>
                  <a:lnTo>
                    <a:pt x="84315" y="1292390"/>
                  </a:lnTo>
                  <a:lnTo>
                    <a:pt x="85801" y="1292390"/>
                  </a:lnTo>
                  <a:lnTo>
                    <a:pt x="85801" y="1291691"/>
                  </a:lnTo>
                  <a:lnTo>
                    <a:pt x="86550" y="1291691"/>
                  </a:lnTo>
                  <a:lnTo>
                    <a:pt x="87287" y="1290993"/>
                  </a:lnTo>
                  <a:lnTo>
                    <a:pt x="88049" y="1290993"/>
                  </a:lnTo>
                  <a:lnTo>
                    <a:pt x="88049" y="1290294"/>
                  </a:lnTo>
                  <a:lnTo>
                    <a:pt x="88785" y="1289596"/>
                  </a:lnTo>
                  <a:lnTo>
                    <a:pt x="90271" y="1288199"/>
                  </a:lnTo>
                  <a:lnTo>
                    <a:pt x="90271" y="1286802"/>
                  </a:lnTo>
                  <a:lnTo>
                    <a:pt x="91033" y="1286103"/>
                  </a:lnTo>
                  <a:lnTo>
                    <a:pt x="91033" y="1283995"/>
                  </a:lnTo>
                  <a:lnTo>
                    <a:pt x="91770" y="1283995"/>
                  </a:lnTo>
                  <a:lnTo>
                    <a:pt x="91770" y="1280502"/>
                  </a:lnTo>
                  <a:close/>
                </a:path>
                <a:path w="2084070" h="1310005">
                  <a:moveTo>
                    <a:pt x="149225" y="1309865"/>
                  </a:moveTo>
                  <a:lnTo>
                    <a:pt x="144018" y="1297978"/>
                  </a:lnTo>
                  <a:lnTo>
                    <a:pt x="142176" y="1293787"/>
                  </a:lnTo>
                  <a:lnTo>
                    <a:pt x="136537" y="1280909"/>
                  </a:lnTo>
                  <a:lnTo>
                    <a:pt x="136537" y="1293787"/>
                  </a:lnTo>
                  <a:lnTo>
                    <a:pt x="122364" y="1293787"/>
                  </a:lnTo>
                  <a:lnTo>
                    <a:pt x="126847" y="1282598"/>
                  </a:lnTo>
                  <a:lnTo>
                    <a:pt x="126847" y="1281899"/>
                  </a:lnTo>
                  <a:lnTo>
                    <a:pt x="127584" y="1281899"/>
                  </a:lnTo>
                  <a:lnTo>
                    <a:pt x="127584" y="1279804"/>
                  </a:lnTo>
                  <a:lnTo>
                    <a:pt x="128333" y="1279804"/>
                  </a:lnTo>
                  <a:lnTo>
                    <a:pt x="128333" y="1277696"/>
                  </a:lnTo>
                  <a:lnTo>
                    <a:pt x="129082" y="1276997"/>
                  </a:lnTo>
                  <a:lnTo>
                    <a:pt x="129082" y="1274902"/>
                  </a:lnTo>
                  <a:lnTo>
                    <a:pt x="129832" y="1275600"/>
                  </a:lnTo>
                  <a:lnTo>
                    <a:pt x="129832" y="1276997"/>
                  </a:lnTo>
                  <a:lnTo>
                    <a:pt x="130568" y="1277696"/>
                  </a:lnTo>
                  <a:lnTo>
                    <a:pt x="130568" y="1279105"/>
                  </a:lnTo>
                  <a:lnTo>
                    <a:pt x="131318" y="1279804"/>
                  </a:lnTo>
                  <a:lnTo>
                    <a:pt x="131318" y="1281201"/>
                  </a:lnTo>
                  <a:lnTo>
                    <a:pt x="132067" y="1281899"/>
                  </a:lnTo>
                  <a:lnTo>
                    <a:pt x="132067" y="1282598"/>
                  </a:lnTo>
                  <a:lnTo>
                    <a:pt x="136537" y="1293787"/>
                  </a:lnTo>
                  <a:lnTo>
                    <a:pt x="136537" y="1280909"/>
                  </a:lnTo>
                  <a:lnTo>
                    <a:pt x="133908" y="1274902"/>
                  </a:lnTo>
                  <a:lnTo>
                    <a:pt x="132067" y="1270711"/>
                  </a:lnTo>
                  <a:lnTo>
                    <a:pt x="126098" y="1270711"/>
                  </a:lnTo>
                  <a:lnTo>
                    <a:pt x="110426" y="1309865"/>
                  </a:lnTo>
                  <a:lnTo>
                    <a:pt x="116395" y="1309865"/>
                  </a:lnTo>
                  <a:lnTo>
                    <a:pt x="120878" y="1297978"/>
                  </a:lnTo>
                  <a:lnTo>
                    <a:pt x="138036" y="1297978"/>
                  </a:lnTo>
                  <a:lnTo>
                    <a:pt x="143256" y="1309865"/>
                  </a:lnTo>
                  <a:lnTo>
                    <a:pt x="149225" y="1309865"/>
                  </a:lnTo>
                  <a:close/>
                </a:path>
                <a:path w="2084070" h="1310005">
                  <a:moveTo>
                    <a:pt x="191008" y="1309865"/>
                  </a:moveTo>
                  <a:lnTo>
                    <a:pt x="183540" y="1299387"/>
                  </a:lnTo>
                  <a:lnTo>
                    <a:pt x="183540" y="1298689"/>
                  </a:lnTo>
                  <a:lnTo>
                    <a:pt x="182803" y="1297978"/>
                  </a:lnTo>
                  <a:lnTo>
                    <a:pt x="182803" y="1297279"/>
                  </a:lnTo>
                  <a:lnTo>
                    <a:pt x="182054" y="1297279"/>
                  </a:lnTo>
                  <a:lnTo>
                    <a:pt x="182054" y="1296593"/>
                  </a:lnTo>
                  <a:lnTo>
                    <a:pt x="181305" y="1296593"/>
                  </a:lnTo>
                  <a:lnTo>
                    <a:pt x="181305" y="1295895"/>
                  </a:lnTo>
                  <a:lnTo>
                    <a:pt x="179070" y="1293787"/>
                  </a:lnTo>
                  <a:lnTo>
                    <a:pt x="178320" y="1293787"/>
                  </a:lnTo>
                  <a:lnTo>
                    <a:pt x="178320" y="1293088"/>
                  </a:lnTo>
                  <a:lnTo>
                    <a:pt x="177584" y="1293088"/>
                  </a:lnTo>
                  <a:lnTo>
                    <a:pt x="176834" y="1292390"/>
                  </a:lnTo>
                  <a:lnTo>
                    <a:pt x="176085" y="1291691"/>
                  </a:lnTo>
                  <a:lnTo>
                    <a:pt x="179070" y="1291691"/>
                  </a:lnTo>
                  <a:lnTo>
                    <a:pt x="179819" y="1290993"/>
                  </a:lnTo>
                  <a:lnTo>
                    <a:pt x="180568" y="1290993"/>
                  </a:lnTo>
                  <a:lnTo>
                    <a:pt x="181305" y="1290294"/>
                  </a:lnTo>
                  <a:lnTo>
                    <a:pt x="182054" y="1290294"/>
                  </a:lnTo>
                  <a:lnTo>
                    <a:pt x="182803" y="1289596"/>
                  </a:lnTo>
                  <a:lnTo>
                    <a:pt x="183540" y="1289596"/>
                  </a:lnTo>
                  <a:lnTo>
                    <a:pt x="185039" y="1288199"/>
                  </a:lnTo>
                  <a:lnTo>
                    <a:pt x="185039" y="1287500"/>
                  </a:lnTo>
                  <a:lnTo>
                    <a:pt x="185788" y="1287500"/>
                  </a:lnTo>
                  <a:lnTo>
                    <a:pt x="185788" y="1286802"/>
                  </a:lnTo>
                  <a:lnTo>
                    <a:pt x="186524" y="1286802"/>
                  </a:lnTo>
                  <a:lnTo>
                    <a:pt x="186524" y="1285392"/>
                  </a:lnTo>
                  <a:lnTo>
                    <a:pt x="187274" y="1285392"/>
                  </a:lnTo>
                  <a:lnTo>
                    <a:pt x="187274" y="1282598"/>
                  </a:lnTo>
                  <a:lnTo>
                    <a:pt x="188023" y="1281899"/>
                  </a:lnTo>
                  <a:lnTo>
                    <a:pt x="188023" y="1281201"/>
                  </a:lnTo>
                  <a:lnTo>
                    <a:pt x="187274" y="1280502"/>
                  </a:lnTo>
                  <a:lnTo>
                    <a:pt x="187274" y="1277696"/>
                  </a:lnTo>
                  <a:lnTo>
                    <a:pt x="186524" y="1276997"/>
                  </a:lnTo>
                  <a:lnTo>
                    <a:pt x="186524" y="1275600"/>
                  </a:lnTo>
                  <a:lnTo>
                    <a:pt x="185788" y="1275600"/>
                  </a:lnTo>
                  <a:lnTo>
                    <a:pt x="185788" y="1274902"/>
                  </a:lnTo>
                  <a:lnTo>
                    <a:pt x="182803" y="1272108"/>
                  </a:lnTo>
                  <a:lnTo>
                    <a:pt x="182054" y="1272108"/>
                  </a:lnTo>
                  <a:lnTo>
                    <a:pt x="182054" y="1279804"/>
                  </a:lnTo>
                  <a:lnTo>
                    <a:pt x="182054" y="1282598"/>
                  </a:lnTo>
                  <a:lnTo>
                    <a:pt x="181305" y="1283296"/>
                  </a:lnTo>
                  <a:lnTo>
                    <a:pt x="181305" y="1284693"/>
                  </a:lnTo>
                  <a:lnTo>
                    <a:pt x="180568" y="1284693"/>
                  </a:lnTo>
                  <a:lnTo>
                    <a:pt x="180568" y="1285392"/>
                  </a:lnTo>
                  <a:lnTo>
                    <a:pt x="179070" y="1286802"/>
                  </a:lnTo>
                  <a:lnTo>
                    <a:pt x="178320" y="1286802"/>
                  </a:lnTo>
                  <a:lnTo>
                    <a:pt x="177584" y="1287500"/>
                  </a:lnTo>
                  <a:lnTo>
                    <a:pt x="174586" y="1287500"/>
                  </a:lnTo>
                  <a:lnTo>
                    <a:pt x="174586" y="1288199"/>
                  </a:lnTo>
                  <a:lnTo>
                    <a:pt x="159664" y="1288199"/>
                  </a:lnTo>
                  <a:lnTo>
                    <a:pt x="159664" y="1274902"/>
                  </a:lnTo>
                  <a:lnTo>
                    <a:pt x="176085" y="1274902"/>
                  </a:lnTo>
                  <a:lnTo>
                    <a:pt x="176834" y="1275600"/>
                  </a:lnTo>
                  <a:lnTo>
                    <a:pt x="178320" y="1275600"/>
                  </a:lnTo>
                  <a:lnTo>
                    <a:pt x="178320" y="1276311"/>
                  </a:lnTo>
                  <a:lnTo>
                    <a:pt x="179070" y="1276311"/>
                  </a:lnTo>
                  <a:lnTo>
                    <a:pt x="181305" y="1278407"/>
                  </a:lnTo>
                  <a:lnTo>
                    <a:pt x="181305" y="1279105"/>
                  </a:lnTo>
                  <a:lnTo>
                    <a:pt x="182054" y="1279804"/>
                  </a:lnTo>
                  <a:lnTo>
                    <a:pt x="182054" y="1272108"/>
                  </a:lnTo>
                  <a:lnTo>
                    <a:pt x="181305" y="1271409"/>
                  </a:lnTo>
                  <a:lnTo>
                    <a:pt x="179070" y="1271409"/>
                  </a:lnTo>
                  <a:lnTo>
                    <a:pt x="178320" y="1270711"/>
                  </a:lnTo>
                  <a:lnTo>
                    <a:pt x="154444" y="1270711"/>
                  </a:lnTo>
                  <a:lnTo>
                    <a:pt x="154444" y="1309865"/>
                  </a:lnTo>
                  <a:lnTo>
                    <a:pt x="159664" y="1309865"/>
                  </a:lnTo>
                  <a:lnTo>
                    <a:pt x="159664" y="1292390"/>
                  </a:lnTo>
                  <a:lnTo>
                    <a:pt x="169379" y="1292390"/>
                  </a:lnTo>
                  <a:lnTo>
                    <a:pt x="169379" y="1293088"/>
                  </a:lnTo>
                  <a:lnTo>
                    <a:pt x="170865" y="1293088"/>
                  </a:lnTo>
                  <a:lnTo>
                    <a:pt x="171602" y="1293787"/>
                  </a:lnTo>
                  <a:lnTo>
                    <a:pt x="172364" y="1293787"/>
                  </a:lnTo>
                  <a:lnTo>
                    <a:pt x="172364" y="1294485"/>
                  </a:lnTo>
                  <a:lnTo>
                    <a:pt x="173101" y="1294485"/>
                  </a:lnTo>
                  <a:lnTo>
                    <a:pt x="173101" y="1295184"/>
                  </a:lnTo>
                  <a:lnTo>
                    <a:pt x="173850" y="1295184"/>
                  </a:lnTo>
                  <a:lnTo>
                    <a:pt x="173850" y="1295895"/>
                  </a:lnTo>
                  <a:lnTo>
                    <a:pt x="175336" y="1297279"/>
                  </a:lnTo>
                  <a:lnTo>
                    <a:pt x="175336" y="1297978"/>
                  </a:lnTo>
                  <a:lnTo>
                    <a:pt x="176085" y="1297978"/>
                  </a:lnTo>
                  <a:lnTo>
                    <a:pt x="176085" y="1298689"/>
                  </a:lnTo>
                  <a:lnTo>
                    <a:pt x="177584" y="1300073"/>
                  </a:lnTo>
                  <a:lnTo>
                    <a:pt x="177584" y="1300784"/>
                  </a:lnTo>
                  <a:lnTo>
                    <a:pt x="178320" y="1301483"/>
                  </a:lnTo>
                  <a:lnTo>
                    <a:pt x="184289" y="1309865"/>
                  </a:lnTo>
                  <a:lnTo>
                    <a:pt x="191008" y="1309865"/>
                  </a:lnTo>
                  <a:close/>
                </a:path>
                <a:path w="2084070" h="1310005">
                  <a:moveTo>
                    <a:pt x="227571" y="1304975"/>
                  </a:moveTo>
                  <a:lnTo>
                    <a:pt x="202196" y="1304975"/>
                  </a:lnTo>
                  <a:lnTo>
                    <a:pt x="202196" y="1291691"/>
                  </a:lnTo>
                  <a:lnTo>
                    <a:pt x="225336" y="1291691"/>
                  </a:lnTo>
                  <a:lnTo>
                    <a:pt x="225336" y="1287500"/>
                  </a:lnTo>
                  <a:lnTo>
                    <a:pt x="202196" y="1287500"/>
                  </a:lnTo>
                  <a:lnTo>
                    <a:pt x="202196" y="1275600"/>
                  </a:lnTo>
                  <a:lnTo>
                    <a:pt x="226822" y="1275600"/>
                  </a:lnTo>
                  <a:lnTo>
                    <a:pt x="226822" y="1270711"/>
                  </a:lnTo>
                  <a:lnTo>
                    <a:pt x="196227" y="1270711"/>
                  </a:lnTo>
                  <a:lnTo>
                    <a:pt x="196227" y="1309865"/>
                  </a:lnTo>
                  <a:lnTo>
                    <a:pt x="227571" y="1309865"/>
                  </a:lnTo>
                  <a:lnTo>
                    <a:pt x="227571" y="1304975"/>
                  </a:lnTo>
                  <a:close/>
                </a:path>
                <a:path w="2084070" h="1310005">
                  <a:moveTo>
                    <a:pt x="270090" y="1309865"/>
                  </a:moveTo>
                  <a:lnTo>
                    <a:pt x="264883" y="1297978"/>
                  </a:lnTo>
                  <a:lnTo>
                    <a:pt x="263042" y="1293787"/>
                  </a:lnTo>
                  <a:lnTo>
                    <a:pt x="257416" y="1280947"/>
                  </a:lnTo>
                  <a:lnTo>
                    <a:pt x="257416" y="1293787"/>
                  </a:lnTo>
                  <a:lnTo>
                    <a:pt x="243230" y="1293787"/>
                  </a:lnTo>
                  <a:lnTo>
                    <a:pt x="247713" y="1282598"/>
                  </a:lnTo>
                  <a:lnTo>
                    <a:pt x="247713" y="1281201"/>
                  </a:lnTo>
                  <a:lnTo>
                    <a:pt x="248462" y="1280502"/>
                  </a:lnTo>
                  <a:lnTo>
                    <a:pt x="248462" y="1279105"/>
                  </a:lnTo>
                  <a:lnTo>
                    <a:pt x="249212" y="1278407"/>
                  </a:lnTo>
                  <a:lnTo>
                    <a:pt x="249212" y="1276311"/>
                  </a:lnTo>
                  <a:lnTo>
                    <a:pt x="249948" y="1275600"/>
                  </a:lnTo>
                  <a:lnTo>
                    <a:pt x="250698" y="1276311"/>
                  </a:lnTo>
                  <a:lnTo>
                    <a:pt x="250698" y="1278407"/>
                  </a:lnTo>
                  <a:lnTo>
                    <a:pt x="251447" y="1279105"/>
                  </a:lnTo>
                  <a:lnTo>
                    <a:pt x="251447" y="1279804"/>
                  </a:lnTo>
                  <a:lnTo>
                    <a:pt x="252196" y="1280502"/>
                  </a:lnTo>
                  <a:lnTo>
                    <a:pt x="252196" y="1281899"/>
                  </a:lnTo>
                  <a:lnTo>
                    <a:pt x="252933" y="1282598"/>
                  </a:lnTo>
                  <a:lnTo>
                    <a:pt x="257416" y="1293787"/>
                  </a:lnTo>
                  <a:lnTo>
                    <a:pt x="257416" y="1280947"/>
                  </a:lnTo>
                  <a:lnTo>
                    <a:pt x="255079" y="1275600"/>
                  </a:lnTo>
                  <a:lnTo>
                    <a:pt x="252933" y="1270711"/>
                  </a:lnTo>
                  <a:lnTo>
                    <a:pt x="246976" y="1270711"/>
                  </a:lnTo>
                  <a:lnTo>
                    <a:pt x="230555" y="1309865"/>
                  </a:lnTo>
                  <a:lnTo>
                    <a:pt x="236524" y="1309865"/>
                  </a:lnTo>
                  <a:lnTo>
                    <a:pt x="241744" y="1297978"/>
                  </a:lnTo>
                  <a:lnTo>
                    <a:pt x="258902" y="1297978"/>
                  </a:lnTo>
                  <a:lnTo>
                    <a:pt x="264121" y="1309865"/>
                  </a:lnTo>
                  <a:lnTo>
                    <a:pt x="270090" y="1309865"/>
                  </a:lnTo>
                  <a:close/>
                </a:path>
                <a:path w="2084070" h="1310005">
                  <a:moveTo>
                    <a:pt x="1825015" y="525907"/>
                  </a:moveTo>
                  <a:lnTo>
                    <a:pt x="1824266" y="525907"/>
                  </a:lnTo>
                  <a:lnTo>
                    <a:pt x="1824266" y="524522"/>
                  </a:lnTo>
                  <a:lnTo>
                    <a:pt x="1823516" y="524522"/>
                  </a:lnTo>
                  <a:lnTo>
                    <a:pt x="1823516" y="523113"/>
                  </a:lnTo>
                  <a:lnTo>
                    <a:pt x="1822767" y="523113"/>
                  </a:lnTo>
                  <a:lnTo>
                    <a:pt x="1822030" y="522414"/>
                  </a:lnTo>
                  <a:lnTo>
                    <a:pt x="1820532" y="521017"/>
                  </a:lnTo>
                  <a:lnTo>
                    <a:pt x="1819783" y="521017"/>
                  </a:lnTo>
                  <a:lnTo>
                    <a:pt x="1819783" y="528713"/>
                  </a:lnTo>
                  <a:lnTo>
                    <a:pt x="1819783" y="529412"/>
                  </a:lnTo>
                  <a:lnTo>
                    <a:pt x="1819046" y="530110"/>
                  </a:lnTo>
                  <a:lnTo>
                    <a:pt x="1819046" y="532206"/>
                  </a:lnTo>
                  <a:lnTo>
                    <a:pt x="1818297" y="532904"/>
                  </a:lnTo>
                  <a:lnTo>
                    <a:pt x="1818297" y="533603"/>
                  </a:lnTo>
                  <a:lnTo>
                    <a:pt x="1817547" y="533603"/>
                  </a:lnTo>
                  <a:lnTo>
                    <a:pt x="1817547" y="534314"/>
                  </a:lnTo>
                  <a:lnTo>
                    <a:pt x="1816798" y="534314"/>
                  </a:lnTo>
                  <a:lnTo>
                    <a:pt x="1816798" y="535000"/>
                  </a:lnTo>
                  <a:lnTo>
                    <a:pt x="1815312" y="535000"/>
                  </a:lnTo>
                  <a:lnTo>
                    <a:pt x="1815312" y="535698"/>
                  </a:lnTo>
                  <a:lnTo>
                    <a:pt x="1812328" y="535698"/>
                  </a:lnTo>
                  <a:lnTo>
                    <a:pt x="1811578" y="536397"/>
                  </a:lnTo>
                  <a:lnTo>
                    <a:pt x="1798891" y="536397"/>
                  </a:lnTo>
                  <a:lnTo>
                    <a:pt x="1798891" y="522414"/>
                  </a:lnTo>
                  <a:lnTo>
                    <a:pt x="1811578" y="522414"/>
                  </a:lnTo>
                  <a:lnTo>
                    <a:pt x="1812328" y="523113"/>
                  </a:lnTo>
                  <a:lnTo>
                    <a:pt x="1815312" y="523113"/>
                  </a:lnTo>
                  <a:lnTo>
                    <a:pt x="1815312" y="523811"/>
                  </a:lnTo>
                  <a:lnTo>
                    <a:pt x="1816798" y="523811"/>
                  </a:lnTo>
                  <a:lnTo>
                    <a:pt x="1816798" y="524522"/>
                  </a:lnTo>
                  <a:lnTo>
                    <a:pt x="1817547" y="524522"/>
                  </a:lnTo>
                  <a:lnTo>
                    <a:pt x="1817547" y="525208"/>
                  </a:lnTo>
                  <a:lnTo>
                    <a:pt x="1818297" y="525208"/>
                  </a:lnTo>
                  <a:lnTo>
                    <a:pt x="1818297" y="525907"/>
                  </a:lnTo>
                  <a:lnTo>
                    <a:pt x="1819046" y="525907"/>
                  </a:lnTo>
                  <a:lnTo>
                    <a:pt x="1819046" y="528002"/>
                  </a:lnTo>
                  <a:lnTo>
                    <a:pt x="1819783" y="528713"/>
                  </a:lnTo>
                  <a:lnTo>
                    <a:pt x="1819783" y="521017"/>
                  </a:lnTo>
                  <a:lnTo>
                    <a:pt x="1819783" y="520319"/>
                  </a:lnTo>
                  <a:lnTo>
                    <a:pt x="1817547" y="520319"/>
                  </a:lnTo>
                  <a:lnTo>
                    <a:pt x="1817547" y="519607"/>
                  </a:lnTo>
                  <a:lnTo>
                    <a:pt x="1818297" y="519607"/>
                  </a:lnTo>
                  <a:lnTo>
                    <a:pt x="1818297" y="518922"/>
                  </a:lnTo>
                  <a:lnTo>
                    <a:pt x="1819046" y="518922"/>
                  </a:lnTo>
                  <a:lnTo>
                    <a:pt x="1819783" y="518223"/>
                  </a:lnTo>
                  <a:lnTo>
                    <a:pt x="1822030" y="516115"/>
                  </a:lnTo>
                  <a:lnTo>
                    <a:pt x="1822030" y="515416"/>
                  </a:lnTo>
                  <a:lnTo>
                    <a:pt x="1822767" y="514731"/>
                  </a:lnTo>
                  <a:lnTo>
                    <a:pt x="1822767" y="512622"/>
                  </a:lnTo>
                  <a:lnTo>
                    <a:pt x="1823516" y="511924"/>
                  </a:lnTo>
                  <a:lnTo>
                    <a:pt x="1823516" y="511225"/>
                  </a:lnTo>
                  <a:lnTo>
                    <a:pt x="1822767" y="510527"/>
                  </a:lnTo>
                  <a:lnTo>
                    <a:pt x="1822767" y="508431"/>
                  </a:lnTo>
                  <a:lnTo>
                    <a:pt x="1822030" y="507733"/>
                  </a:lnTo>
                  <a:lnTo>
                    <a:pt x="1822030" y="507034"/>
                  </a:lnTo>
                  <a:lnTo>
                    <a:pt x="1821268" y="506323"/>
                  </a:lnTo>
                  <a:lnTo>
                    <a:pt x="1821268" y="505625"/>
                  </a:lnTo>
                  <a:lnTo>
                    <a:pt x="1819046" y="503529"/>
                  </a:lnTo>
                  <a:lnTo>
                    <a:pt x="1818297" y="503529"/>
                  </a:lnTo>
                  <a:lnTo>
                    <a:pt x="1818297" y="502831"/>
                  </a:lnTo>
                  <a:lnTo>
                    <a:pt x="1817547" y="502831"/>
                  </a:lnTo>
                  <a:lnTo>
                    <a:pt x="1817547" y="509828"/>
                  </a:lnTo>
                  <a:lnTo>
                    <a:pt x="1817547" y="514731"/>
                  </a:lnTo>
                  <a:lnTo>
                    <a:pt x="1815312" y="516826"/>
                  </a:lnTo>
                  <a:lnTo>
                    <a:pt x="1814563" y="516826"/>
                  </a:lnTo>
                  <a:lnTo>
                    <a:pt x="1813814" y="517512"/>
                  </a:lnTo>
                  <a:lnTo>
                    <a:pt x="1810829" y="517512"/>
                  </a:lnTo>
                  <a:lnTo>
                    <a:pt x="1810092" y="518223"/>
                  </a:lnTo>
                  <a:lnTo>
                    <a:pt x="1798891" y="518223"/>
                  </a:lnTo>
                  <a:lnTo>
                    <a:pt x="1798891" y="506323"/>
                  </a:lnTo>
                  <a:lnTo>
                    <a:pt x="1813814" y="506323"/>
                  </a:lnTo>
                  <a:lnTo>
                    <a:pt x="1813814" y="507034"/>
                  </a:lnTo>
                  <a:lnTo>
                    <a:pt x="1815312" y="507034"/>
                  </a:lnTo>
                  <a:lnTo>
                    <a:pt x="1815312" y="507733"/>
                  </a:lnTo>
                  <a:lnTo>
                    <a:pt x="1816049" y="507733"/>
                  </a:lnTo>
                  <a:lnTo>
                    <a:pt x="1816049" y="508431"/>
                  </a:lnTo>
                  <a:lnTo>
                    <a:pt x="1816798" y="508431"/>
                  </a:lnTo>
                  <a:lnTo>
                    <a:pt x="1816798" y="509130"/>
                  </a:lnTo>
                  <a:lnTo>
                    <a:pt x="1817547" y="509828"/>
                  </a:lnTo>
                  <a:lnTo>
                    <a:pt x="1817547" y="502831"/>
                  </a:lnTo>
                  <a:lnTo>
                    <a:pt x="1816798" y="502831"/>
                  </a:lnTo>
                  <a:lnTo>
                    <a:pt x="1816049" y="502132"/>
                  </a:lnTo>
                  <a:lnTo>
                    <a:pt x="1814563" y="502132"/>
                  </a:lnTo>
                  <a:lnTo>
                    <a:pt x="1813814" y="501434"/>
                  </a:lnTo>
                  <a:lnTo>
                    <a:pt x="1793671" y="501434"/>
                  </a:lnTo>
                  <a:lnTo>
                    <a:pt x="1793671" y="540600"/>
                  </a:lnTo>
                  <a:lnTo>
                    <a:pt x="1815312" y="540600"/>
                  </a:lnTo>
                  <a:lnTo>
                    <a:pt x="1816049" y="539902"/>
                  </a:lnTo>
                  <a:lnTo>
                    <a:pt x="1817547" y="539902"/>
                  </a:lnTo>
                  <a:lnTo>
                    <a:pt x="1818297" y="539203"/>
                  </a:lnTo>
                  <a:lnTo>
                    <a:pt x="1819783" y="539203"/>
                  </a:lnTo>
                  <a:lnTo>
                    <a:pt x="1819783" y="538492"/>
                  </a:lnTo>
                  <a:lnTo>
                    <a:pt x="1820532" y="538492"/>
                  </a:lnTo>
                  <a:lnTo>
                    <a:pt x="1820532" y="537794"/>
                  </a:lnTo>
                  <a:lnTo>
                    <a:pt x="1821268" y="537794"/>
                  </a:lnTo>
                  <a:lnTo>
                    <a:pt x="1822767" y="536397"/>
                  </a:lnTo>
                  <a:lnTo>
                    <a:pt x="1822767" y="535698"/>
                  </a:lnTo>
                  <a:lnTo>
                    <a:pt x="1823516" y="535698"/>
                  </a:lnTo>
                  <a:lnTo>
                    <a:pt x="1823516" y="535000"/>
                  </a:lnTo>
                  <a:lnTo>
                    <a:pt x="1824266" y="534314"/>
                  </a:lnTo>
                  <a:lnTo>
                    <a:pt x="1824266" y="532904"/>
                  </a:lnTo>
                  <a:lnTo>
                    <a:pt x="1825015" y="532904"/>
                  </a:lnTo>
                  <a:lnTo>
                    <a:pt x="1825015" y="525907"/>
                  </a:lnTo>
                  <a:close/>
                </a:path>
                <a:path w="2084070" h="1310005">
                  <a:moveTo>
                    <a:pt x="1867535" y="540600"/>
                  </a:moveTo>
                  <a:lnTo>
                    <a:pt x="1862328" y="528713"/>
                  </a:lnTo>
                  <a:lnTo>
                    <a:pt x="1860486" y="524522"/>
                  </a:lnTo>
                  <a:lnTo>
                    <a:pt x="1854860" y="511670"/>
                  </a:lnTo>
                  <a:lnTo>
                    <a:pt x="1854860" y="524522"/>
                  </a:lnTo>
                  <a:lnTo>
                    <a:pt x="1840674" y="524522"/>
                  </a:lnTo>
                  <a:lnTo>
                    <a:pt x="1845144" y="513321"/>
                  </a:lnTo>
                  <a:lnTo>
                    <a:pt x="1845144" y="511924"/>
                  </a:lnTo>
                  <a:lnTo>
                    <a:pt x="1845894" y="511225"/>
                  </a:lnTo>
                  <a:lnTo>
                    <a:pt x="1845894" y="509130"/>
                  </a:lnTo>
                  <a:lnTo>
                    <a:pt x="1846643" y="508431"/>
                  </a:lnTo>
                  <a:lnTo>
                    <a:pt x="1846643" y="506323"/>
                  </a:lnTo>
                  <a:lnTo>
                    <a:pt x="1847392" y="506323"/>
                  </a:lnTo>
                  <a:lnTo>
                    <a:pt x="1847392" y="507034"/>
                  </a:lnTo>
                  <a:lnTo>
                    <a:pt x="1848129" y="507733"/>
                  </a:lnTo>
                  <a:lnTo>
                    <a:pt x="1848129" y="509130"/>
                  </a:lnTo>
                  <a:lnTo>
                    <a:pt x="1848878" y="509828"/>
                  </a:lnTo>
                  <a:lnTo>
                    <a:pt x="1848878" y="511225"/>
                  </a:lnTo>
                  <a:lnTo>
                    <a:pt x="1849628" y="511924"/>
                  </a:lnTo>
                  <a:lnTo>
                    <a:pt x="1849628" y="513321"/>
                  </a:lnTo>
                  <a:lnTo>
                    <a:pt x="1850377" y="514019"/>
                  </a:lnTo>
                  <a:lnTo>
                    <a:pt x="1854860" y="524522"/>
                  </a:lnTo>
                  <a:lnTo>
                    <a:pt x="1854860" y="511670"/>
                  </a:lnTo>
                  <a:lnTo>
                    <a:pt x="1852523" y="506323"/>
                  </a:lnTo>
                  <a:lnTo>
                    <a:pt x="1850377" y="501434"/>
                  </a:lnTo>
                  <a:lnTo>
                    <a:pt x="1844408" y="501434"/>
                  </a:lnTo>
                  <a:lnTo>
                    <a:pt x="1827999" y="540600"/>
                  </a:lnTo>
                  <a:lnTo>
                    <a:pt x="1833968" y="540600"/>
                  </a:lnTo>
                  <a:lnTo>
                    <a:pt x="1838439" y="528713"/>
                  </a:lnTo>
                  <a:lnTo>
                    <a:pt x="1856346" y="528713"/>
                  </a:lnTo>
                  <a:lnTo>
                    <a:pt x="1860829" y="540600"/>
                  </a:lnTo>
                  <a:lnTo>
                    <a:pt x="1867535" y="540600"/>
                  </a:lnTo>
                  <a:close/>
                </a:path>
                <a:path w="2084070" h="1310005">
                  <a:moveTo>
                    <a:pt x="1904098" y="0"/>
                  </a:moveTo>
                  <a:lnTo>
                    <a:pt x="1898129" y="0"/>
                  </a:lnTo>
                  <a:lnTo>
                    <a:pt x="1898129" y="28676"/>
                  </a:lnTo>
                  <a:lnTo>
                    <a:pt x="1897380" y="29375"/>
                  </a:lnTo>
                  <a:lnTo>
                    <a:pt x="1897380" y="30772"/>
                  </a:lnTo>
                  <a:lnTo>
                    <a:pt x="1896643" y="31483"/>
                  </a:lnTo>
                  <a:lnTo>
                    <a:pt x="1896643" y="32169"/>
                  </a:lnTo>
                  <a:lnTo>
                    <a:pt x="1895894" y="32169"/>
                  </a:lnTo>
                  <a:lnTo>
                    <a:pt x="1895894" y="32867"/>
                  </a:lnTo>
                  <a:lnTo>
                    <a:pt x="1895144" y="32867"/>
                  </a:lnTo>
                  <a:lnTo>
                    <a:pt x="1895144" y="33578"/>
                  </a:lnTo>
                  <a:lnTo>
                    <a:pt x="1894395" y="33578"/>
                  </a:lnTo>
                  <a:lnTo>
                    <a:pt x="1894395" y="34277"/>
                  </a:lnTo>
                  <a:lnTo>
                    <a:pt x="1892909" y="34277"/>
                  </a:lnTo>
                  <a:lnTo>
                    <a:pt x="1892160" y="34975"/>
                  </a:lnTo>
                  <a:lnTo>
                    <a:pt x="1889175" y="34975"/>
                  </a:lnTo>
                  <a:lnTo>
                    <a:pt x="1888426" y="35674"/>
                  </a:lnTo>
                  <a:lnTo>
                    <a:pt x="1886191" y="35674"/>
                  </a:lnTo>
                  <a:lnTo>
                    <a:pt x="1885442" y="34975"/>
                  </a:lnTo>
                  <a:lnTo>
                    <a:pt x="1882457" y="34975"/>
                  </a:lnTo>
                  <a:lnTo>
                    <a:pt x="1881720" y="34277"/>
                  </a:lnTo>
                  <a:lnTo>
                    <a:pt x="1880971" y="34277"/>
                  </a:lnTo>
                  <a:lnTo>
                    <a:pt x="1878736" y="32169"/>
                  </a:lnTo>
                  <a:lnTo>
                    <a:pt x="1878736" y="31483"/>
                  </a:lnTo>
                  <a:lnTo>
                    <a:pt x="1877987" y="31483"/>
                  </a:lnTo>
                  <a:lnTo>
                    <a:pt x="1877987" y="30073"/>
                  </a:lnTo>
                  <a:lnTo>
                    <a:pt x="1877237" y="30073"/>
                  </a:lnTo>
                  <a:lnTo>
                    <a:pt x="1877237" y="27978"/>
                  </a:lnTo>
                  <a:lnTo>
                    <a:pt x="1876488" y="27279"/>
                  </a:lnTo>
                  <a:lnTo>
                    <a:pt x="1876488" y="0"/>
                  </a:lnTo>
                  <a:lnTo>
                    <a:pt x="1871268" y="0"/>
                  </a:lnTo>
                  <a:lnTo>
                    <a:pt x="1871268" y="28676"/>
                  </a:lnTo>
                  <a:lnTo>
                    <a:pt x="1872005" y="29375"/>
                  </a:lnTo>
                  <a:lnTo>
                    <a:pt x="1872005" y="31483"/>
                  </a:lnTo>
                  <a:lnTo>
                    <a:pt x="1872767" y="32169"/>
                  </a:lnTo>
                  <a:lnTo>
                    <a:pt x="1872767" y="32867"/>
                  </a:lnTo>
                  <a:lnTo>
                    <a:pt x="1873504" y="33578"/>
                  </a:lnTo>
                  <a:lnTo>
                    <a:pt x="1873504" y="34277"/>
                  </a:lnTo>
                  <a:lnTo>
                    <a:pt x="1874253" y="34975"/>
                  </a:lnTo>
                  <a:lnTo>
                    <a:pt x="1874253" y="35674"/>
                  </a:lnTo>
                  <a:lnTo>
                    <a:pt x="1875002" y="35674"/>
                  </a:lnTo>
                  <a:lnTo>
                    <a:pt x="1875002" y="36372"/>
                  </a:lnTo>
                  <a:lnTo>
                    <a:pt x="1875751" y="36372"/>
                  </a:lnTo>
                  <a:lnTo>
                    <a:pt x="1875751" y="37071"/>
                  </a:lnTo>
                  <a:lnTo>
                    <a:pt x="1876488" y="37071"/>
                  </a:lnTo>
                  <a:lnTo>
                    <a:pt x="1877987" y="38468"/>
                  </a:lnTo>
                  <a:lnTo>
                    <a:pt x="1879473" y="38468"/>
                  </a:lnTo>
                  <a:lnTo>
                    <a:pt x="1880222" y="39166"/>
                  </a:lnTo>
                  <a:lnTo>
                    <a:pt x="1881720" y="39166"/>
                  </a:lnTo>
                  <a:lnTo>
                    <a:pt x="1881720" y="39865"/>
                  </a:lnTo>
                  <a:lnTo>
                    <a:pt x="1892160" y="39865"/>
                  </a:lnTo>
                  <a:lnTo>
                    <a:pt x="1892909" y="39865"/>
                  </a:lnTo>
                  <a:lnTo>
                    <a:pt x="1893646" y="39166"/>
                  </a:lnTo>
                  <a:lnTo>
                    <a:pt x="1895144" y="39166"/>
                  </a:lnTo>
                  <a:lnTo>
                    <a:pt x="1895894" y="38468"/>
                  </a:lnTo>
                  <a:lnTo>
                    <a:pt x="1896643" y="38468"/>
                  </a:lnTo>
                  <a:lnTo>
                    <a:pt x="1897380" y="37769"/>
                  </a:lnTo>
                  <a:lnTo>
                    <a:pt x="1898129" y="37769"/>
                  </a:lnTo>
                  <a:lnTo>
                    <a:pt x="1898129" y="37071"/>
                  </a:lnTo>
                  <a:lnTo>
                    <a:pt x="1898865" y="37071"/>
                  </a:lnTo>
                  <a:lnTo>
                    <a:pt x="1901113" y="34975"/>
                  </a:lnTo>
                  <a:lnTo>
                    <a:pt x="1901113" y="34277"/>
                  </a:lnTo>
                  <a:lnTo>
                    <a:pt x="1901863" y="34277"/>
                  </a:lnTo>
                  <a:lnTo>
                    <a:pt x="1901863" y="32867"/>
                  </a:lnTo>
                  <a:lnTo>
                    <a:pt x="1902612" y="32867"/>
                  </a:lnTo>
                  <a:lnTo>
                    <a:pt x="1902612" y="31483"/>
                  </a:lnTo>
                  <a:lnTo>
                    <a:pt x="1903349" y="31483"/>
                  </a:lnTo>
                  <a:lnTo>
                    <a:pt x="1903349" y="27978"/>
                  </a:lnTo>
                  <a:lnTo>
                    <a:pt x="1904098" y="27978"/>
                  </a:lnTo>
                  <a:lnTo>
                    <a:pt x="1904098" y="0"/>
                  </a:lnTo>
                  <a:close/>
                </a:path>
                <a:path w="2084070" h="1310005">
                  <a:moveTo>
                    <a:pt x="1909330" y="540600"/>
                  </a:moveTo>
                  <a:lnTo>
                    <a:pt x="1901863" y="530110"/>
                  </a:lnTo>
                  <a:lnTo>
                    <a:pt x="1901113" y="529412"/>
                  </a:lnTo>
                  <a:lnTo>
                    <a:pt x="1901113" y="528713"/>
                  </a:lnTo>
                  <a:lnTo>
                    <a:pt x="1900364" y="528713"/>
                  </a:lnTo>
                  <a:lnTo>
                    <a:pt x="1900364" y="528002"/>
                  </a:lnTo>
                  <a:lnTo>
                    <a:pt x="1898129" y="525907"/>
                  </a:lnTo>
                  <a:lnTo>
                    <a:pt x="1898129" y="525208"/>
                  </a:lnTo>
                  <a:lnTo>
                    <a:pt x="1897380" y="525208"/>
                  </a:lnTo>
                  <a:lnTo>
                    <a:pt x="1897380" y="524522"/>
                  </a:lnTo>
                  <a:lnTo>
                    <a:pt x="1896630" y="524522"/>
                  </a:lnTo>
                  <a:lnTo>
                    <a:pt x="1895894" y="523811"/>
                  </a:lnTo>
                  <a:lnTo>
                    <a:pt x="1895144" y="523811"/>
                  </a:lnTo>
                  <a:lnTo>
                    <a:pt x="1895144" y="523113"/>
                  </a:lnTo>
                  <a:lnTo>
                    <a:pt x="1893646" y="523113"/>
                  </a:lnTo>
                  <a:lnTo>
                    <a:pt x="1894395" y="522414"/>
                  </a:lnTo>
                  <a:lnTo>
                    <a:pt x="1897380" y="522414"/>
                  </a:lnTo>
                  <a:lnTo>
                    <a:pt x="1897380" y="521716"/>
                  </a:lnTo>
                  <a:lnTo>
                    <a:pt x="1899615" y="521716"/>
                  </a:lnTo>
                  <a:lnTo>
                    <a:pt x="1899615" y="521017"/>
                  </a:lnTo>
                  <a:lnTo>
                    <a:pt x="1901113" y="521017"/>
                  </a:lnTo>
                  <a:lnTo>
                    <a:pt x="1901113" y="520319"/>
                  </a:lnTo>
                  <a:lnTo>
                    <a:pt x="1901863" y="520319"/>
                  </a:lnTo>
                  <a:lnTo>
                    <a:pt x="1901863" y="519607"/>
                  </a:lnTo>
                  <a:lnTo>
                    <a:pt x="1902599" y="519607"/>
                  </a:lnTo>
                  <a:lnTo>
                    <a:pt x="1902599" y="518922"/>
                  </a:lnTo>
                  <a:lnTo>
                    <a:pt x="1903361" y="518922"/>
                  </a:lnTo>
                  <a:lnTo>
                    <a:pt x="1903361" y="518223"/>
                  </a:lnTo>
                  <a:lnTo>
                    <a:pt x="1904098" y="517512"/>
                  </a:lnTo>
                  <a:lnTo>
                    <a:pt x="1904098" y="516826"/>
                  </a:lnTo>
                  <a:lnTo>
                    <a:pt x="1904847" y="516115"/>
                  </a:lnTo>
                  <a:lnTo>
                    <a:pt x="1904847" y="515416"/>
                  </a:lnTo>
                  <a:lnTo>
                    <a:pt x="1905584" y="514731"/>
                  </a:lnTo>
                  <a:lnTo>
                    <a:pt x="1905584" y="509828"/>
                  </a:lnTo>
                  <a:lnTo>
                    <a:pt x="1904847" y="509130"/>
                  </a:lnTo>
                  <a:lnTo>
                    <a:pt x="1904847" y="507733"/>
                  </a:lnTo>
                  <a:lnTo>
                    <a:pt x="1904098" y="507034"/>
                  </a:lnTo>
                  <a:lnTo>
                    <a:pt x="1904098" y="506323"/>
                  </a:lnTo>
                  <a:lnTo>
                    <a:pt x="1903349" y="505625"/>
                  </a:lnTo>
                  <a:lnTo>
                    <a:pt x="1902599" y="504926"/>
                  </a:lnTo>
                  <a:lnTo>
                    <a:pt x="1902599" y="504228"/>
                  </a:lnTo>
                  <a:lnTo>
                    <a:pt x="1901863" y="504228"/>
                  </a:lnTo>
                  <a:lnTo>
                    <a:pt x="1901863" y="503529"/>
                  </a:lnTo>
                  <a:lnTo>
                    <a:pt x="1900364" y="503529"/>
                  </a:lnTo>
                  <a:lnTo>
                    <a:pt x="1900364" y="502831"/>
                  </a:lnTo>
                  <a:lnTo>
                    <a:pt x="1899615" y="502831"/>
                  </a:lnTo>
                  <a:lnTo>
                    <a:pt x="1899615" y="509828"/>
                  </a:lnTo>
                  <a:lnTo>
                    <a:pt x="1899615" y="514731"/>
                  </a:lnTo>
                  <a:lnTo>
                    <a:pt x="1898878" y="515416"/>
                  </a:lnTo>
                  <a:lnTo>
                    <a:pt x="1898878" y="516115"/>
                  </a:lnTo>
                  <a:lnTo>
                    <a:pt x="1898129" y="516115"/>
                  </a:lnTo>
                  <a:lnTo>
                    <a:pt x="1898129" y="516826"/>
                  </a:lnTo>
                  <a:lnTo>
                    <a:pt x="1897380" y="516826"/>
                  </a:lnTo>
                  <a:lnTo>
                    <a:pt x="1897380" y="517512"/>
                  </a:lnTo>
                  <a:lnTo>
                    <a:pt x="1895894" y="517512"/>
                  </a:lnTo>
                  <a:lnTo>
                    <a:pt x="1895144" y="518223"/>
                  </a:lnTo>
                  <a:lnTo>
                    <a:pt x="1893646" y="518223"/>
                  </a:lnTo>
                  <a:lnTo>
                    <a:pt x="1892909" y="518922"/>
                  </a:lnTo>
                  <a:lnTo>
                    <a:pt x="1877237" y="518922"/>
                  </a:lnTo>
                  <a:lnTo>
                    <a:pt x="1877237" y="505625"/>
                  </a:lnTo>
                  <a:lnTo>
                    <a:pt x="1893646" y="505625"/>
                  </a:lnTo>
                  <a:lnTo>
                    <a:pt x="1893646" y="506323"/>
                  </a:lnTo>
                  <a:lnTo>
                    <a:pt x="1895894" y="506323"/>
                  </a:lnTo>
                  <a:lnTo>
                    <a:pt x="1896630" y="507034"/>
                  </a:lnTo>
                  <a:lnTo>
                    <a:pt x="1897380" y="507034"/>
                  </a:lnTo>
                  <a:lnTo>
                    <a:pt x="1897380" y="507733"/>
                  </a:lnTo>
                  <a:lnTo>
                    <a:pt x="1898129" y="507733"/>
                  </a:lnTo>
                  <a:lnTo>
                    <a:pt x="1898129" y="508431"/>
                  </a:lnTo>
                  <a:lnTo>
                    <a:pt x="1898878" y="508431"/>
                  </a:lnTo>
                  <a:lnTo>
                    <a:pt x="1898878" y="509130"/>
                  </a:lnTo>
                  <a:lnTo>
                    <a:pt x="1899615" y="509828"/>
                  </a:lnTo>
                  <a:lnTo>
                    <a:pt x="1899615" y="502831"/>
                  </a:lnTo>
                  <a:lnTo>
                    <a:pt x="1898878" y="502831"/>
                  </a:lnTo>
                  <a:lnTo>
                    <a:pt x="1898878" y="502132"/>
                  </a:lnTo>
                  <a:lnTo>
                    <a:pt x="1896630" y="502132"/>
                  </a:lnTo>
                  <a:lnTo>
                    <a:pt x="1895894" y="501434"/>
                  </a:lnTo>
                  <a:lnTo>
                    <a:pt x="1872018" y="501434"/>
                  </a:lnTo>
                  <a:lnTo>
                    <a:pt x="1872018" y="540600"/>
                  </a:lnTo>
                  <a:lnTo>
                    <a:pt x="1877237" y="540600"/>
                  </a:lnTo>
                  <a:lnTo>
                    <a:pt x="1877237" y="523113"/>
                  </a:lnTo>
                  <a:lnTo>
                    <a:pt x="1886940" y="523113"/>
                  </a:lnTo>
                  <a:lnTo>
                    <a:pt x="1886940" y="523811"/>
                  </a:lnTo>
                  <a:lnTo>
                    <a:pt x="1888426" y="523811"/>
                  </a:lnTo>
                  <a:lnTo>
                    <a:pt x="1889175" y="524522"/>
                  </a:lnTo>
                  <a:lnTo>
                    <a:pt x="1889925" y="524522"/>
                  </a:lnTo>
                  <a:lnTo>
                    <a:pt x="1892160" y="526618"/>
                  </a:lnTo>
                  <a:lnTo>
                    <a:pt x="1892160" y="527304"/>
                  </a:lnTo>
                  <a:lnTo>
                    <a:pt x="1892909" y="527304"/>
                  </a:lnTo>
                  <a:lnTo>
                    <a:pt x="1892909" y="528002"/>
                  </a:lnTo>
                  <a:lnTo>
                    <a:pt x="1893646" y="528002"/>
                  </a:lnTo>
                  <a:lnTo>
                    <a:pt x="1893646" y="528713"/>
                  </a:lnTo>
                  <a:lnTo>
                    <a:pt x="1894395" y="529412"/>
                  </a:lnTo>
                  <a:lnTo>
                    <a:pt x="1894395" y="530110"/>
                  </a:lnTo>
                  <a:lnTo>
                    <a:pt x="1895144" y="530110"/>
                  </a:lnTo>
                  <a:lnTo>
                    <a:pt x="1895144" y="530809"/>
                  </a:lnTo>
                  <a:lnTo>
                    <a:pt x="1895894" y="531507"/>
                  </a:lnTo>
                  <a:lnTo>
                    <a:pt x="1895894" y="532206"/>
                  </a:lnTo>
                  <a:lnTo>
                    <a:pt x="1896630" y="532904"/>
                  </a:lnTo>
                  <a:lnTo>
                    <a:pt x="1901863" y="540600"/>
                  </a:lnTo>
                  <a:lnTo>
                    <a:pt x="1909330" y="540600"/>
                  </a:lnTo>
                  <a:close/>
                </a:path>
                <a:path w="2084070" h="1310005">
                  <a:moveTo>
                    <a:pt x="1943646" y="0"/>
                  </a:moveTo>
                  <a:lnTo>
                    <a:pt x="1910067" y="0"/>
                  </a:lnTo>
                  <a:lnTo>
                    <a:pt x="1910067" y="4902"/>
                  </a:lnTo>
                  <a:lnTo>
                    <a:pt x="1924240" y="4902"/>
                  </a:lnTo>
                  <a:lnTo>
                    <a:pt x="1924240" y="39166"/>
                  </a:lnTo>
                  <a:lnTo>
                    <a:pt x="1929460" y="39166"/>
                  </a:lnTo>
                  <a:lnTo>
                    <a:pt x="1929460" y="4902"/>
                  </a:lnTo>
                  <a:lnTo>
                    <a:pt x="1943646" y="4902"/>
                  </a:lnTo>
                  <a:lnTo>
                    <a:pt x="1943646" y="0"/>
                  </a:lnTo>
                  <a:close/>
                </a:path>
                <a:path w="2084070" h="1310005">
                  <a:moveTo>
                    <a:pt x="1955584" y="0"/>
                  </a:moveTo>
                  <a:lnTo>
                    <a:pt x="1950351" y="0"/>
                  </a:lnTo>
                  <a:lnTo>
                    <a:pt x="1950351" y="39179"/>
                  </a:lnTo>
                  <a:lnTo>
                    <a:pt x="1955584" y="39179"/>
                  </a:lnTo>
                  <a:lnTo>
                    <a:pt x="1955584" y="0"/>
                  </a:lnTo>
                  <a:close/>
                </a:path>
                <a:path w="2084070" h="1310005">
                  <a:moveTo>
                    <a:pt x="1991398" y="34963"/>
                  </a:moveTo>
                  <a:lnTo>
                    <a:pt x="1970506" y="34963"/>
                  </a:lnTo>
                  <a:lnTo>
                    <a:pt x="1970506" y="0"/>
                  </a:lnTo>
                  <a:lnTo>
                    <a:pt x="1965286" y="0"/>
                  </a:lnTo>
                  <a:lnTo>
                    <a:pt x="1965286" y="39166"/>
                  </a:lnTo>
                  <a:lnTo>
                    <a:pt x="1991398" y="39166"/>
                  </a:lnTo>
                  <a:lnTo>
                    <a:pt x="1991398" y="34963"/>
                  </a:lnTo>
                  <a:close/>
                </a:path>
                <a:path w="2084070" h="1310005">
                  <a:moveTo>
                    <a:pt x="2004822" y="0"/>
                  </a:moveTo>
                  <a:lnTo>
                    <a:pt x="1998853" y="0"/>
                  </a:lnTo>
                  <a:lnTo>
                    <a:pt x="1998853" y="39179"/>
                  </a:lnTo>
                  <a:lnTo>
                    <a:pt x="2004822" y="39179"/>
                  </a:lnTo>
                  <a:lnTo>
                    <a:pt x="2004822" y="0"/>
                  </a:lnTo>
                  <a:close/>
                </a:path>
                <a:path w="2084070" h="1310005">
                  <a:moveTo>
                    <a:pt x="2044369" y="0"/>
                  </a:moveTo>
                  <a:lnTo>
                    <a:pt x="2010791" y="0"/>
                  </a:lnTo>
                  <a:lnTo>
                    <a:pt x="2010791" y="4902"/>
                  </a:lnTo>
                  <a:lnTo>
                    <a:pt x="2024964" y="4902"/>
                  </a:lnTo>
                  <a:lnTo>
                    <a:pt x="2024964" y="39166"/>
                  </a:lnTo>
                  <a:lnTo>
                    <a:pt x="2030196" y="39166"/>
                  </a:lnTo>
                  <a:lnTo>
                    <a:pt x="2030196" y="4902"/>
                  </a:lnTo>
                  <a:lnTo>
                    <a:pt x="2044369" y="4902"/>
                  </a:lnTo>
                  <a:lnTo>
                    <a:pt x="2044369" y="0"/>
                  </a:lnTo>
                  <a:close/>
                </a:path>
                <a:path w="2084070" h="1310005">
                  <a:moveTo>
                    <a:pt x="2083917" y="0"/>
                  </a:moveTo>
                  <a:lnTo>
                    <a:pt x="2077948" y="0"/>
                  </a:lnTo>
                  <a:lnTo>
                    <a:pt x="2069731" y="11899"/>
                  </a:lnTo>
                  <a:lnTo>
                    <a:pt x="2068995" y="11899"/>
                  </a:lnTo>
                  <a:lnTo>
                    <a:pt x="2068995" y="13296"/>
                  </a:lnTo>
                  <a:lnTo>
                    <a:pt x="2068245" y="13296"/>
                  </a:lnTo>
                  <a:lnTo>
                    <a:pt x="2068245" y="13995"/>
                  </a:lnTo>
                  <a:lnTo>
                    <a:pt x="2067496" y="14693"/>
                  </a:lnTo>
                  <a:lnTo>
                    <a:pt x="2067496" y="15392"/>
                  </a:lnTo>
                  <a:lnTo>
                    <a:pt x="2066747" y="15392"/>
                  </a:lnTo>
                  <a:lnTo>
                    <a:pt x="2066747" y="16090"/>
                  </a:lnTo>
                  <a:lnTo>
                    <a:pt x="2066010" y="16789"/>
                  </a:lnTo>
                  <a:lnTo>
                    <a:pt x="2066010" y="17487"/>
                  </a:lnTo>
                  <a:lnTo>
                    <a:pt x="2065261" y="17487"/>
                  </a:lnTo>
                  <a:lnTo>
                    <a:pt x="2065261" y="18884"/>
                  </a:lnTo>
                  <a:lnTo>
                    <a:pt x="2064512" y="18186"/>
                  </a:lnTo>
                  <a:lnTo>
                    <a:pt x="2064512" y="16789"/>
                  </a:lnTo>
                  <a:lnTo>
                    <a:pt x="2063775" y="16789"/>
                  </a:lnTo>
                  <a:lnTo>
                    <a:pt x="2063775" y="16090"/>
                  </a:lnTo>
                  <a:lnTo>
                    <a:pt x="2063026" y="15392"/>
                  </a:lnTo>
                  <a:lnTo>
                    <a:pt x="2063026" y="14693"/>
                  </a:lnTo>
                  <a:lnTo>
                    <a:pt x="2061527" y="13296"/>
                  </a:lnTo>
                  <a:lnTo>
                    <a:pt x="2061527" y="12585"/>
                  </a:lnTo>
                  <a:lnTo>
                    <a:pt x="2060790" y="12585"/>
                  </a:lnTo>
                  <a:lnTo>
                    <a:pt x="2060790" y="11899"/>
                  </a:lnTo>
                  <a:lnTo>
                    <a:pt x="2052574" y="0"/>
                  </a:lnTo>
                  <a:lnTo>
                    <a:pt x="2045855" y="0"/>
                  </a:lnTo>
                  <a:lnTo>
                    <a:pt x="2062276" y="23088"/>
                  </a:lnTo>
                  <a:lnTo>
                    <a:pt x="2062276" y="39166"/>
                  </a:lnTo>
                  <a:lnTo>
                    <a:pt x="2067496" y="39166"/>
                  </a:lnTo>
                  <a:lnTo>
                    <a:pt x="2067496" y="23088"/>
                  </a:lnTo>
                  <a:lnTo>
                    <a:pt x="20839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2" name="object 2762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3054931" y="2707426"/>
              <a:ext cx="307403" cy="40561"/>
            </a:xfrm>
            <a:prstGeom prst="rect">
              <a:avLst/>
            </a:prstGeom>
          </p:spPr>
        </p:pic>
        <p:pic>
          <p:nvPicPr>
            <p:cNvPr id="2763" name="object 2763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224300" y="3348026"/>
              <a:ext cx="404395" cy="40561"/>
            </a:xfrm>
            <a:prstGeom prst="rect">
              <a:avLst/>
            </a:prstGeom>
          </p:spPr>
        </p:pic>
        <p:pic>
          <p:nvPicPr>
            <p:cNvPr id="2764" name="object 276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6036086" y="1441234"/>
              <a:ext cx="355467" cy="222800"/>
            </a:xfrm>
            <a:prstGeom prst="rect">
              <a:avLst/>
            </a:prstGeom>
          </p:spPr>
        </p:pic>
        <p:pic>
          <p:nvPicPr>
            <p:cNvPr id="2765" name="object 2765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6036086" y="2181838"/>
              <a:ext cx="355467" cy="222798"/>
            </a:xfrm>
            <a:prstGeom prst="rect">
              <a:avLst/>
            </a:prstGeom>
          </p:spPr>
        </p:pic>
        <p:pic>
          <p:nvPicPr>
            <p:cNvPr id="2766" name="object 2766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7043347" y="1441234"/>
              <a:ext cx="355467" cy="222800"/>
            </a:xfrm>
            <a:prstGeom prst="rect">
              <a:avLst/>
            </a:prstGeom>
          </p:spPr>
        </p:pic>
        <p:pic>
          <p:nvPicPr>
            <p:cNvPr id="2767" name="object 2767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538760" y="481385"/>
              <a:ext cx="1291873" cy="801868"/>
            </a:xfrm>
            <a:prstGeom prst="rect">
              <a:avLst/>
            </a:prstGeom>
          </p:spPr>
        </p:pic>
        <p:pic>
          <p:nvPicPr>
            <p:cNvPr id="2768" name="object 2768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7043347" y="2181838"/>
              <a:ext cx="355467" cy="222798"/>
            </a:xfrm>
            <a:prstGeom prst="rect">
              <a:avLst/>
            </a:prstGeom>
          </p:spPr>
        </p:pic>
        <p:pic>
          <p:nvPicPr>
            <p:cNvPr id="2769" name="object 2769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8386362" y="1441234"/>
              <a:ext cx="355467" cy="222800"/>
            </a:xfrm>
            <a:prstGeom prst="rect">
              <a:avLst/>
            </a:prstGeom>
          </p:spPr>
        </p:pic>
        <p:pic>
          <p:nvPicPr>
            <p:cNvPr id="2770" name="object 2770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8386362" y="2181838"/>
              <a:ext cx="355467" cy="222798"/>
            </a:xfrm>
            <a:prstGeom prst="rect">
              <a:avLst/>
            </a:prstGeom>
          </p:spPr>
        </p:pic>
        <p:pic>
          <p:nvPicPr>
            <p:cNvPr id="2771" name="object 2771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9393623" y="1441234"/>
              <a:ext cx="356213" cy="222799"/>
            </a:xfrm>
            <a:prstGeom prst="rect">
              <a:avLst/>
            </a:prstGeom>
          </p:spPr>
        </p:pic>
        <p:pic>
          <p:nvPicPr>
            <p:cNvPr id="2772" name="object 277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393623" y="2181838"/>
              <a:ext cx="356213" cy="222797"/>
            </a:xfrm>
            <a:prstGeom prst="rect">
              <a:avLst/>
            </a:prstGeom>
          </p:spPr>
        </p:pic>
        <p:pic>
          <p:nvPicPr>
            <p:cNvPr id="2773" name="object 277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6081961" y="3244838"/>
              <a:ext cx="738226" cy="301839"/>
            </a:xfrm>
            <a:prstGeom prst="rect">
              <a:avLst/>
            </a:prstGeom>
          </p:spPr>
        </p:pic>
        <p:pic>
          <p:nvPicPr>
            <p:cNvPr id="2774" name="object 2774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2538131" y="646082"/>
              <a:ext cx="746433" cy="229789"/>
            </a:xfrm>
            <a:prstGeom prst="rect">
              <a:avLst/>
            </a:prstGeom>
          </p:spPr>
        </p:pic>
        <p:pic>
          <p:nvPicPr>
            <p:cNvPr id="2775" name="object 277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7043709" y="481385"/>
              <a:ext cx="946393" cy="309531"/>
            </a:xfrm>
            <a:prstGeom prst="rect">
              <a:avLst/>
            </a:prstGeom>
          </p:spPr>
        </p:pic>
        <p:pic>
          <p:nvPicPr>
            <p:cNvPr id="2776" name="object 2776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7058631" y="3243440"/>
              <a:ext cx="899388" cy="303899"/>
            </a:xfrm>
            <a:prstGeom prst="rect">
              <a:avLst/>
            </a:prstGeom>
          </p:spPr>
        </p:pic>
        <p:pic>
          <p:nvPicPr>
            <p:cNvPr id="2777" name="object 2777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8065146" y="481384"/>
              <a:ext cx="1165752" cy="308133"/>
            </a:xfrm>
            <a:prstGeom prst="rect">
              <a:avLst/>
            </a:prstGeom>
          </p:spPr>
        </p:pic>
        <p:pic>
          <p:nvPicPr>
            <p:cNvPr id="2778" name="object 2778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9414875" y="481422"/>
              <a:ext cx="1351537" cy="308096"/>
            </a:xfrm>
            <a:prstGeom prst="rect">
              <a:avLst/>
            </a:prstGeom>
          </p:spPr>
        </p:pic>
        <p:pic>
          <p:nvPicPr>
            <p:cNvPr id="2779" name="object 2779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8058431" y="3245538"/>
              <a:ext cx="1135161" cy="303200"/>
            </a:xfrm>
            <a:prstGeom prst="rect">
              <a:avLst/>
            </a:prstGeom>
          </p:spPr>
        </p:pic>
        <p:pic>
          <p:nvPicPr>
            <p:cNvPr id="2780" name="object 2780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9438005" y="3244139"/>
              <a:ext cx="1329152" cy="304599"/>
            </a:xfrm>
            <a:prstGeom prst="rect">
              <a:avLst/>
            </a:prstGeom>
          </p:spPr>
        </p:pic>
        <p:pic>
          <p:nvPicPr>
            <p:cNvPr id="2781" name="object 2781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3244469" y="479955"/>
              <a:ext cx="617017" cy="279107"/>
            </a:xfrm>
            <a:prstGeom prst="rect">
              <a:avLst/>
            </a:prstGeom>
          </p:spPr>
        </p:pic>
        <p:pic>
          <p:nvPicPr>
            <p:cNvPr id="2782" name="object 2782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058118" y="1346125"/>
              <a:ext cx="782655" cy="396235"/>
            </a:xfrm>
            <a:prstGeom prst="rect">
              <a:avLst/>
            </a:prstGeom>
          </p:spPr>
        </p:pic>
        <p:pic>
          <p:nvPicPr>
            <p:cNvPr id="2783" name="object 2783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2533058" y="887356"/>
              <a:ext cx="355467" cy="222799"/>
            </a:xfrm>
            <a:prstGeom prst="rect">
              <a:avLst/>
            </a:prstGeom>
          </p:spPr>
        </p:pic>
        <p:sp>
          <p:nvSpPr>
            <p:cNvPr id="2784" name="object 2784"/>
            <p:cNvSpPr/>
            <p:nvPr/>
          </p:nvSpPr>
          <p:spPr>
            <a:xfrm>
              <a:off x="4162173" y="103180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4145012" y="1045792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5">
                  <a:moveTo>
                    <a:pt x="26114" y="12238"/>
                  </a:move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4162173" y="103180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4153966" y="103180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4828457" y="103180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4810551" y="1045792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70" h="24765">
                  <a:moveTo>
                    <a:pt x="26114" y="12238"/>
                  </a:move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4828457" y="103180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4820250" y="1031805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0" y="0"/>
                  </a:moveTo>
                  <a:lnTo>
                    <a:pt x="0" y="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2" name="object 2792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11841255" y="684546"/>
              <a:ext cx="357705" cy="191325"/>
            </a:xfrm>
            <a:prstGeom prst="rect">
              <a:avLst/>
            </a:prstGeom>
          </p:spPr>
        </p:pic>
        <p:pic>
          <p:nvPicPr>
            <p:cNvPr id="2793" name="object 2793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858527" y="2317175"/>
              <a:ext cx="402471" cy="190627"/>
            </a:xfrm>
            <a:prstGeom prst="rect">
              <a:avLst/>
            </a:prstGeom>
          </p:spPr>
        </p:pic>
        <p:sp>
          <p:nvSpPr>
            <p:cNvPr id="2794" name="object 2794"/>
            <p:cNvSpPr/>
            <p:nvPr/>
          </p:nvSpPr>
          <p:spPr>
            <a:xfrm>
              <a:off x="2016338" y="442955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2" y="39168"/>
                  </a:moveTo>
                  <a:lnTo>
                    <a:pt x="0" y="39168"/>
                  </a:lnTo>
                  <a:lnTo>
                    <a:pt x="0" y="0"/>
                  </a:lnTo>
                  <a:lnTo>
                    <a:pt x="10911992" y="39168"/>
                  </a:lnTo>
                  <a:close/>
                </a:path>
                <a:path w="10912475" h="39370">
                  <a:moveTo>
                    <a:pt x="10911992" y="39168"/>
                  </a:moveTo>
                  <a:lnTo>
                    <a:pt x="0" y="0"/>
                  </a:lnTo>
                  <a:lnTo>
                    <a:pt x="10911992" y="0"/>
                  </a:lnTo>
                  <a:lnTo>
                    <a:pt x="10911992" y="391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2016334" y="442958"/>
              <a:ext cx="10912475" cy="39370"/>
            </a:xfrm>
            <a:custGeom>
              <a:avLst/>
              <a:gdLst/>
              <a:ahLst/>
              <a:cxnLst/>
              <a:rect l="l" t="t" r="r" b="b"/>
              <a:pathLst>
                <a:path w="10912475" h="39370">
                  <a:moveTo>
                    <a:pt x="10911992" y="0"/>
                  </a:moveTo>
                  <a:lnTo>
                    <a:pt x="0" y="0"/>
                  </a:lnTo>
                  <a:lnTo>
                    <a:pt x="10911992" y="39163"/>
                  </a:lnTo>
                  <a:lnTo>
                    <a:pt x="10911992" y="0"/>
                  </a:lnTo>
                  <a:close/>
                </a:path>
                <a:path w="10912475" h="39370">
                  <a:moveTo>
                    <a:pt x="0" y="0"/>
                  </a:moveTo>
                  <a:lnTo>
                    <a:pt x="1091199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2886547" y="4821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2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41782" y="39163"/>
                  </a:lnTo>
                  <a:close/>
                </a:path>
                <a:path w="41909" h="39370">
                  <a:moveTo>
                    <a:pt x="41782" y="39163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391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2886544" y="48212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41782" y="0"/>
                  </a:moveTo>
                  <a:lnTo>
                    <a:pt x="0" y="0"/>
                  </a:lnTo>
                  <a:lnTo>
                    <a:pt x="41782" y="39163"/>
                  </a:lnTo>
                  <a:lnTo>
                    <a:pt x="41782" y="0"/>
                  </a:lnTo>
                  <a:close/>
                </a:path>
                <a:path w="41909" h="39370">
                  <a:moveTo>
                    <a:pt x="0" y="0"/>
                  </a:moveTo>
                  <a:lnTo>
                    <a:pt x="4178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2016338" y="482125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4">
                  <a:moveTo>
                    <a:pt x="41782" y="340573"/>
                  </a:moveTo>
                  <a:lnTo>
                    <a:pt x="0" y="340573"/>
                  </a:lnTo>
                  <a:lnTo>
                    <a:pt x="0" y="0"/>
                  </a:lnTo>
                  <a:lnTo>
                    <a:pt x="41782" y="340573"/>
                  </a:lnTo>
                  <a:close/>
                </a:path>
                <a:path w="41910" h="340994">
                  <a:moveTo>
                    <a:pt x="41782" y="340573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340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2016335" y="482123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4">
                  <a:moveTo>
                    <a:pt x="41782" y="0"/>
                  </a:moveTo>
                  <a:lnTo>
                    <a:pt x="0" y="0"/>
                  </a:lnTo>
                  <a:lnTo>
                    <a:pt x="41782" y="340579"/>
                  </a:lnTo>
                  <a:lnTo>
                    <a:pt x="41782" y="0"/>
                  </a:lnTo>
                  <a:close/>
                </a:path>
                <a:path w="41910" h="340994">
                  <a:moveTo>
                    <a:pt x="0" y="0"/>
                  </a:moveTo>
                  <a:lnTo>
                    <a:pt x="41782" y="340579"/>
                  </a:lnTo>
                  <a:lnTo>
                    <a:pt x="0" y="3405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2886547" y="770248"/>
              <a:ext cx="41910" cy="467359"/>
            </a:xfrm>
            <a:custGeom>
              <a:avLst/>
              <a:gdLst/>
              <a:ahLst/>
              <a:cxnLst/>
              <a:rect l="l" t="t" r="r" b="b"/>
              <a:pathLst>
                <a:path w="41909" h="467359">
                  <a:moveTo>
                    <a:pt x="41782" y="467160"/>
                  </a:moveTo>
                  <a:lnTo>
                    <a:pt x="0" y="467160"/>
                  </a:lnTo>
                  <a:lnTo>
                    <a:pt x="0" y="0"/>
                  </a:lnTo>
                  <a:lnTo>
                    <a:pt x="41782" y="467160"/>
                  </a:lnTo>
                  <a:close/>
                </a:path>
                <a:path w="41909" h="467359">
                  <a:moveTo>
                    <a:pt x="41782" y="467160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4671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2886544" y="770251"/>
              <a:ext cx="41910" cy="467359"/>
            </a:xfrm>
            <a:custGeom>
              <a:avLst/>
              <a:gdLst/>
              <a:ahLst/>
              <a:cxnLst/>
              <a:rect l="l" t="t" r="r" b="b"/>
              <a:pathLst>
                <a:path w="41909" h="467359">
                  <a:moveTo>
                    <a:pt x="41782" y="0"/>
                  </a:moveTo>
                  <a:lnTo>
                    <a:pt x="0" y="0"/>
                  </a:lnTo>
                  <a:lnTo>
                    <a:pt x="41782" y="467160"/>
                  </a:lnTo>
                  <a:lnTo>
                    <a:pt x="41782" y="0"/>
                  </a:lnTo>
                  <a:close/>
                </a:path>
                <a:path w="41909" h="467359">
                  <a:moveTo>
                    <a:pt x="0" y="0"/>
                  </a:moveTo>
                  <a:lnTo>
                    <a:pt x="41782" y="467160"/>
                  </a:lnTo>
                  <a:lnTo>
                    <a:pt x="0" y="46716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2886547" y="12374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699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2886544" y="12374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2886544" y="123741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2886544" y="12381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2886547" y="12388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2886544" y="12388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  <a:path h="1269">
                  <a:moveTo>
                    <a:pt x="0" y="699"/>
                  </a:moveTo>
                  <a:lnTo>
                    <a:pt x="0" y="0"/>
                  </a:lnTo>
                  <a:lnTo>
                    <a:pt x="0" y="69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2886547" y="12395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693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2886544" y="12395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0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2887287" y="1237411"/>
              <a:ext cx="41275" cy="3810"/>
            </a:xfrm>
            <a:custGeom>
              <a:avLst/>
              <a:gdLst/>
              <a:ahLst/>
              <a:cxnLst/>
              <a:rect l="l" t="t" r="r" b="b"/>
              <a:pathLst>
                <a:path w="41275" h="3809">
                  <a:moveTo>
                    <a:pt x="41033" y="0"/>
                  </a:moveTo>
                  <a:lnTo>
                    <a:pt x="0" y="0"/>
                  </a:lnTo>
                  <a:lnTo>
                    <a:pt x="0" y="3505"/>
                  </a:lnTo>
                  <a:lnTo>
                    <a:pt x="41033" y="3505"/>
                  </a:lnTo>
                  <a:lnTo>
                    <a:pt x="410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2887291" y="1237411"/>
              <a:ext cx="41275" cy="3810"/>
            </a:xfrm>
            <a:custGeom>
              <a:avLst/>
              <a:gdLst/>
              <a:ahLst/>
              <a:cxnLst/>
              <a:rect l="l" t="t" r="r" b="b"/>
              <a:pathLst>
                <a:path w="41275" h="3809">
                  <a:moveTo>
                    <a:pt x="41036" y="0"/>
                  </a:moveTo>
                  <a:lnTo>
                    <a:pt x="0" y="0"/>
                  </a:lnTo>
                  <a:lnTo>
                    <a:pt x="41036" y="3496"/>
                  </a:lnTo>
                  <a:lnTo>
                    <a:pt x="41036" y="0"/>
                  </a:lnTo>
                  <a:close/>
                </a:path>
                <a:path w="41275" h="3809">
                  <a:moveTo>
                    <a:pt x="0" y="0"/>
                  </a:moveTo>
                  <a:lnTo>
                    <a:pt x="41036" y="3496"/>
                  </a:lnTo>
                  <a:lnTo>
                    <a:pt x="0" y="34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2886547" y="1240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39" y="699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739" y="6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2886544" y="1240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746" y="699"/>
                  </a:moveTo>
                  <a:lnTo>
                    <a:pt x="0" y="0"/>
                  </a:lnTo>
                  <a:lnTo>
                    <a:pt x="746" y="699"/>
                  </a:lnTo>
                  <a:close/>
                </a:path>
                <a:path w="1270" h="1269">
                  <a:moveTo>
                    <a:pt x="0" y="0"/>
                  </a:moveTo>
                  <a:lnTo>
                    <a:pt x="746" y="699"/>
                  </a:lnTo>
                  <a:lnTo>
                    <a:pt x="0" y="69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2016338" y="1490574"/>
              <a:ext cx="41910" cy="248285"/>
            </a:xfrm>
            <a:custGeom>
              <a:avLst/>
              <a:gdLst/>
              <a:ahLst/>
              <a:cxnLst/>
              <a:rect l="l" t="t" r="r" b="b"/>
              <a:pathLst>
                <a:path w="41910" h="248285">
                  <a:moveTo>
                    <a:pt x="41782" y="248266"/>
                  </a:moveTo>
                  <a:lnTo>
                    <a:pt x="0" y="248266"/>
                  </a:lnTo>
                  <a:lnTo>
                    <a:pt x="0" y="0"/>
                  </a:lnTo>
                  <a:lnTo>
                    <a:pt x="41782" y="248266"/>
                  </a:lnTo>
                  <a:close/>
                </a:path>
                <a:path w="41910" h="248285">
                  <a:moveTo>
                    <a:pt x="41782" y="248266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482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2016335" y="1490574"/>
              <a:ext cx="41910" cy="248285"/>
            </a:xfrm>
            <a:custGeom>
              <a:avLst/>
              <a:gdLst/>
              <a:ahLst/>
              <a:cxnLst/>
              <a:rect l="l" t="t" r="r" b="b"/>
              <a:pathLst>
                <a:path w="41910" h="248285">
                  <a:moveTo>
                    <a:pt x="41782" y="0"/>
                  </a:moveTo>
                  <a:lnTo>
                    <a:pt x="0" y="0"/>
                  </a:lnTo>
                  <a:lnTo>
                    <a:pt x="41782" y="248266"/>
                  </a:lnTo>
                  <a:lnTo>
                    <a:pt x="41782" y="0"/>
                  </a:lnTo>
                  <a:close/>
                </a:path>
                <a:path w="41910" h="248285">
                  <a:moveTo>
                    <a:pt x="0" y="0"/>
                  </a:moveTo>
                  <a:lnTo>
                    <a:pt x="41782" y="248266"/>
                  </a:lnTo>
                  <a:lnTo>
                    <a:pt x="0" y="24826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2016338" y="2288520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248971"/>
                  </a:moveTo>
                  <a:lnTo>
                    <a:pt x="0" y="248971"/>
                  </a:lnTo>
                  <a:lnTo>
                    <a:pt x="0" y="0"/>
                  </a:lnTo>
                  <a:lnTo>
                    <a:pt x="41782" y="248971"/>
                  </a:lnTo>
                  <a:close/>
                </a:path>
                <a:path w="41910" h="249555">
                  <a:moveTo>
                    <a:pt x="41782" y="248971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489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2016335" y="2288523"/>
              <a:ext cx="41910" cy="249554"/>
            </a:xfrm>
            <a:custGeom>
              <a:avLst/>
              <a:gdLst/>
              <a:ahLst/>
              <a:cxnLst/>
              <a:rect l="l" t="t" r="r" b="b"/>
              <a:pathLst>
                <a:path w="41910" h="249555">
                  <a:moveTo>
                    <a:pt x="41782" y="0"/>
                  </a:moveTo>
                  <a:lnTo>
                    <a:pt x="0" y="0"/>
                  </a:lnTo>
                  <a:lnTo>
                    <a:pt x="41782" y="248965"/>
                  </a:lnTo>
                  <a:lnTo>
                    <a:pt x="41782" y="0"/>
                  </a:lnTo>
                  <a:close/>
                </a:path>
                <a:path w="41910" h="249555">
                  <a:moveTo>
                    <a:pt x="0" y="0"/>
                  </a:moveTo>
                  <a:lnTo>
                    <a:pt x="41782" y="248965"/>
                  </a:lnTo>
                  <a:lnTo>
                    <a:pt x="0" y="24896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12886547" y="1240906"/>
              <a:ext cx="41910" cy="2305050"/>
            </a:xfrm>
            <a:custGeom>
              <a:avLst/>
              <a:gdLst/>
              <a:ahLst/>
              <a:cxnLst/>
              <a:rect l="l" t="t" r="r" b="b"/>
              <a:pathLst>
                <a:path w="41909" h="2305050">
                  <a:moveTo>
                    <a:pt x="41782" y="2305031"/>
                  </a:moveTo>
                  <a:lnTo>
                    <a:pt x="0" y="2305031"/>
                  </a:lnTo>
                  <a:lnTo>
                    <a:pt x="0" y="0"/>
                  </a:lnTo>
                  <a:lnTo>
                    <a:pt x="41782" y="2305031"/>
                  </a:lnTo>
                  <a:close/>
                </a:path>
                <a:path w="41909" h="2305050">
                  <a:moveTo>
                    <a:pt x="41782" y="2305031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3050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12886544" y="1240909"/>
              <a:ext cx="41910" cy="2305050"/>
            </a:xfrm>
            <a:custGeom>
              <a:avLst/>
              <a:gdLst/>
              <a:ahLst/>
              <a:cxnLst/>
              <a:rect l="l" t="t" r="r" b="b"/>
              <a:pathLst>
                <a:path w="41909" h="2305050">
                  <a:moveTo>
                    <a:pt x="41782" y="0"/>
                  </a:moveTo>
                  <a:lnTo>
                    <a:pt x="0" y="0"/>
                  </a:lnTo>
                  <a:lnTo>
                    <a:pt x="41782" y="2305032"/>
                  </a:lnTo>
                  <a:lnTo>
                    <a:pt x="41782" y="0"/>
                  </a:lnTo>
                  <a:close/>
                </a:path>
                <a:path w="41909" h="2305050">
                  <a:moveTo>
                    <a:pt x="0" y="0"/>
                  </a:moveTo>
                  <a:lnTo>
                    <a:pt x="41782" y="2305032"/>
                  </a:lnTo>
                  <a:lnTo>
                    <a:pt x="0" y="23050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2016338" y="3205358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2" y="340579"/>
                  </a:moveTo>
                  <a:lnTo>
                    <a:pt x="0" y="340579"/>
                  </a:lnTo>
                  <a:lnTo>
                    <a:pt x="0" y="0"/>
                  </a:lnTo>
                  <a:lnTo>
                    <a:pt x="41782" y="340579"/>
                  </a:lnTo>
                  <a:close/>
                </a:path>
                <a:path w="41910" h="340995">
                  <a:moveTo>
                    <a:pt x="41782" y="340579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3405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2016335" y="3205360"/>
              <a:ext cx="41910" cy="340995"/>
            </a:xfrm>
            <a:custGeom>
              <a:avLst/>
              <a:gdLst/>
              <a:ahLst/>
              <a:cxnLst/>
              <a:rect l="l" t="t" r="r" b="b"/>
              <a:pathLst>
                <a:path w="41910" h="340995">
                  <a:moveTo>
                    <a:pt x="41782" y="0"/>
                  </a:moveTo>
                  <a:lnTo>
                    <a:pt x="0" y="0"/>
                  </a:lnTo>
                  <a:lnTo>
                    <a:pt x="41782" y="340579"/>
                  </a:lnTo>
                  <a:lnTo>
                    <a:pt x="41782" y="0"/>
                  </a:lnTo>
                  <a:close/>
                </a:path>
                <a:path w="41910" h="340995">
                  <a:moveTo>
                    <a:pt x="0" y="0"/>
                  </a:moveTo>
                  <a:lnTo>
                    <a:pt x="41782" y="340579"/>
                  </a:lnTo>
                  <a:lnTo>
                    <a:pt x="0" y="3405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7792040" y="3546639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316360" y="0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7792043" y="3546639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0" y="0"/>
                  </a:moveTo>
                  <a:lnTo>
                    <a:pt x="3163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6892226" y="3546639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147725" y="0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6892223" y="3546639"/>
              <a:ext cx="147955" cy="0"/>
            </a:xfrm>
            <a:custGeom>
              <a:avLst/>
              <a:gdLst/>
              <a:ahLst/>
              <a:cxnLst/>
              <a:rect l="l" t="t" r="r" b="b"/>
              <a:pathLst>
                <a:path w="147954">
                  <a:moveTo>
                    <a:pt x="0" y="0"/>
                  </a:moveTo>
                  <a:lnTo>
                    <a:pt x="1477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9133562" y="3546639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499899" y="0"/>
                  </a:move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9133565" y="3546639"/>
              <a:ext cx="500380" cy="0"/>
            </a:xfrm>
            <a:custGeom>
              <a:avLst/>
              <a:gdLst/>
              <a:ahLst/>
              <a:cxnLst/>
              <a:rect l="l" t="t" r="r" b="b"/>
              <a:pathLst>
                <a:path w="500379">
                  <a:moveTo>
                    <a:pt x="0" y="0"/>
                  </a:moveTo>
                  <a:lnTo>
                    <a:pt x="4998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0034130" y="3545941"/>
              <a:ext cx="2894330" cy="1270"/>
            </a:xfrm>
            <a:custGeom>
              <a:avLst/>
              <a:gdLst/>
              <a:ahLst/>
              <a:cxnLst/>
              <a:rect l="l" t="t" r="r" b="b"/>
              <a:pathLst>
                <a:path w="2894329" h="1270">
                  <a:moveTo>
                    <a:pt x="2894190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2894190" y="698"/>
                  </a:lnTo>
                  <a:lnTo>
                    <a:pt x="28941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0034131" y="3545941"/>
              <a:ext cx="2894330" cy="1270"/>
            </a:xfrm>
            <a:custGeom>
              <a:avLst/>
              <a:gdLst/>
              <a:ahLst/>
              <a:cxnLst/>
              <a:rect l="l" t="t" r="r" b="b"/>
              <a:pathLst>
                <a:path w="2894329" h="1270">
                  <a:moveTo>
                    <a:pt x="2894196" y="0"/>
                  </a:moveTo>
                  <a:lnTo>
                    <a:pt x="0" y="0"/>
                  </a:lnTo>
                  <a:lnTo>
                    <a:pt x="2894196" y="699"/>
                  </a:lnTo>
                  <a:lnTo>
                    <a:pt x="2894196" y="0"/>
                  </a:lnTo>
                  <a:close/>
                </a:path>
                <a:path w="2894329" h="1270">
                  <a:moveTo>
                    <a:pt x="0" y="0"/>
                  </a:moveTo>
                  <a:lnTo>
                    <a:pt x="2894196" y="699"/>
                  </a:lnTo>
                  <a:lnTo>
                    <a:pt x="0" y="69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7792042" y="3546639"/>
              <a:ext cx="941705" cy="0"/>
            </a:xfrm>
            <a:custGeom>
              <a:avLst/>
              <a:gdLst/>
              <a:ahLst/>
              <a:cxnLst/>
              <a:rect l="l" t="t" r="r" b="b"/>
              <a:pathLst>
                <a:path w="941704">
                  <a:moveTo>
                    <a:pt x="941602" y="0"/>
                  </a:moveTo>
                  <a:lnTo>
                    <a:pt x="0" y="0"/>
                  </a:lnTo>
                  <a:lnTo>
                    <a:pt x="941602" y="0"/>
                  </a:lnTo>
                  <a:close/>
                </a:path>
                <a:path w="941704">
                  <a:moveTo>
                    <a:pt x="941602" y="0"/>
                  </a:moveTo>
                  <a:lnTo>
                    <a:pt x="0" y="0"/>
                  </a:lnTo>
                  <a:lnTo>
                    <a:pt x="316354" y="0"/>
                  </a:lnTo>
                  <a:lnTo>
                    <a:pt x="94160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6892223" y="3546639"/>
              <a:ext cx="499745" cy="0"/>
            </a:xfrm>
            <a:custGeom>
              <a:avLst/>
              <a:gdLst/>
              <a:ahLst/>
              <a:cxnLst/>
              <a:rect l="l" t="t" r="r" b="b"/>
              <a:pathLst>
                <a:path w="499745">
                  <a:moveTo>
                    <a:pt x="499153" y="0"/>
                  </a:moveTo>
                  <a:lnTo>
                    <a:pt x="0" y="0"/>
                  </a:lnTo>
                  <a:lnTo>
                    <a:pt x="499153" y="0"/>
                  </a:lnTo>
                  <a:close/>
                </a:path>
                <a:path w="499745">
                  <a:moveTo>
                    <a:pt x="499153" y="0"/>
                  </a:moveTo>
                  <a:lnTo>
                    <a:pt x="0" y="0"/>
                  </a:lnTo>
                  <a:lnTo>
                    <a:pt x="147731" y="0"/>
                  </a:lnTo>
                  <a:lnTo>
                    <a:pt x="49915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2016338" y="3545940"/>
              <a:ext cx="4475480" cy="1270"/>
            </a:xfrm>
            <a:custGeom>
              <a:avLst/>
              <a:gdLst/>
              <a:ahLst/>
              <a:cxnLst/>
              <a:rect l="l" t="t" r="r" b="b"/>
              <a:pathLst>
                <a:path w="4475480" h="1270">
                  <a:moveTo>
                    <a:pt x="4475222" y="699"/>
                  </a:moveTo>
                  <a:lnTo>
                    <a:pt x="0" y="699"/>
                  </a:lnTo>
                  <a:lnTo>
                    <a:pt x="0" y="0"/>
                  </a:lnTo>
                  <a:lnTo>
                    <a:pt x="4475222" y="6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2016335" y="3545941"/>
              <a:ext cx="4475480" cy="1270"/>
            </a:xfrm>
            <a:custGeom>
              <a:avLst/>
              <a:gdLst/>
              <a:ahLst/>
              <a:cxnLst/>
              <a:rect l="l" t="t" r="r" b="b"/>
              <a:pathLst>
                <a:path w="4475480" h="1270">
                  <a:moveTo>
                    <a:pt x="41782" y="0"/>
                  </a:moveTo>
                  <a:lnTo>
                    <a:pt x="0" y="0"/>
                  </a:lnTo>
                  <a:lnTo>
                    <a:pt x="4475222" y="699"/>
                  </a:lnTo>
                  <a:lnTo>
                    <a:pt x="41782" y="0"/>
                  </a:lnTo>
                  <a:close/>
                </a:path>
                <a:path w="4475480" h="1270">
                  <a:moveTo>
                    <a:pt x="0" y="0"/>
                  </a:moveTo>
                  <a:lnTo>
                    <a:pt x="4475222" y="699"/>
                  </a:lnTo>
                  <a:lnTo>
                    <a:pt x="0" y="69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2016338" y="3546637"/>
              <a:ext cx="10912475" cy="38735"/>
            </a:xfrm>
            <a:custGeom>
              <a:avLst/>
              <a:gdLst/>
              <a:ahLst/>
              <a:cxnLst/>
              <a:rect l="l" t="t" r="r" b="b"/>
              <a:pathLst>
                <a:path w="10912475" h="38735">
                  <a:moveTo>
                    <a:pt x="10911992" y="38469"/>
                  </a:moveTo>
                  <a:lnTo>
                    <a:pt x="0" y="38469"/>
                  </a:lnTo>
                  <a:lnTo>
                    <a:pt x="0" y="0"/>
                  </a:lnTo>
                  <a:lnTo>
                    <a:pt x="10911992" y="38469"/>
                  </a:lnTo>
                  <a:close/>
                </a:path>
                <a:path w="10912475" h="38735">
                  <a:moveTo>
                    <a:pt x="10911992" y="38469"/>
                  </a:moveTo>
                  <a:lnTo>
                    <a:pt x="0" y="0"/>
                  </a:lnTo>
                  <a:lnTo>
                    <a:pt x="10911992" y="0"/>
                  </a:lnTo>
                  <a:lnTo>
                    <a:pt x="10911992" y="384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2016334" y="3546639"/>
              <a:ext cx="10912475" cy="38735"/>
            </a:xfrm>
            <a:custGeom>
              <a:avLst/>
              <a:gdLst/>
              <a:ahLst/>
              <a:cxnLst/>
              <a:rect l="l" t="t" r="r" b="b"/>
              <a:pathLst>
                <a:path w="10912475" h="38735">
                  <a:moveTo>
                    <a:pt x="10911992" y="0"/>
                  </a:moveTo>
                  <a:lnTo>
                    <a:pt x="0" y="0"/>
                  </a:lnTo>
                  <a:lnTo>
                    <a:pt x="10911992" y="38463"/>
                  </a:lnTo>
                  <a:lnTo>
                    <a:pt x="10911992" y="0"/>
                  </a:lnTo>
                  <a:close/>
                </a:path>
                <a:path w="10912475" h="38735">
                  <a:moveTo>
                    <a:pt x="0" y="0"/>
                  </a:moveTo>
                  <a:lnTo>
                    <a:pt x="10911992" y="38463"/>
                  </a:lnTo>
                  <a:lnTo>
                    <a:pt x="0" y="384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6" name="object 2836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2855741" y="482123"/>
              <a:ext cx="388296" cy="240957"/>
            </a:xfrm>
            <a:prstGeom prst="rect">
              <a:avLst/>
            </a:prstGeom>
          </p:spPr>
        </p:pic>
        <p:pic>
          <p:nvPicPr>
            <p:cNvPr id="2837" name="object 2837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404340" y="3244838"/>
              <a:ext cx="376357" cy="301801"/>
            </a:xfrm>
            <a:prstGeom prst="rect">
              <a:avLst/>
            </a:prstGeom>
          </p:spPr>
        </p:pic>
        <p:pic>
          <p:nvPicPr>
            <p:cNvPr id="2838" name="object 2838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5322051" y="1130411"/>
              <a:ext cx="383073" cy="240959"/>
            </a:xfrm>
            <a:prstGeom prst="rect">
              <a:avLst/>
            </a:prstGeom>
          </p:spPr>
        </p:pic>
      </p:grpSp>
      <p:grpSp>
        <p:nvGrpSpPr>
          <p:cNvPr id="2839" name="object 2839"/>
          <p:cNvGrpSpPr/>
          <p:nvPr/>
        </p:nvGrpSpPr>
        <p:grpSpPr>
          <a:xfrm>
            <a:off x="1644430" y="4722041"/>
            <a:ext cx="11718925" cy="3218180"/>
            <a:chOff x="1644430" y="4722041"/>
            <a:chExt cx="11718925" cy="3218180"/>
          </a:xfrm>
        </p:grpSpPr>
        <p:sp>
          <p:nvSpPr>
            <p:cNvPr id="2840" name="object 2840"/>
            <p:cNvSpPr/>
            <p:nvPr/>
          </p:nvSpPr>
          <p:spPr>
            <a:xfrm>
              <a:off x="4996333" y="6218825"/>
              <a:ext cx="1308100" cy="196850"/>
            </a:xfrm>
            <a:custGeom>
              <a:avLst/>
              <a:gdLst/>
              <a:ahLst/>
              <a:cxnLst/>
              <a:rect l="l" t="t" r="r" b="b"/>
              <a:pathLst>
                <a:path w="1308100" h="196850">
                  <a:moveTo>
                    <a:pt x="0" y="196515"/>
                  </a:moveTo>
                  <a:lnTo>
                    <a:pt x="1307946" y="196515"/>
                  </a:lnTo>
                  <a:lnTo>
                    <a:pt x="1307946" y="0"/>
                  </a:lnTo>
                  <a:lnTo>
                    <a:pt x="0" y="0"/>
                  </a:lnTo>
                  <a:lnTo>
                    <a:pt x="0" y="19651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4320351" y="7079716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4320351" y="700138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4320351" y="692236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4320351" y="684403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4250215" y="6752425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70135" y="65038"/>
                  </a:moveTo>
                  <a:lnTo>
                    <a:pt x="7013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4165905" y="675242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4068162" y="6752425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70135" y="0"/>
                  </a:moveTo>
                  <a:lnTo>
                    <a:pt x="0" y="0"/>
                  </a:lnTo>
                  <a:lnTo>
                    <a:pt x="0" y="650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4068162" y="684403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4068162" y="692236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4068162" y="700138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4068162" y="707971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5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4165905" y="714545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4250215" y="714545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2190416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2277711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2365754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2103119" y="738043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2103119" y="729860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2103119" y="721678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2103119" y="713496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2103119" y="7053143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3499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2103119" y="6971319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3499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2103119" y="6889496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34992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2001647" y="738812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49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2001647" y="6939150"/>
              <a:ext cx="0" cy="435609"/>
            </a:xfrm>
            <a:custGeom>
              <a:avLst/>
              <a:gdLst/>
              <a:ahLst/>
              <a:cxnLst/>
              <a:rect l="l" t="t" r="r" b="b"/>
              <a:pathLst>
                <a:path h="435609">
                  <a:moveTo>
                    <a:pt x="0" y="4349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1966580" y="734127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1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1477126" y="716153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4">
                  <a:moveTo>
                    <a:pt x="0" y="248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1564421" y="7016776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4">
                  <a:moveTo>
                    <a:pt x="0" y="3937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1651718" y="6850332"/>
              <a:ext cx="0" cy="560705"/>
            </a:xfrm>
            <a:custGeom>
              <a:avLst/>
              <a:gdLst/>
              <a:ahLst/>
              <a:cxnLst/>
              <a:rect l="l" t="t" r="r" b="b"/>
              <a:pathLst>
                <a:path h="560704">
                  <a:moveTo>
                    <a:pt x="0" y="5601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1651718" y="682096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1739013" y="6837744"/>
              <a:ext cx="0" cy="572770"/>
            </a:xfrm>
            <a:custGeom>
              <a:avLst/>
              <a:gdLst/>
              <a:ahLst/>
              <a:cxnLst/>
              <a:rect l="l" t="t" r="r" b="b"/>
              <a:pathLst>
                <a:path h="572770">
                  <a:moveTo>
                    <a:pt x="0" y="5727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1827056" y="6820961"/>
              <a:ext cx="0" cy="602615"/>
            </a:xfrm>
            <a:custGeom>
              <a:avLst/>
              <a:gdLst/>
              <a:ahLst/>
              <a:cxnLst/>
              <a:rect l="l" t="t" r="r" b="b"/>
              <a:pathLst>
                <a:path h="602615">
                  <a:moveTo>
                    <a:pt x="0" y="6021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1914351" y="7306305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40">
                  <a:moveTo>
                    <a:pt x="0" y="116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1914351" y="6939849"/>
              <a:ext cx="0" cy="353060"/>
            </a:xfrm>
            <a:custGeom>
              <a:avLst/>
              <a:gdLst/>
              <a:ahLst/>
              <a:cxnLst/>
              <a:rect l="l" t="t" r="r" b="b"/>
              <a:pathLst>
                <a:path h="353059">
                  <a:moveTo>
                    <a:pt x="0" y="3524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1445788" y="7341271"/>
              <a:ext cx="506095" cy="0"/>
            </a:xfrm>
            <a:custGeom>
              <a:avLst/>
              <a:gdLst/>
              <a:ahLst/>
              <a:cxnLst/>
              <a:rect l="l" t="t" r="r" b="b"/>
              <a:pathLst>
                <a:path w="506095">
                  <a:moveTo>
                    <a:pt x="5058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1879284" y="7259448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19548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1445788" y="7259448"/>
              <a:ext cx="419100" cy="0"/>
            </a:xfrm>
            <a:custGeom>
              <a:avLst/>
              <a:gdLst/>
              <a:ahLst/>
              <a:cxnLst/>
              <a:rect l="l" t="t" r="r" b="b"/>
              <a:pathLst>
                <a:path w="419100">
                  <a:moveTo>
                    <a:pt x="41857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1471156" y="7177624"/>
              <a:ext cx="603885" cy="0"/>
            </a:xfrm>
            <a:custGeom>
              <a:avLst/>
              <a:gdLst/>
              <a:ahLst/>
              <a:cxnLst/>
              <a:rect l="l" t="t" r="r" b="b"/>
              <a:pathLst>
                <a:path w="603884">
                  <a:moveTo>
                    <a:pt x="6036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1477126" y="7095801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59764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1445788" y="70958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1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1587551" y="7013978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4872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1445788" y="70139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1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1477126" y="7013978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2018062" y="693215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1477126" y="682445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4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1445788" y="69321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16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1630080" y="6932155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250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1477126" y="69321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81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2021046" y="6850332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7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1445788" y="685033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6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1715138" y="6850332"/>
              <a:ext cx="163195" cy="0"/>
            </a:xfrm>
            <a:custGeom>
              <a:avLst/>
              <a:gdLst/>
              <a:ahLst/>
              <a:cxnLst/>
              <a:rect l="l" t="t" r="r" b="b"/>
              <a:pathLst>
                <a:path w="163195">
                  <a:moveTo>
                    <a:pt x="1626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2503039" y="7072724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5" h="15240">
                  <a:moveTo>
                    <a:pt x="0" y="14686"/>
                  </a:moveTo>
                  <a:lnTo>
                    <a:pt x="25368" y="9790"/>
                  </a:lnTo>
                  <a:lnTo>
                    <a:pt x="49989" y="2797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2584366" y="7032162"/>
              <a:ext cx="46355" cy="30480"/>
            </a:xfrm>
            <a:custGeom>
              <a:avLst/>
              <a:gdLst/>
              <a:ahLst/>
              <a:cxnLst/>
              <a:rect l="l" t="t" r="r" b="b"/>
              <a:pathLst>
                <a:path w="46354" h="30479">
                  <a:moveTo>
                    <a:pt x="0" y="30071"/>
                  </a:moveTo>
                  <a:lnTo>
                    <a:pt x="15668" y="21679"/>
                  </a:lnTo>
                  <a:lnTo>
                    <a:pt x="37305" y="7692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2650771" y="6972718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0" y="41960"/>
                  </a:moveTo>
                  <a:lnTo>
                    <a:pt x="8207" y="33568"/>
                  </a:lnTo>
                  <a:lnTo>
                    <a:pt x="23875" y="13986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2697030" y="6897187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79" h="52070">
                  <a:moveTo>
                    <a:pt x="0" y="51751"/>
                  </a:moveTo>
                  <a:lnTo>
                    <a:pt x="2238" y="46855"/>
                  </a:lnTo>
                  <a:lnTo>
                    <a:pt x="11191" y="23777"/>
                  </a:ln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2459764" y="6853830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0" y="6993"/>
                  </a:moveTo>
                  <a:lnTo>
                    <a:pt x="6715" y="0"/>
                  </a:lnTo>
                  <a:lnTo>
                    <a:pt x="185037" y="166443"/>
                  </a:lnTo>
                  <a:lnTo>
                    <a:pt x="177576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2438873" y="6847534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27606" y="0"/>
                  </a:moveTo>
                  <a:lnTo>
                    <a:pt x="0" y="0"/>
                  </a:lnTo>
                  <a:lnTo>
                    <a:pt x="0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27606" y="6294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2438873" y="7083213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27606" y="12588"/>
                  </a:moveTo>
                  <a:lnTo>
                    <a:pt x="0" y="12588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7606" y="6294"/>
                  </a:lnTo>
                  <a:lnTo>
                    <a:pt x="27606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1791242" y="7346166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071"/>
                  </a:moveTo>
                  <a:lnTo>
                    <a:pt x="4476" y="6294"/>
                  </a:lnTo>
                  <a:lnTo>
                    <a:pt x="67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1806910" y="7275534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0" y="46156"/>
                  </a:moveTo>
                  <a:lnTo>
                    <a:pt x="6715" y="31470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1850931" y="7219584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5">
                  <a:moveTo>
                    <a:pt x="0" y="35666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1915843" y="7184617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0" y="20980"/>
                  </a:moveTo>
                  <a:lnTo>
                    <a:pt x="4476" y="18182"/>
                  </a:lnTo>
                  <a:lnTo>
                    <a:pt x="28352" y="7692"/>
                  </a:lnTo>
                  <a:lnTo>
                    <a:pt x="507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1854662" y="7243364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4" h="174625">
                  <a:moveTo>
                    <a:pt x="178322" y="174136"/>
                  </a:moveTo>
                  <a:lnTo>
                    <a:pt x="185783" y="167142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8322" y="1741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2032984" y="7410505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2588"/>
                  </a:lnTo>
                  <a:lnTo>
                    <a:pt x="7461" y="12588"/>
                  </a:lnTo>
                  <a:lnTo>
                    <a:pt x="7461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1781542" y="7410505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70" h="26034">
                  <a:moveTo>
                    <a:pt x="0" y="0"/>
                  </a:moveTo>
                  <a:lnTo>
                    <a:pt x="0" y="25875"/>
                  </a:lnTo>
                  <a:lnTo>
                    <a:pt x="13430" y="25875"/>
                  </a:lnTo>
                  <a:lnTo>
                    <a:pt x="13430" y="12588"/>
                  </a:lnTo>
                  <a:lnTo>
                    <a:pt x="6715" y="12588"/>
                  </a:lnTo>
                  <a:lnTo>
                    <a:pt x="6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1944942" y="6839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19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  <a:lnTo>
                    <a:pt x="0" y="5967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67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1878538" y="6820959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1971803" y="6838444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1958372" y="6839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19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  <a:lnTo>
                    <a:pt x="0" y="5967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67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1944196" y="6838444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1930766" y="6839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19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  <a:lnTo>
                    <a:pt x="0" y="5967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67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1915843" y="6838444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1887846" y="6832151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0"/>
                  </a:moveTo>
                  <a:lnTo>
                    <a:pt x="5546" y="0"/>
                  </a:lnTo>
                  <a:lnTo>
                    <a:pt x="1243" y="3112"/>
                  </a:lnTo>
                  <a:lnTo>
                    <a:pt x="0" y="75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1883289" y="6937920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0"/>
                  </a:moveTo>
                  <a:lnTo>
                    <a:pt x="16425" y="844"/>
                  </a:lnTo>
                  <a:lnTo>
                    <a:pt x="32862" y="1447"/>
                  </a:lnTo>
                  <a:lnTo>
                    <a:pt x="49307" y="1808"/>
                  </a:lnTo>
                  <a:lnTo>
                    <a:pt x="65757" y="19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1877791" y="6821659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1940466" y="6865020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17160" y="8042"/>
                  </a:moveTo>
                  <a:lnTo>
                    <a:pt x="17160" y="3601"/>
                  </a:lnTo>
                  <a:lnTo>
                    <a:pt x="13318" y="0"/>
                  </a:lnTo>
                  <a:lnTo>
                    <a:pt x="8580" y="0"/>
                  </a:lnTo>
                  <a:lnTo>
                    <a:pt x="3842" y="0"/>
                  </a:lnTo>
                  <a:lnTo>
                    <a:pt x="0" y="3601"/>
                  </a:lnTo>
                  <a:lnTo>
                    <a:pt x="0" y="8042"/>
                  </a:lnTo>
                  <a:lnTo>
                    <a:pt x="0" y="12483"/>
                  </a:lnTo>
                  <a:lnTo>
                    <a:pt x="3842" y="16084"/>
                  </a:lnTo>
                  <a:lnTo>
                    <a:pt x="8580" y="16084"/>
                  </a:lnTo>
                  <a:lnTo>
                    <a:pt x="13318" y="16084"/>
                  </a:lnTo>
                  <a:lnTo>
                    <a:pt x="17160" y="12483"/>
                  </a:lnTo>
                  <a:lnTo>
                    <a:pt x="17160" y="80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1942704" y="6867118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12684" y="5944"/>
                  </a:moveTo>
                  <a:lnTo>
                    <a:pt x="12684" y="2663"/>
                  </a:lnTo>
                  <a:lnTo>
                    <a:pt x="9842" y="0"/>
                  </a:lnTo>
                  <a:lnTo>
                    <a:pt x="6342" y="0"/>
                  </a:lnTo>
                  <a:lnTo>
                    <a:pt x="2841" y="0"/>
                  </a:lnTo>
                  <a:lnTo>
                    <a:pt x="0" y="2663"/>
                  </a:lnTo>
                  <a:lnTo>
                    <a:pt x="0" y="5944"/>
                  </a:lnTo>
                  <a:lnTo>
                    <a:pt x="0" y="9225"/>
                  </a:lnTo>
                  <a:lnTo>
                    <a:pt x="2841" y="11888"/>
                  </a:lnTo>
                  <a:lnTo>
                    <a:pt x="6342" y="11888"/>
                  </a:lnTo>
                  <a:lnTo>
                    <a:pt x="9842" y="11888"/>
                  </a:lnTo>
                  <a:lnTo>
                    <a:pt x="12684" y="9225"/>
                  </a:lnTo>
                  <a:lnTo>
                    <a:pt x="12684" y="594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1880776" y="6936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1293"/>
                  </a:lnTo>
                  <a:lnTo>
                    <a:pt x="1069" y="2360"/>
                  </a:lnTo>
                  <a:lnTo>
                    <a:pt x="2449" y="24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1877070" y="6873079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0"/>
                  </a:moveTo>
                  <a:lnTo>
                    <a:pt x="101" y="15841"/>
                  </a:lnTo>
                  <a:lnTo>
                    <a:pt x="729" y="31668"/>
                  </a:lnTo>
                  <a:lnTo>
                    <a:pt x="1884" y="47469"/>
                  </a:lnTo>
                  <a:lnTo>
                    <a:pt x="3562" y="6323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1886614" y="6933905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0"/>
                  </a:moveTo>
                  <a:lnTo>
                    <a:pt x="15595" y="764"/>
                  </a:lnTo>
                  <a:lnTo>
                    <a:pt x="31201" y="1311"/>
                  </a:lnTo>
                  <a:lnTo>
                    <a:pt x="46814" y="1639"/>
                  </a:lnTo>
                  <a:lnTo>
                    <a:pt x="62431" y="17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1905831" y="6920789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0"/>
                  </a:moveTo>
                  <a:lnTo>
                    <a:pt x="10761" y="1056"/>
                  </a:lnTo>
                  <a:lnTo>
                    <a:pt x="21551" y="1786"/>
                  </a:lnTo>
                  <a:lnTo>
                    <a:pt x="32360" y="2188"/>
                  </a:lnTo>
                  <a:lnTo>
                    <a:pt x="43181" y="22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1899264" y="6927940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0"/>
                  </a:moveTo>
                  <a:lnTo>
                    <a:pt x="12264" y="2164"/>
                  </a:lnTo>
                  <a:lnTo>
                    <a:pt x="24641" y="3557"/>
                  </a:lnTo>
                  <a:lnTo>
                    <a:pt x="37089" y="4178"/>
                  </a:lnTo>
                  <a:lnTo>
                    <a:pt x="49567" y="40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1914071" y="6857326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0"/>
                  </a:moveTo>
                  <a:lnTo>
                    <a:pt x="25958" y="455"/>
                  </a:lnTo>
                  <a:lnTo>
                    <a:pt x="17074" y="1810"/>
                  </a:lnTo>
                  <a:lnTo>
                    <a:pt x="8396" y="4049"/>
                  </a:lnTo>
                  <a:lnTo>
                    <a:pt x="0" y="7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1895699" y="6891243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0"/>
                  </a:moveTo>
                  <a:lnTo>
                    <a:pt x="0" y="8444"/>
                  </a:lnTo>
                  <a:lnTo>
                    <a:pt x="1448" y="16836"/>
                  </a:lnTo>
                  <a:lnTo>
                    <a:pt x="4296" y="24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1899792" y="691642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864" y="2436"/>
                  </a:lnTo>
                  <a:lnTo>
                    <a:pt x="3152" y="4190"/>
                  </a:lnTo>
                  <a:lnTo>
                    <a:pt x="5875" y="44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1894952" y="6864224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0"/>
                  </a:moveTo>
                  <a:lnTo>
                    <a:pt x="10844" y="4636"/>
                  </a:lnTo>
                  <a:lnTo>
                    <a:pt x="5012" y="10982"/>
                  </a:lnTo>
                  <a:lnTo>
                    <a:pt x="1298" y="18600"/>
                  </a:lnTo>
                  <a:lnTo>
                    <a:pt x="0" y="270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1910894" y="6854529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0"/>
                  </a:moveTo>
                  <a:lnTo>
                    <a:pt x="28358" y="458"/>
                  </a:lnTo>
                  <a:lnTo>
                    <a:pt x="18688" y="1827"/>
                  </a:lnTo>
                  <a:lnTo>
                    <a:pt x="9212" y="4091"/>
                  </a:lnTo>
                  <a:lnTo>
                    <a:pt x="0" y="7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1899516" y="6862681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0"/>
                  </a:moveTo>
                  <a:lnTo>
                    <a:pt x="7125" y="1701"/>
                  </a:lnTo>
                  <a:lnTo>
                    <a:pt x="3239" y="4190"/>
                  </a:lnTo>
                  <a:lnTo>
                    <a:pt x="0" y="73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1888996" y="6892526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0"/>
                  </a:moveTo>
                  <a:lnTo>
                    <a:pt x="207" y="7853"/>
                  </a:lnTo>
                  <a:lnTo>
                    <a:pt x="1087" y="15654"/>
                  </a:lnTo>
                  <a:lnTo>
                    <a:pt x="2632" y="23364"/>
                  </a:lnTo>
                  <a:lnTo>
                    <a:pt x="4837" y="309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1893790" y="692331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758" y="2255"/>
                  </a:lnTo>
                  <a:lnTo>
                    <a:pt x="2748" y="3962"/>
                  </a:lnTo>
                  <a:lnTo>
                    <a:pt x="5210" y="44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1949048" y="685453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7238"/>
                  </a:moveTo>
                  <a:lnTo>
                    <a:pt x="28938" y="4091"/>
                  </a:lnTo>
                  <a:lnTo>
                    <a:pt x="19460" y="1827"/>
                  </a:lnTo>
                  <a:lnTo>
                    <a:pt x="9789" y="4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1949047" y="6857326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7156"/>
                  </a:moveTo>
                  <a:lnTo>
                    <a:pt x="26576" y="4049"/>
                  </a:lnTo>
                  <a:lnTo>
                    <a:pt x="17897" y="1810"/>
                  </a:lnTo>
                  <a:lnTo>
                    <a:pt x="9012" y="4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2001386" y="6873085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19558"/>
                  </a:moveTo>
                  <a:lnTo>
                    <a:pt x="6976" y="12500"/>
                  </a:lnTo>
                  <a:lnTo>
                    <a:pt x="4526" y="56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1983896" y="6864222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27052"/>
                  </a:moveTo>
                  <a:lnTo>
                    <a:pt x="17199" y="18600"/>
                  </a:lnTo>
                  <a:lnTo>
                    <a:pt x="13485" y="10982"/>
                  </a:lnTo>
                  <a:lnTo>
                    <a:pt x="7652" y="46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1998346" y="6923317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4481"/>
                  </a:moveTo>
                  <a:lnTo>
                    <a:pt x="2462" y="3968"/>
                  </a:lnTo>
                  <a:lnTo>
                    <a:pt x="4445" y="2261"/>
                  </a:lnTo>
                  <a:lnTo>
                    <a:pt x="521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1998096" y="6891244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24849"/>
                  </a:moveTo>
                  <a:lnTo>
                    <a:pt x="2847" y="16836"/>
                  </a:lnTo>
                  <a:lnTo>
                    <a:pt x="4296" y="8444"/>
                  </a:lnTo>
                  <a:lnTo>
                    <a:pt x="42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2003515" y="6892524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30945"/>
                  </a:moveTo>
                  <a:lnTo>
                    <a:pt x="2204" y="23364"/>
                  </a:lnTo>
                  <a:lnTo>
                    <a:pt x="3750" y="15654"/>
                  </a:lnTo>
                  <a:lnTo>
                    <a:pt x="4629" y="7853"/>
                  </a:lnTo>
                  <a:lnTo>
                    <a:pt x="48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1992427" y="6916424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4493"/>
                  </a:moveTo>
                  <a:lnTo>
                    <a:pt x="2723" y="4184"/>
                  </a:lnTo>
                  <a:lnTo>
                    <a:pt x="5005" y="2430"/>
                  </a:lnTo>
                  <a:lnTo>
                    <a:pt x="5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1948512" y="6927943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4021"/>
                  </a:moveTo>
                  <a:lnTo>
                    <a:pt x="12478" y="4178"/>
                  </a:lnTo>
                  <a:lnTo>
                    <a:pt x="24928" y="3557"/>
                  </a:lnTo>
                  <a:lnTo>
                    <a:pt x="37305" y="2164"/>
                  </a:lnTo>
                  <a:lnTo>
                    <a:pt x="495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1949079" y="6920790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2261"/>
                  </a:moveTo>
                  <a:lnTo>
                    <a:pt x="10820" y="2188"/>
                  </a:lnTo>
                  <a:lnTo>
                    <a:pt x="21630" y="1786"/>
                  </a:lnTo>
                  <a:lnTo>
                    <a:pt x="32420" y="1056"/>
                  </a:lnTo>
                  <a:lnTo>
                    <a:pt x="4318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1898683" y="683284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7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1883047" y="6840213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2591" y="0"/>
                  </a:moveTo>
                  <a:lnTo>
                    <a:pt x="773" y="23070"/>
                  </a:lnTo>
                  <a:lnTo>
                    <a:pt x="0" y="46183"/>
                  </a:lnTo>
                  <a:lnTo>
                    <a:pt x="272" y="69306"/>
                  </a:lnTo>
                  <a:lnTo>
                    <a:pt x="1590" y="9240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1884512" y="6932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68" y="874"/>
                  </a:lnTo>
                  <a:lnTo>
                    <a:pt x="814" y="1561"/>
                  </a:lnTo>
                  <a:lnTo>
                    <a:pt x="1747" y="16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1883837" y="6840161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4789" y="0"/>
                  </a:moveTo>
                  <a:lnTo>
                    <a:pt x="1822" y="23033"/>
                  </a:lnTo>
                  <a:lnTo>
                    <a:pt x="225" y="46167"/>
                  </a:lnTo>
                  <a:lnTo>
                    <a:pt x="0" y="69348"/>
                  </a:lnTo>
                  <a:lnTo>
                    <a:pt x="1146" y="92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1900175" y="682865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2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1886061" y="6828654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0"/>
                  </a:moveTo>
                  <a:lnTo>
                    <a:pt x="6621" y="0"/>
                  </a:lnTo>
                  <a:lnTo>
                    <a:pt x="671" y="5070"/>
                  </a:lnTo>
                  <a:lnTo>
                    <a:pt x="0" y="117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1949419" y="6832848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49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1949419" y="682865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1999038" y="6832153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7570"/>
                  </a:moveTo>
                  <a:lnTo>
                    <a:pt x="9220" y="3106"/>
                  </a:lnTo>
                  <a:lnTo>
                    <a:pt x="491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1998289" y="6828655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11708"/>
                  </a:moveTo>
                  <a:lnTo>
                    <a:pt x="13069" y="5070"/>
                  </a:lnTo>
                  <a:lnTo>
                    <a:pt x="71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2011709" y="6840212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1001" y="92406"/>
                  </a:moveTo>
                  <a:lnTo>
                    <a:pt x="2319" y="69307"/>
                  </a:lnTo>
                  <a:lnTo>
                    <a:pt x="2591" y="46185"/>
                  </a:lnTo>
                  <a:lnTo>
                    <a:pt x="1818" y="230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2009463" y="6840161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3643" y="92522"/>
                  </a:moveTo>
                  <a:lnTo>
                    <a:pt x="4789" y="69348"/>
                  </a:lnTo>
                  <a:lnTo>
                    <a:pt x="4563" y="46167"/>
                  </a:lnTo>
                  <a:lnTo>
                    <a:pt x="2966" y="230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1949046" y="6933904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1748"/>
                  </a:moveTo>
                  <a:lnTo>
                    <a:pt x="15616" y="1639"/>
                  </a:lnTo>
                  <a:lnTo>
                    <a:pt x="31229" y="1311"/>
                  </a:lnTo>
                  <a:lnTo>
                    <a:pt x="46835" y="764"/>
                  </a:lnTo>
                  <a:lnTo>
                    <a:pt x="624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1949046" y="6937920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1929"/>
                  </a:moveTo>
                  <a:lnTo>
                    <a:pt x="16450" y="1808"/>
                  </a:lnTo>
                  <a:lnTo>
                    <a:pt x="32895" y="1447"/>
                  </a:lnTo>
                  <a:lnTo>
                    <a:pt x="49332" y="844"/>
                  </a:lnTo>
                  <a:lnTo>
                    <a:pt x="657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2016713" y="6873080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63232"/>
                  </a:moveTo>
                  <a:lnTo>
                    <a:pt x="1678" y="47469"/>
                  </a:lnTo>
                  <a:lnTo>
                    <a:pt x="2832" y="31668"/>
                  </a:lnTo>
                  <a:lnTo>
                    <a:pt x="3461" y="15841"/>
                  </a:lnTo>
                  <a:lnTo>
                    <a:pt x="35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2011086" y="6932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14"/>
                  </a:moveTo>
                  <a:lnTo>
                    <a:pt x="932" y="1561"/>
                  </a:lnTo>
                  <a:lnTo>
                    <a:pt x="1678" y="874"/>
                  </a:lnTo>
                  <a:lnTo>
                    <a:pt x="174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2014868" y="6936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441"/>
                  </a:moveTo>
                  <a:lnTo>
                    <a:pt x="1374" y="2360"/>
                  </a:lnTo>
                  <a:lnTo>
                    <a:pt x="2449" y="1293"/>
                  </a:lnTo>
                  <a:lnTo>
                    <a:pt x="244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2021046" y="6821659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1994932" y="6857325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40">
                  <a:moveTo>
                    <a:pt x="0" y="2098"/>
                  </a:moveTo>
                  <a:lnTo>
                    <a:pt x="126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2003761" y="6872576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6072"/>
                  </a:moveTo>
                  <a:lnTo>
                    <a:pt x="2679" y="3933"/>
                  </a:lnTo>
                  <a:lnTo>
                    <a:pt x="1442" y="189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1991775" y="685875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400" y="0"/>
                  </a:moveTo>
                  <a:lnTo>
                    <a:pt x="1324" y="151"/>
                  </a:lnTo>
                  <a:lnTo>
                    <a:pt x="460" y="909"/>
                  </a:lnTo>
                  <a:lnTo>
                    <a:pt x="230" y="1905"/>
                  </a:lnTo>
                  <a:lnTo>
                    <a:pt x="0" y="2902"/>
                  </a:lnTo>
                  <a:lnTo>
                    <a:pt x="453" y="3927"/>
                  </a:lnTo>
                  <a:lnTo>
                    <a:pt x="1367" y="44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2010563" y="6859652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18060"/>
                  </a:moveTo>
                  <a:lnTo>
                    <a:pt x="1162" y="12028"/>
                  </a:lnTo>
                  <a:lnTo>
                    <a:pt x="652" y="60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2006857" y="68572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2272"/>
                  </a:moveTo>
                  <a:lnTo>
                    <a:pt x="2909" y="1608"/>
                  </a:lnTo>
                  <a:lnTo>
                    <a:pt x="2555" y="996"/>
                  </a:lnTo>
                  <a:lnTo>
                    <a:pt x="1989" y="588"/>
                  </a:lnTo>
                  <a:lnTo>
                    <a:pt x="1423" y="180"/>
                  </a:lnTo>
                  <a:lnTo>
                    <a:pt x="708" y="0"/>
                  </a:lnTo>
                  <a:lnTo>
                    <a:pt x="0" y="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2007070" y="687772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1165"/>
                  </a:moveTo>
                  <a:lnTo>
                    <a:pt x="491" y="2284"/>
                  </a:lnTo>
                  <a:lnTo>
                    <a:pt x="1784" y="2896"/>
                  </a:lnTo>
                  <a:lnTo>
                    <a:pt x="3040" y="2605"/>
                  </a:lnTo>
                  <a:lnTo>
                    <a:pt x="4296" y="2313"/>
                  </a:lnTo>
                  <a:lnTo>
                    <a:pt x="5135" y="1206"/>
                  </a:lnTo>
                  <a:lnTo>
                    <a:pt x="50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1993662" y="686353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4347"/>
                  </a:moveTo>
                  <a:lnTo>
                    <a:pt x="4041" y="2721"/>
                  </a:lnTo>
                  <a:lnTo>
                    <a:pt x="2089" y="126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2001447" y="68718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571"/>
                  </a:moveTo>
                  <a:lnTo>
                    <a:pt x="1150" y="122"/>
                  </a:lnTo>
                  <a:lnTo>
                    <a:pt x="503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1999071" y="686811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80" y="1421"/>
                  </a:moveTo>
                  <a:lnTo>
                    <a:pt x="453" y="1002"/>
                  </a:lnTo>
                  <a:lnTo>
                    <a:pt x="416" y="38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1987163" y="6862683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7325"/>
                  </a:moveTo>
                  <a:lnTo>
                    <a:pt x="8170" y="4190"/>
                  </a:lnTo>
                  <a:lnTo>
                    <a:pt x="4290" y="16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1998287" y="68688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35" y="1054"/>
                  </a:moveTo>
                  <a:lnTo>
                    <a:pt x="1905" y="304"/>
                  </a:lnTo>
                  <a:lnTo>
                    <a:pt x="1117" y="0"/>
                  </a:lnTo>
                  <a:lnTo>
                    <a:pt x="330" y="304"/>
                  </a:lnTo>
                  <a:lnTo>
                    <a:pt x="0" y="1054"/>
                  </a:lnTo>
                  <a:lnTo>
                    <a:pt x="330" y="1790"/>
                  </a:lnTo>
                  <a:lnTo>
                    <a:pt x="1117" y="2095"/>
                  </a:lnTo>
                  <a:lnTo>
                    <a:pt x="1905" y="1790"/>
                  </a:lnTo>
                  <a:lnTo>
                    <a:pt x="2235" y="1054"/>
                  </a:lnTo>
                  <a:close/>
                </a:path>
                <a:path w="5079" h="5079">
                  <a:moveTo>
                    <a:pt x="4470" y="3848"/>
                  </a:moveTo>
                  <a:lnTo>
                    <a:pt x="4140" y="3111"/>
                  </a:lnTo>
                  <a:lnTo>
                    <a:pt x="3352" y="2794"/>
                  </a:lnTo>
                  <a:lnTo>
                    <a:pt x="2565" y="3111"/>
                  </a:lnTo>
                  <a:lnTo>
                    <a:pt x="2235" y="3848"/>
                  </a:lnTo>
                  <a:lnTo>
                    <a:pt x="2565" y="4584"/>
                  </a:lnTo>
                  <a:lnTo>
                    <a:pt x="3352" y="4902"/>
                  </a:lnTo>
                  <a:lnTo>
                    <a:pt x="4140" y="4584"/>
                  </a:lnTo>
                  <a:lnTo>
                    <a:pt x="4470" y="384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1891222" y="6857325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40">
                  <a:moveTo>
                    <a:pt x="12684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1885992" y="6859651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0"/>
                  </a:moveTo>
                  <a:lnTo>
                    <a:pt x="882" y="6008"/>
                  </a:lnTo>
                  <a:lnTo>
                    <a:pt x="373" y="12028"/>
                  </a:lnTo>
                  <a:lnTo>
                    <a:pt x="0" y="180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1887502" y="68572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99"/>
                  </a:moveTo>
                  <a:lnTo>
                    <a:pt x="74" y="1608"/>
                  </a:lnTo>
                  <a:lnTo>
                    <a:pt x="0" y="22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1898613" y="686353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0"/>
                  </a:moveTo>
                  <a:lnTo>
                    <a:pt x="3730" y="1264"/>
                  </a:lnTo>
                  <a:lnTo>
                    <a:pt x="1778" y="2721"/>
                  </a:lnTo>
                  <a:lnTo>
                    <a:pt x="0" y="43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1903168" y="6858749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1032" y="4481"/>
                  </a:moveTo>
                  <a:lnTo>
                    <a:pt x="1946" y="3927"/>
                  </a:lnTo>
                  <a:lnTo>
                    <a:pt x="2400" y="2902"/>
                  </a:lnTo>
                  <a:lnTo>
                    <a:pt x="2169" y="1905"/>
                  </a:lnTo>
                  <a:lnTo>
                    <a:pt x="1939" y="909"/>
                  </a:lnTo>
                  <a:lnTo>
                    <a:pt x="1075" y="15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1885892" y="6877729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118" y="0"/>
                  </a:moveTo>
                  <a:lnTo>
                    <a:pt x="0" y="1206"/>
                  </a:lnTo>
                  <a:lnTo>
                    <a:pt x="833" y="2307"/>
                  </a:lnTo>
                  <a:lnTo>
                    <a:pt x="2089" y="2605"/>
                  </a:lnTo>
                  <a:lnTo>
                    <a:pt x="3345" y="2896"/>
                  </a:lnTo>
                  <a:lnTo>
                    <a:pt x="4638" y="2284"/>
                  </a:lnTo>
                  <a:lnTo>
                    <a:pt x="5129" y="11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1890643" y="6872573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0"/>
                  </a:moveTo>
                  <a:lnTo>
                    <a:pt x="2244" y="1905"/>
                  </a:lnTo>
                  <a:lnTo>
                    <a:pt x="1007" y="3939"/>
                  </a:lnTo>
                  <a:lnTo>
                    <a:pt x="0" y="60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1894412" y="687188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279"/>
                  </a:moveTo>
                  <a:lnTo>
                    <a:pt x="982" y="0"/>
                  </a:lnTo>
                  <a:lnTo>
                    <a:pt x="341" y="128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1895325" y="6871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1898566" y="686811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53" y="0"/>
                  </a:moveTo>
                  <a:lnTo>
                    <a:pt x="37" y="378"/>
                  </a:lnTo>
                  <a:lnTo>
                    <a:pt x="0" y="1002"/>
                  </a:lnTo>
                  <a:lnTo>
                    <a:pt x="373" y="14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1898309" y="68688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1889732" y="6873082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0"/>
                  </a:moveTo>
                  <a:lnTo>
                    <a:pt x="2443" y="5635"/>
                  </a:lnTo>
                  <a:lnTo>
                    <a:pt x="0" y="12506"/>
                  </a:lnTo>
                  <a:lnTo>
                    <a:pt x="0" y="195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1896314" y="68694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40"/>
                  </a:moveTo>
                  <a:lnTo>
                    <a:pt x="926" y="3409"/>
                  </a:lnTo>
                  <a:lnTo>
                    <a:pt x="1877" y="3100"/>
                  </a:lnTo>
                  <a:lnTo>
                    <a:pt x="2487" y="2430"/>
                  </a:lnTo>
                  <a:lnTo>
                    <a:pt x="3102" y="1760"/>
                  </a:lnTo>
                  <a:lnTo>
                    <a:pt x="3276" y="827"/>
                  </a:lnTo>
                  <a:lnTo>
                    <a:pt x="29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1997751" y="68694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3" y="0"/>
                  </a:moveTo>
                  <a:lnTo>
                    <a:pt x="0" y="833"/>
                  </a:lnTo>
                  <a:lnTo>
                    <a:pt x="180" y="1760"/>
                  </a:lnTo>
                  <a:lnTo>
                    <a:pt x="795" y="2430"/>
                  </a:lnTo>
                  <a:lnTo>
                    <a:pt x="1405" y="3100"/>
                  </a:lnTo>
                  <a:lnTo>
                    <a:pt x="2356" y="3409"/>
                  </a:lnTo>
                  <a:lnTo>
                    <a:pt x="3282" y="32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1878613" y="6821790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2764" y="0"/>
                  </a:moveTo>
                  <a:lnTo>
                    <a:pt x="884" y="27025"/>
                  </a:lnTo>
                  <a:lnTo>
                    <a:pt x="0" y="54088"/>
                  </a:lnTo>
                  <a:lnTo>
                    <a:pt x="112" y="81164"/>
                  </a:lnTo>
                  <a:lnTo>
                    <a:pt x="1222" y="1082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2016714" y="6821789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1541" y="108229"/>
                  </a:moveTo>
                  <a:lnTo>
                    <a:pt x="2651" y="81164"/>
                  </a:lnTo>
                  <a:lnTo>
                    <a:pt x="2764" y="54088"/>
                  </a:lnTo>
                  <a:lnTo>
                    <a:pt x="1880" y="2702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1881528" y="68202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0"/>
                  </a:moveTo>
                  <a:lnTo>
                    <a:pt x="528" y="0"/>
                  </a:lnTo>
                  <a:lnTo>
                    <a:pt x="43" y="419"/>
                  </a:lnTo>
                  <a:lnTo>
                    <a:pt x="0" y="9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2015453" y="68202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961"/>
                  </a:moveTo>
                  <a:lnTo>
                    <a:pt x="1063" y="419"/>
                  </a:lnTo>
                  <a:lnTo>
                    <a:pt x="57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2019927" y="68202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1049"/>
                  </a:moveTo>
                  <a:lnTo>
                    <a:pt x="1119" y="472"/>
                  </a:lnTo>
                  <a:lnTo>
                    <a:pt x="6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1877046" y="68202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0"/>
                  </a:moveTo>
                  <a:lnTo>
                    <a:pt x="503" y="0"/>
                  </a:lnTo>
                  <a:lnTo>
                    <a:pt x="0" y="472"/>
                  </a:lnTo>
                  <a:lnTo>
                    <a:pt x="0" y="10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1445787" y="6896488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4">
                  <a:moveTo>
                    <a:pt x="2984" y="0"/>
                  </a:moveTo>
                  <a:lnTo>
                    <a:pt x="0" y="0"/>
                  </a:lnTo>
                  <a:lnTo>
                    <a:pt x="0" y="19581"/>
                  </a:lnTo>
                  <a:lnTo>
                    <a:pt x="2984" y="19581"/>
                  </a:lnTo>
                  <a:lnTo>
                    <a:pt x="2984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1448773" y="689998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1445787" y="7171329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4">
                  <a:moveTo>
                    <a:pt x="2984" y="19581"/>
                  </a:moveTo>
                  <a:lnTo>
                    <a:pt x="0" y="19581"/>
                  </a:lnTo>
                  <a:lnTo>
                    <a:pt x="0" y="0"/>
                  </a:lnTo>
                  <a:lnTo>
                    <a:pt x="2984" y="0"/>
                  </a:lnTo>
                  <a:lnTo>
                    <a:pt x="2984" y="1958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1448773" y="717482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1725581" y="6820959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20891" y="0"/>
                  </a:moveTo>
                  <a:lnTo>
                    <a:pt x="0" y="0"/>
                  </a:lnTo>
                  <a:lnTo>
                    <a:pt x="0" y="3496"/>
                  </a:lnTo>
                  <a:lnTo>
                    <a:pt x="20891" y="3496"/>
                  </a:lnTo>
                  <a:lnTo>
                    <a:pt x="2089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1729314" y="682445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1474139" y="6820959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0" y="0"/>
                  </a:moveTo>
                  <a:lnTo>
                    <a:pt x="20891" y="0"/>
                  </a:lnTo>
                  <a:lnTo>
                    <a:pt x="20891" y="3496"/>
                  </a:lnTo>
                  <a:lnTo>
                    <a:pt x="0" y="34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1477126" y="682445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76" y="0"/>
                  </a:moveTo>
                  <a:lnTo>
                    <a:pt x="0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1491302" y="682410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0"/>
                  </a:moveTo>
                  <a:lnTo>
                    <a:pt x="0" y="7144"/>
                  </a:lnTo>
                  <a:lnTo>
                    <a:pt x="6180" y="12937"/>
                  </a:lnTo>
                  <a:lnTo>
                    <a:pt x="13803" y="1293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1564421" y="682096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1505478" y="6837745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0" y="0"/>
                  </a:moveTo>
                  <a:lnTo>
                    <a:pt x="2096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1714765" y="682410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1729314" y="682445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1714765" y="682410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1505478" y="6850332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2096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1477126" y="682410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0"/>
                  </a:moveTo>
                  <a:lnTo>
                    <a:pt x="2199" y="10207"/>
                  </a:lnTo>
                  <a:lnTo>
                    <a:pt x="8195" y="18543"/>
                  </a:lnTo>
                  <a:lnTo>
                    <a:pt x="17089" y="24164"/>
                  </a:lnTo>
                  <a:lnTo>
                    <a:pt x="27979" y="262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1448773" y="717482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1448400" y="7161189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1462949" y="6925863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1448400" y="691257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1448773" y="6899986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1448400" y="689928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7979" y="26225"/>
                  </a:moveTo>
                  <a:lnTo>
                    <a:pt x="25780" y="16017"/>
                  </a:lnTo>
                  <a:lnTo>
                    <a:pt x="19783" y="7681"/>
                  </a:lnTo>
                  <a:lnTo>
                    <a:pt x="10890" y="20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1477126" y="692586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1448400" y="716119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4" name="object 3014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1765907" y="6217338"/>
              <a:ext cx="646076" cy="160328"/>
            </a:xfrm>
            <a:prstGeom prst="rect">
              <a:avLst/>
            </a:prstGeom>
          </p:spPr>
        </p:pic>
        <p:sp>
          <p:nvSpPr>
            <p:cNvPr id="3015" name="object 3015"/>
            <p:cNvSpPr/>
            <p:nvPr/>
          </p:nvSpPr>
          <p:spPr>
            <a:xfrm>
              <a:off x="8822432" y="645450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8836610" y="6670601"/>
              <a:ext cx="0" cy="229870"/>
            </a:xfrm>
            <a:custGeom>
              <a:avLst/>
              <a:gdLst/>
              <a:ahLst/>
              <a:cxnLst/>
              <a:rect l="l" t="t" r="r" b="b"/>
              <a:pathLst>
                <a:path h="229870">
                  <a:moveTo>
                    <a:pt x="0" y="229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8836610" y="6467794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1895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8822432" y="6657313"/>
              <a:ext cx="28575" cy="255270"/>
            </a:xfrm>
            <a:custGeom>
              <a:avLst/>
              <a:gdLst/>
              <a:ahLst/>
              <a:cxnLst/>
              <a:rect l="l" t="t" r="r" b="b"/>
              <a:pathLst>
                <a:path w="28575" h="255270">
                  <a:moveTo>
                    <a:pt x="0" y="242671"/>
                  </a:moveTo>
                  <a:lnTo>
                    <a:pt x="28352" y="242671"/>
                  </a:lnTo>
                  <a:lnTo>
                    <a:pt x="28352" y="255259"/>
                  </a:lnTo>
                  <a:lnTo>
                    <a:pt x="0" y="255259"/>
                  </a:lnTo>
                  <a:lnTo>
                    <a:pt x="0" y="242671"/>
                  </a:lnTo>
                  <a:close/>
                </a:path>
                <a:path w="28575" h="255270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7489865" y="7330080"/>
              <a:ext cx="15240" cy="53340"/>
            </a:xfrm>
            <a:custGeom>
              <a:avLst/>
              <a:gdLst/>
              <a:ahLst/>
              <a:cxnLst/>
              <a:rect l="l" t="t" r="r" b="b"/>
              <a:pathLst>
                <a:path w="15240" h="53340">
                  <a:moveTo>
                    <a:pt x="14922" y="53150"/>
                  </a:moveTo>
                  <a:lnTo>
                    <a:pt x="9699" y="28673"/>
                  </a:lnTo>
                  <a:lnTo>
                    <a:pt x="2238" y="55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7446590" y="7263644"/>
              <a:ext cx="31750" cy="43180"/>
            </a:xfrm>
            <a:custGeom>
              <a:avLst/>
              <a:gdLst/>
              <a:ahLst/>
              <a:cxnLst/>
              <a:rect l="l" t="t" r="r" b="b"/>
              <a:pathLst>
                <a:path w="31750" h="43179">
                  <a:moveTo>
                    <a:pt x="31337" y="42659"/>
                  </a:moveTo>
                  <a:lnTo>
                    <a:pt x="22383" y="28673"/>
                  </a:lnTo>
                  <a:lnTo>
                    <a:pt x="8207" y="83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7382423" y="7213291"/>
              <a:ext cx="45085" cy="31750"/>
            </a:xfrm>
            <a:custGeom>
              <a:avLst/>
              <a:gdLst/>
              <a:ahLst/>
              <a:cxnLst/>
              <a:rect l="l" t="t" r="r" b="b"/>
              <a:pathLst>
                <a:path w="45084" h="31750">
                  <a:moveTo>
                    <a:pt x="44767" y="31470"/>
                  </a:moveTo>
                  <a:lnTo>
                    <a:pt x="35813" y="23777"/>
                  </a:lnTo>
                  <a:lnTo>
                    <a:pt x="14922" y="90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7301843" y="7185318"/>
              <a:ext cx="55244" cy="16510"/>
            </a:xfrm>
            <a:custGeom>
              <a:avLst/>
              <a:gdLst/>
              <a:ahLst/>
              <a:cxnLst/>
              <a:rect l="l" t="t" r="r" b="b"/>
              <a:pathLst>
                <a:path w="55245" h="16509">
                  <a:moveTo>
                    <a:pt x="55212" y="16084"/>
                  </a:moveTo>
                  <a:lnTo>
                    <a:pt x="49989" y="13986"/>
                  </a:lnTo>
                  <a:lnTo>
                    <a:pt x="25368" y="55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7255583" y="7250358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7461" y="173436"/>
                  </a:moveTo>
                  <a:lnTo>
                    <a:pt x="0" y="166443"/>
                  </a:lnTo>
                  <a:lnTo>
                    <a:pt x="178322" y="0"/>
                  </a:lnTo>
                  <a:lnTo>
                    <a:pt x="185783" y="6993"/>
                  </a:lnTo>
                  <a:lnTo>
                    <a:pt x="7461" y="1734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7248868" y="7416800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70" h="26034">
                  <a:moveTo>
                    <a:pt x="0" y="0"/>
                  </a:moveTo>
                  <a:lnTo>
                    <a:pt x="0" y="25875"/>
                  </a:lnTo>
                  <a:lnTo>
                    <a:pt x="13430" y="25875"/>
                  </a:lnTo>
                  <a:lnTo>
                    <a:pt x="13430" y="13287"/>
                  </a:lnTo>
                  <a:lnTo>
                    <a:pt x="6715" y="13287"/>
                  </a:lnTo>
                  <a:lnTo>
                    <a:pt x="6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7500310" y="7416800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2925107" y="6741936"/>
              <a:ext cx="556260" cy="577215"/>
            </a:xfrm>
            <a:custGeom>
              <a:avLst/>
              <a:gdLst/>
              <a:ahLst/>
              <a:cxnLst/>
              <a:rect l="l" t="t" r="r" b="b"/>
              <a:pathLst>
                <a:path w="556260" h="577215">
                  <a:moveTo>
                    <a:pt x="555858" y="0"/>
                  </a:moveTo>
                  <a:lnTo>
                    <a:pt x="555858" y="576957"/>
                  </a:lnTo>
                  <a:lnTo>
                    <a:pt x="0" y="576957"/>
                  </a:lnTo>
                  <a:lnTo>
                    <a:pt x="0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2925108" y="6741936"/>
              <a:ext cx="556260" cy="73025"/>
            </a:xfrm>
            <a:custGeom>
              <a:avLst/>
              <a:gdLst/>
              <a:ahLst/>
              <a:cxnLst/>
              <a:rect l="l" t="t" r="r" b="b"/>
              <a:pathLst>
                <a:path w="556260" h="73025">
                  <a:moveTo>
                    <a:pt x="0" y="72731"/>
                  </a:moveTo>
                  <a:lnTo>
                    <a:pt x="0" y="0"/>
                  </a:lnTo>
                  <a:lnTo>
                    <a:pt x="5558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2897502" y="6716057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5">
                  <a:moveTo>
                    <a:pt x="611071" y="0"/>
                  </a:moveTo>
                  <a:lnTo>
                    <a:pt x="611071" y="628009"/>
                  </a:lnTo>
                  <a:lnTo>
                    <a:pt x="0" y="628009"/>
                  </a:lnTo>
                  <a:lnTo>
                    <a:pt x="0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2897502" y="6716060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59">
                  <a:moveTo>
                    <a:pt x="0" y="9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2887802" y="7049645"/>
              <a:ext cx="46355" cy="20320"/>
            </a:xfrm>
            <a:custGeom>
              <a:avLst/>
              <a:gdLst/>
              <a:ahLst/>
              <a:cxnLst/>
              <a:rect l="l" t="t" r="r" b="b"/>
              <a:pathLst>
                <a:path w="46355" h="20320">
                  <a:moveTo>
                    <a:pt x="9699" y="20280"/>
                  </a:moveTo>
                  <a:lnTo>
                    <a:pt x="0" y="20280"/>
                  </a:lnTo>
                  <a:lnTo>
                    <a:pt x="0" y="0"/>
                  </a:lnTo>
                  <a:lnTo>
                    <a:pt x="46259" y="0"/>
                  </a:lnTo>
                  <a:lnTo>
                    <a:pt x="46259" y="20280"/>
                  </a:lnTo>
                  <a:lnTo>
                    <a:pt x="37305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2888548" y="6793687"/>
              <a:ext cx="47625" cy="21590"/>
            </a:xfrm>
            <a:custGeom>
              <a:avLst/>
              <a:gdLst/>
              <a:ahLst/>
              <a:cxnLst/>
              <a:rect l="l" t="t" r="r" b="b"/>
              <a:pathLst>
                <a:path w="47625" h="21590">
                  <a:moveTo>
                    <a:pt x="36559" y="0"/>
                  </a:moveTo>
                  <a:lnTo>
                    <a:pt x="47005" y="0"/>
                  </a:lnTo>
                  <a:lnTo>
                    <a:pt x="47005" y="20980"/>
                  </a:lnTo>
                  <a:lnTo>
                    <a:pt x="0" y="20980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2988527" y="7063632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5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  <a:lnTo>
                    <a:pt x="394697" y="189521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3383224" y="680767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2988527" y="6807672"/>
              <a:ext cx="394970" cy="10795"/>
            </a:xfrm>
            <a:custGeom>
              <a:avLst/>
              <a:gdLst/>
              <a:ahLst/>
              <a:cxnLst/>
              <a:rect l="l" t="t" r="r" b="b"/>
              <a:pathLst>
                <a:path w="394970" h="10795">
                  <a:moveTo>
                    <a:pt x="0" y="10490"/>
                  </a:moveTo>
                  <a:lnTo>
                    <a:pt x="34321" y="10490"/>
                  </a:lnTo>
                  <a:lnTo>
                    <a:pt x="34321" y="0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3079554" y="7274834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3437691" y="6794387"/>
              <a:ext cx="0" cy="472440"/>
            </a:xfrm>
            <a:custGeom>
              <a:avLst/>
              <a:gdLst/>
              <a:ahLst/>
              <a:cxnLst/>
              <a:rect l="l" t="t" r="r" b="b"/>
              <a:pathLst>
                <a:path h="472440">
                  <a:moveTo>
                    <a:pt x="0" y="0"/>
                  </a:moveTo>
                  <a:lnTo>
                    <a:pt x="0" y="4720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2969129" y="6910477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5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2969129" y="6794385"/>
              <a:ext cx="468630" cy="92075"/>
            </a:xfrm>
            <a:custGeom>
              <a:avLst/>
              <a:gdLst/>
              <a:ahLst/>
              <a:cxnLst/>
              <a:rect l="l" t="t" r="r" b="b"/>
              <a:pathLst>
                <a:path w="468629" h="92075">
                  <a:moveTo>
                    <a:pt x="0" y="91613"/>
                  </a:moveTo>
                  <a:lnTo>
                    <a:pt x="0" y="0"/>
                  </a:lnTo>
                  <a:lnTo>
                    <a:pt x="4685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3446646" y="6741935"/>
              <a:ext cx="0" cy="577215"/>
            </a:xfrm>
            <a:custGeom>
              <a:avLst/>
              <a:gdLst/>
              <a:ahLst/>
              <a:cxnLst/>
              <a:rect l="l" t="t" r="r" b="b"/>
              <a:pathLst>
                <a:path h="577215">
                  <a:moveTo>
                    <a:pt x="0" y="0"/>
                  </a:moveTo>
                  <a:lnTo>
                    <a:pt x="0" y="5769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2977335" y="6807672"/>
              <a:ext cx="11430" cy="273685"/>
            </a:xfrm>
            <a:custGeom>
              <a:avLst/>
              <a:gdLst/>
              <a:ahLst/>
              <a:cxnLst/>
              <a:rect l="l" t="t" r="r" b="b"/>
              <a:pathLst>
                <a:path w="11430" h="273684">
                  <a:moveTo>
                    <a:pt x="0" y="273442"/>
                  </a:moveTo>
                  <a:lnTo>
                    <a:pt x="0" y="259455"/>
                  </a:lnTo>
                  <a:lnTo>
                    <a:pt x="11191" y="2594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59455"/>
                  </a:lnTo>
                  <a:lnTo>
                    <a:pt x="11191" y="2594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2977335" y="709440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2977335" y="713356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2977335" y="717342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2977335" y="72125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2977335" y="7251756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40">
                  <a:moveTo>
                    <a:pt x="0" y="0"/>
                  </a:moveTo>
                  <a:lnTo>
                    <a:pt x="0" y="14686"/>
                  </a:lnTo>
                  <a:lnTo>
                    <a:pt x="11191" y="146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2988527" y="72125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2988527" y="717343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2988527" y="713356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2988527" y="709440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2988527" y="7067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2960176" y="6741935"/>
              <a:ext cx="0" cy="577215"/>
            </a:xfrm>
            <a:custGeom>
              <a:avLst/>
              <a:gdLst/>
              <a:ahLst/>
              <a:cxnLst/>
              <a:rect l="l" t="t" r="r" b="b"/>
              <a:pathLst>
                <a:path h="577215">
                  <a:moveTo>
                    <a:pt x="0" y="0"/>
                  </a:moveTo>
                  <a:lnTo>
                    <a:pt x="0" y="5769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2951966" y="6885998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0" y="24476"/>
                  </a:moveTo>
                  <a:lnTo>
                    <a:pt x="21637" y="24476"/>
                  </a:lnTo>
                  <a:lnTo>
                    <a:pt x="21637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225" h="24765">
                  <a:moveTo>
                    <a:pt x="2984" y="20280"/>
                  </a:moveTo>
                  <a:lnTo>
                    <a:pt x="15668" y="20280"/>
                  </a:lnTo>
                  <a:lnTo>
                    <a:pt x="15668" y="21679"/>
                  </a:lnTo>
                  <a:lnTo>
                    <a:pt x="2984" y="21679"/>
                  </a:lnTo>
                  <a:lnTo>
                    <a:pt x="2984" y="20280"/>
                  </a:lnTo>
                  <a:close/>
                </a:path>
                <a:path w="22225" h="24765">
                  <a:moveTo>
                    <a:pt x="2984" y="17483"/>
                  </a:moveTo>
                  <a:lnTo>
                    <a:pt x="15668" y="17483"/>
                  </a:lnTo>
                  <a:lnTo>
                    <a:pt x="15668" y="18882"/>
                  </a:lnTo>
                  <a:lnTo>
                    <a:pt x="2984" y="18882"/>
                  </a:lnTo>
                  <a:lnTo>
                    <a:pt x="2984" y="17483"/>
                  </a:lnTo>
                  <a:close/>
                </a:path>
                <a:path w="22225" h="24765">
                  <a:moveTo>
                    <a:pt x="2984" y="14686"/>
                  </a:moveTo>
                  <a:lnTo>
                    <a:pt x="15668" y="14686"/>
                  </a:lnTo>
                  <a:lnTo>
                    <a:pt x="15668" y="16084"/>
                  </a:lnTo>
                  <a:lnTo>
                    <a:pt x="2984" y="16084"/>
                  </a:lnTo>
                  <a:lnTo>
                    <a:pt x="2984" y="14686"/>
                  </a:lnTo>
                  <a:close/>
                </a:path>
                <a:path w="22225" h="24765">
                  <a:moveTo>
                    <a:pt x="2984" y="12588"/>
                  </a:moveTo>
                  <a:lnTo>
                    <a:pt x="15668" y="12588"/>
                  </a:lnTo>
                  <a:lnTo>
                    <a:pt x="15668" y="13986"/>
                  </a:lnTo>
                  <a:lnTo>
                    <a:pt x="2984" y="13986"/>
                  </a:lnTo>
                  <a:lnTo>
                    <a:pt x="2984" y="12588"/>
                  </a:lnTo>
                  <a:close/>
                </a:path>
                <a:path w="22225" h="24765">
                  <a:moveTo>
                    <a:pt x="2984" y="9790"/>
                  </a:moveTo>
                  <a:lnTo>
                    <a:pt x="15668" y="9790"/>
                  </a:lnTo>
                  <a:lnTo>
                    <a:pt x="15668" y="11189"/>
                  </a:lnTo>
                  <a:lnTo>
                    <a:pt x="2984" y="11189"/>
                  </a:lnTo>
                  <a:lnTo>
                    <a:pt x="2984" y="9790"/>
                  </a:lnTo>
                  <a:close/>
                </a:path>
                <a:path w="22225" h="24765">
                  <a:moveTo>
                    <a:pt x="2984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2984" y="8392"/>
                  </a:lnTo>
                  <a:lnTo>
                    <a:pt x="2984" y="6993"/>
                  </a:lnTo>
                  <a:close/>
                </a:path>
                <a:path w="22225" h="24765">
                  <a:moveTo>
                    <a:pt x="2984" y="4196"/>
                  </a:moveTo>
                  <a:lnTo>
                    <a:pt x="15668" y="4196"/>
                  </a:lnTo>
                  <a:lnTo>
                    <a:pt x="15668" y="5594"/>
                  </a:lnTo>
                  <a:lnTo>
                    <a:pt x="2984" y="5594"/>
                  </a:lnTo>
                  <a:lnTo>
                    <a:pt x="2984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2969129" y="688600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3186249" y="7274835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70">
                  <a:moveTo>
                    <a:pt x="0" y="26575"/>
                  </a:moveTo>
                  <a:lnTo>
                    <a:pt x="11191" y="26575"/>
                  </a:lnTo>
                  <a:lnTo>
                    <a:pt x="11191" y="6294"/>
                  </a:lnTo>
                  <a:lnTo>
                    <a:pt x="22383" y="6294"/>
                  </a:lnTo>
                  <a:lnTo>
                    <a:pt x="22383" y="26575"/>
                  </a:lnTo>
                  <a:lnTo>
                    <a:pt x="34321" y="26575"/>
                  </a:lnTo>
                  <a:lnTo>
                    <a:pt x="34321" y="20980"/>
                  </a:lnTo>
                  <a:lnTo>
                    <a:pt x="29098" y="20980"/>
                  </a:lnTo>
                  <a:lnTo>
                    <a:pt x="29098" y="0"/>
                  </a:lnTo>
                  <a:lnTo>
                    <a:pt x="5222" y="0"/>
                  </a:lnTo>
                  <a:lnTo>
                    <a:pt x="5222" y="20980"/>
                  </a:lnTo>
                  <a:lnTo>
                    <a:pt x="0" y="20980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3079554" y="6760116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3186249" y="6759419"/>
              <a:ext cx="34925" cy="26034"/>
            </a:xfrm>
            <a:custGeom>
              <a:avLst/>
              <a:gdLst/>
              <a:ahLst/>
              <a:cxnLst/>
              <a:rect l="l" t="t" r="r" b="b"/>
              <a:pathLst>
                <a:path w="34925" h="26034">
                  <a:moveTo>
                    <a:pt x="0" y="0"/>
                  </a:moveTo>
                  <a:lnTo>
                    <a:pt x="11191" y="0"/>
                  </a:lnTo>
                  <a:lnTo>
                    <a:pt x="11191" y="20280"/>
                  </a:lnTo>
                  <a:lnTo>
                    <a:pt x="22383" y="20280"/>
                  </a:lnTo>
                  <a:lnTo>
                    <a:pt x="22383" y="0"/>
                  </a:lnTo>
                  <a:lnTo>
                    <a:pt x="34321" y="0"/>
                  </a:lnTo>
                  <a:lnTo>
                    <a:pt x="34321" y="5594"/>
                  </a:lnTo>
                  <a:lnTo>
                    <a:pt x="29098" y="5594"/>
                  </a:lnTo>
                  <a:lnTo>
                    <a:pt x="29098" y="25875"/>
                  </a:lnTo>
                  <a:lnTo>
                    <a:pt x="5222" y="25875"/>
                  </a:lnTo>
                  <a:lnTo>
                    <a:pt x="5222" y="5594"/>
                  </a:lnTo>
                  <a:lnTo>
                    <a:pt x="0" y="55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2897502" y="6716057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0" y="0"/>
                  </a:moveTo>
                  <a:lnTo>
                    <a:pt x="61107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2935552" y="6806273"/>
              <a:ext cx="10795" cy="260985"/>
            </a:xfrm>
            <a:custGeom>
              <a:avLst/>
              <a:gdLst/>
              <a:ahLst/>
              <a:cxnLst/>
              <a:rect l="l" t="t" r="r" b="b"/>
              <a:pathLst>
                <a:path w="10794" h="260984">
                  <a:moveTo>
                    <a:pt x="10445" y="260854"/>
                  </a:moveTo>
                  <a:lnTo>
                    <a:pt x="0" y="260854"/>
                  </a:lnTo>
                  <a:lnTo>
                    <a:pt x="0" y="0"/>
                  </a:lnTo>
                  <a:lnTo>
                    <a:pt x="10445" y="0"/>
                  </a:lnTo>
                  <a:lnTo>
                    <a:pt x="10445" y="26085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2925108" y="6788092"/>
              <a:ext cx="27305" cy="408940"/>
            </a:xfrm>
            <a:custGeom>
              <a:avLst/>
              <a:gdLst/>
              <a:ahLst/>
              <a:cxnLst/>
              <a:rect l="l" t="t" r="r" b="b"/>
              <a:pathLst>
                <a:path w="27305" h="408940">
                  <a:moveTo>
                    <a:pt x="0" y="0"/>
                  </a:moveTo>
                  <a:lnTo>
                    <a:pt x="26860" y="0"/>
                  </a:lnTo>
                  <a:lnTo>
                    <a:pt x="26860" y="408415"/>
                  </a:lnTo>
                  <a:lnTo>
                    <a:pt x="0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2969129" y="7266443"/>
              <a:ext cx="468630" cy="0"/>
            </a:xfrm>
            <a:custGeom>
              <a:avLst/>
              <a:gdLst/>
              <a:ahLst/>
              <a:cxnLst/>
              <a:rect l="l" t="t" r="r" b="b"/>
              <a:pathLst>
                <a:path w="468629">
                  <a:moveTo>
                    <a:pt x="0" y="0"/>
                  </a:moveTo>
                  <a:lnTo>
                    <a:pt x="4685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3383224" y="7063632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5">
                  <a:moveTo>
                    <a:pt x="34321" y="0"/>
                  </a:moveTo>
                  <a:lnTo>
                    <a:pt x="0" y="0"/>
                  </a:lnTo>
                  <a:lnTo>
                    <a:pt x="0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3383224" y="6807672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4321" y="10490"/>
                  </a:moveTo>
                  <a:lnTo>
                    <a:pt x="0" y="104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3437691" y="6910477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5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3437691" y="679438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3417546" y="6807672"/>
              <a:ext cx="11430" cy="273685"/>
            </a:xfrm>
            <a:custGeom>
              <a:avLst/>
              <a:gdLst/>
              <a:ahLst/>
              <a:cxnLst/>
              <a:rect l="l" t="t" r="r" b="b"/>
              <a:pathLst>
                <a:path w="11429" h="273684">
                  <a:moveTo>
                    <a:pt x="11191" y="273442"/>
                  </a:moveTo>
                  <a:lnTo>
                    <a:pt x="11191" y="259455"/>
                  </a:lnTo>
                  <a:lnTo>
                    <a:pt x="0" y="259455"/>
                  </a:lnTo>
                  <a:lnTo>
                    <a:pt x="0" y="0"/>
                  </a:lnTo>
                  <a:lnTo>
                    <a:pt x="11191" y="0"/>
                  </a:lnTo>
                  <a:lnTo>
                    <a:pt x="11191" y="259455"/>
                  </a:lnTo>
                  <a:lnTo>
                    <a:pt x="0" y="2594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3428738" y="709440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3428738" y="713356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3428738" y="717342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3428738" y="72125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3417546" y="7251756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29" h="15240">
                  <a:moveTo>
                    <a:pt x="11191" y="0"/>
                  </a:moveTo>
                  <a:lnTo>
                    <a:pt x="11191" y="14686"/>
                  </a:lnTo>
                  <a:lnTo>
                    <a:pt x="0" y="146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3417546" y="72125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3417546" y="717343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3417546" y="713356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3417546" y="709440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3417546" y="7067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3433213" y="6885998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21637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1637" y="0"/>
                  </a:lnTo>
                  <a:lnTo>
                    <a:pt x="21637" y="24476"/>
                  </a:lnTo>
                  <a:close/>
                </a:path>
                <a:path w="22225" h="24765">
                  <a:moveTo>
                    <a:pt x="18652" y="20280"/>
                  </a:moveTo>
                  <a:lnTo>
                    <a:pt x="5968" y="20280"/>
                  </a:lnTo>
                  <a:lnTo>
                    <a:pt x="5968" y="21679"/>
                  </a:lnTo>
                  <a:lnTo>
                    <a:pt x="18652" y="21679"/>
                  </a:lnTo>
                  <a:lnTo>
                    <a:pt x="18652" y="20280"/>
                  </a:lnTo>
                  <a:close/>
                </a:path>
                <a:path w="22225" h="24765">
                  <a:moveTo>
                    <a:pt x="18652" y="17483"/>
                  </a:moveTo>
                  <a:lnTo>
                    <a:pt x="5968" y="17483"/>
                  </a:lnTo>
                  <a:lnTo>
                    <a:pt x="5968" y="18882"/>
                  </a:lnTo>
                  <a:lnTo>
                    <a:pt x="18652" y="18882"/>
                  </a:lnTo>
                  <a:lnTo>
                    <a:pt x="18652" y="17483"/>
                  </a:lnTo>
                  <a:close/>
                </a:path>
                <a:path w="22225" h="24765">
                  <a:moveTo>
                    <a:pt x="18652" y="14686"/>
                  </a:moveTo>
                  <a:lnTo>
                    <a:pt x="5968" y="14686"/>
                  </a:lnTo>
                  <a:lnTo>
                    <a:pt x="5968" y="16084"/>
                  </a:lnTo>
                  <a:lnTo>
                    <a:pt x="18652" y="16084"/>
                  </a:lnTo>
                  <a:lnTo>
                    <a:pt x="18652" y="14686"/>
                  </a:lnTo>
                  <a:close/>
                </a:path>
                <a:path w="22225" h="24765">
                  <a:moveTo>
                    <a:pt x="18652" y="12588"/>
                  </a:moveTo>
                  <a:lnTo>
                    <a:pt x="5968" y="12588"/>
                  </a:lnTo>
                  <a:lnTo>
                    <a:pt x="5968" y="13986"/>
                  </a:lnTo>
                  <a:lnTo>
                    <a:pt x="18652" y="13986"/>
                  </a:lnTo>
                  <a:lnTo>
                    <a:pt x="18652" y="12588"/>
                  </a:lnTo>
                  <a:close/>
                </a:path>
                <a:path w="22225" h="24765">
                  <a:moveTo>
                    <a:pt x="18652" y="9790"/>
                  </a:moveTo>
                  <a:lnTo>
                    <a:pt x="5968" y="9790"/>
                  </a:lnTo>
                  <a:lnTo>
                    <a:pt x="5968" y="11189"/>
                  </a:lnTo>
                  <a:lnTo>
                    <a:pt x="18652" y="11189"/>
                  </a:lnTo>
                  <a:lnTo>
                    <a:pt x="18652" y="9790"/>
                  </a:lnTo>
                  <a:close/>
                </a:path>
                <a:path w="22225" h="24765">
                  <a:moveTo>
                    <a:pt x="18652" y="6993"/>
                  </a:moveTo>
                  <a:lnTo>
                    <a:pt x="5968" y="6993"/>
                  </a:lnTo>
                  <a:lnTo>
                    <a:pt x="5968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225" h="24765">
                  <a:moveTo>
                    <a:pt x="18652" y="4196"/>
                  </a:moveTo>
                  <a:lnTo>
                    <a:pt x="5968" y="4196"/>
                  </a:lnTo>
                  <a:lnTo>
                    <a:pt x="5968" y="5594"/>
                  </a:lnTo>
                  <a:lnTo>
                    <a:pt x="18652" y="5594"/>
                  </a:lnTo>
                  <a:lnTo>
                    <a:pt x="18652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3437691" y="688600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3800306" y="7306304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79">
                  <a:moveTo>
                    <a:pt x="7461" y="0"/>
                  </a:moveTo>
                  <a:lnTo>
                    <a:pt x="2238" y="23777"/>
                  </a:lnTo>
                  <a:lnTo>
                    <a:pt x="0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3764492" y="7360852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26860" y="0"/>
                  </a:moveTo>
                  <a:lnTo>
                    <a:pt x="20145" y="15385"/>
                  </a:lnTo>
                  <a:lnTo>
                    <a:pt x="7461" y="36365"/>
                  </a:ln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3706295" y="7427989"/>
              <a:ext cx="41275" cy="35560"/>
            </a:xfrm>
            <a:custGeom>
              <a:avLst/>
              <a:gdLst/>
              <a:ahLst/>
              <a:cxnLst/>
              <a:rect l="l" t="t" r="r" b="b"/>
              <a:pathLst>
                <a:path w="41275" h="35559">
                  <a:moveTo>
                    <a:pt x="41036" y="0"/>
                  </a:moveTo>
                  <a:lnTo>
                    <a:pt x="33575" y="7692"/>
                  </a:lnTo>
                  <a:lnTo>
                    <a:pt x="14922" y="24476"/>
                  </a:lnTo>
                  <a:lnTo>
                    <a:pt x="0" y="3496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3631682" y="7476942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90">
                  <a:moveTo>
                    <a:pt x="51482" y="0"/>
                  </a:moveTo>
                  <a:lnTo>
                    <a:pt x="46259" y="2797"/>
                  </a:lnTo>
                  <a:lnTo>
                    <a:pt x="23129" y="13287"/>
                  </a:lnTo>
                  <a:lnTo>
                    <a:pt x="0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3558563" y="7265743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7461" y="0"/>
                  </a:moveTo>
                  <a:lnTo>
                    <a:pt x="0" y="6993"/>
                  </a:lnTo>
                  <a:lnTo>
                    <a:pt x="177576" y="173436"/>
                  </a:lnTo>
                  <a:lnTo>
                    <a:pt x="185037" y="166443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3551101" y="7246159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265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26575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3803289" y="7246159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70" h="26670">
                  <a:moveTo>
                    <a:pt x="13430" y="26575"/>
                  </a:moveTo>
                  <a:lnTo>
                    <a:pt x="13430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1343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2190927" y="6041193"/>
              <a:ext cx="175895" cy="164465"/>
            </a:xfrm>
            <a:custGeom>
              <a:avLst/>
              <a:gdLst/>
              <a:ahLst/>
              <a:cxnLst/>
              <a:rect l="l" t="t" r="r" b="b"/>
              <a:pathLst>
                <a:path w="175894" h="164464">
                  <a:moveTo>
                    <a:pt x="175338" y="157352"/>
                  </a:moveTo>
                  <a:lnTo>
                    <a:pt x="167876" y="164345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75338" y="1573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2358803" y="619924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2277476" y="5984545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56705" y="0"/>
                  </a:moveTo>
                  <a:lnTo>
                    <a:pt x="31337" y="3496"/>
                  </a:lnTo>
                  <a:lnTo>
                    <a:pt x="5968" y="10490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2205103" y="6007626"/>
              <a:ext cx="47625" cy="29209"/>
            </a:xfrm>
            <a:custGeom>
              <a:avLst/>
              <a:gdLst/>
              <a:ahLst/>
              <a:cxnLst/>
              <a:rect l="l" t="t" r="r" b="b"/>
              <a:pathLst>
                <a:path w="47625" h="29210">
                  <a:moveTo>
                    <a:pt x="47005" y="0"/>
                  </a:moveTo>
                  <a:lnTo>
                    <a:pt x="31337" y="7692"/>
                  </a:lnTo>
                  <a:lnTo>
                    <a:pt x="9699" y="21679"/>
                  </a:lnTo>
                  <a:lnTo>
                    <a:pt x="0" y="28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2152128" y="6054479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32829" y="0"/>
                  </a:moveTo>
                  <a:lnTo>
                    <a:pt x="24621" y="8392"/>
                  </a:lnTo>
                  <a:lnTo>
                    <a:pt x="8953" y="27973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2123776" y="6120219"/>
              <a:ext cx="16510" cy="52705"/>
            </a:xfrm>
            <a:custGeom>
              <a:avLst/>
              <a:gdLst/>
              <a:ahLst/>
              <a:cxnLst/>
              <a:rect l="l" t="t" r="r" b="b"/>
              <a:pathLst>
                <a:path w="16510" h="52704">
                  <a:moveTo>
                    <a:pt x="16414" y="0"/>
                  </a:moveTo>
                  <a:lnTo>
                    <a:pt x="13430" y="5594"/>
                  </a:lnTo>
                  <a:lnTo>
                    <a:pt x="5222" y="28673"/>
                  </a:ln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2358803" y="5754462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2314782" y="5760756"/>
              <a:ext cx="44450" cy="41275"/>
            </a:xfrm>
            <a:custGeom>
              <a:avLst/>
              <a:gdLst/>
              <a:ahLst/>
              <a:cxnLst/>
              <a:rect l="l" t="t" r="r" b="b"/>
              <a:pathLst>
                <a:path w="44450" h="41275">
                  <a:moveTo>
                    <a:pt x="44021" y="0"/>
                  </a:moveTo>
                  <a:lnTo>
                    <a:pt x="0" y="412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2255093" y="5820901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2190927" y="5876150"/>
              <a:ext cx="52705" cy="49530"/>
            </a:xfrm>
            <a:custGeom>
              <a:avLst/>
              <a:gdLst/>
              <a:ahLst/>
              <a:cxnLst/>
              <a:rect l="l" t="t" r="r" b="b"/>
              <a:pathLst>
                <a:path w="52705" h="49529">
                  <a:moveTo>
                    <a:pt x="44767" y="0"/>
                  </a:moveTo>
                  <a:lnTo>
                    <a:pt x="0" y="41960"/>
                  </a:lnTo>
                  <a:lnTo>
                    <a:pt x="7461" y="48953"/>
                  </a:lnTo>
                  <a:lnTo>
                    <a:pt x="52228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2262553" y="5827893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2322244" y="5760758"/>
              <a:ext cx="44450" cy="48260"/>
            </a:xfrm>
            <a:custGeom>
              <a:avLst/>
              <a:gdLst/>
              <a:ahLst/>
              <a:cxnLst/>
              <a:rect l="l" t="t" r="r" b="b"/>
              <a:pathLst>
                <a:path w="44450" h="48260">
                  <a:moveTo>
                    <a:pt x="0" y="48254"/>
                  </a:moveTo>
                  <a:lnTo>
                    <a:pt x="44021" y="6993"/>
                  </a:lnTo>
                  <a:lnTo>
                    <a:pt x="365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2123776" y="5793627"/>
              <a:ext cx="16510" cy="52705"/>
            </a:xfrm>
            <a:custGeom>
              <a:avLst/>
              <a:gdLst/>
              <a:ahLst/>
              <a:cxnLst/>
              <a:rect l="l" t="t" r="r" b="b"/>
              <a:pathLst>
                <a:path w="16510" h="52704">
                  <a:moveTo>
                    <a:pt x="0" y="0"/>
                  </a:moveTo>
                  <a:lnTo>
                    <a:pt x="5222" y="23777"/>
                  </a:lnTo>
                  <a:lnTo>
                    <a:pt x="13430" y="46855"/>
                  </a:lnTo>
                  <a:lnTo>
                    <a:pt x="16414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2152128" y="5869855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0" y="0"/>
                  </a:moveTo>
                  <a:lnTo>
                    <a:pt x="8953" y="13986"/>
                  </a:lnTo>
                  <a:lnTo>
                    <a:pt x="24621" y="33568"/>
                  </a:lnTo>
                  <a:lnTo>
                    <a:pt x="32829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2205102" y="5929998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0" y="0"/>
                  </a:moveTo>
                  <a:lnTo>
                    <a:pt x="9699" y="7692"/>
                  </a:lnTo>
                  <a:lnTo>
                    <a:pt x="31337" y="20980"/>
                  </a:lnTo>
                  <a:lnTo>
                    <a:pt x="47005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2277477" y="5969859"/>
              <a:ext cx="57150" cy="12065"/>
            </a:xfrm>
            <a:custGeom>
              <a:avLst/>
              <a:gdLst/>
              <a:ahLst/>
              <a:cxnLst/>
              <a:rect l="l" t="t" r="r" b="b"/>
              <a:pathLst>
                <a:path w="57150" h="12064">
                  <a:moveTo>
                    <a:pt x="0" y="0"/>
                  </a:moveTo>
                  <a:lnTo>
                    <a:pt x="5968" y="2098"/>
                  </a:lnTo>
                  <a:lnTo>
                    <a:pt x="31337" y="8392"/>
                  </a:lnTo>
                  <a:lnTo>
                    <a:pt x="56705" y="118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2358802" y="5760756"/>
              <a:ext cx="11430" cy="222885"/>
            </a:xfrm>
            <a:custGeom>
              <a:avLst/>
              <a:gdLst/>
              <a:ahLst/>
              <a:cxnLst/>
              <a:rect l="l" t="t" r="r" b="b"/>
              <a:pathLst>
                <a:path w="11430" h="222885">
                  <a:moveTo>
                    <a:pt x="11191" y="0"/>
                  </a:moveTo>
                  <a:lnTo>
                    <a:pt x="0" y="0"/>
                  </a:lnTo>
                  <a:lnTo>
                    <a:pt x="0" y="222390"/>
                  </a:lnTo>
                  <a:lnTo>
                    <a:pt x="11191" y="222390"/>
                  </a:lnTo>
                  <a:lnTo>
                    <a:pt x="1119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8822433" y="4726431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39157"/>
                  </a:moveTo>
                  <a:lnTo>
                    <a:pt x="0" y="39157"/>
                  </a:lnTo>
                  <a:lnTo>
                    <a:pt x="0" y="0"/>
                  </a:lnTo>
                  <a:lnTo>
                    <a:pt x="4105893" y="39157"/>
                  </a:lnTo>
                  <a:close/>
                </a:path>
                <a:path w="4105909" h="39370">
                  <a:moveTo>
                    <a:pt x="4105893" y="39157"/>
                  </a:moveTo>
                  <a:lnTo>
                    <a:pt x="0" y="0"/>
                  </a:lnTo>
                  <a:lnTo>
                    <a:pt x="4105893" y="0"/>
                  </a:lnTo>
                  <a:lnTo>
                    <a:pt x="4105893" y="3915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8822434" y="4726429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0"/>
                  </a:moveTo>
                  <a:lnTo>
                    <a:pt x="0" y="0"/>
                  </a:lnTo>
                  <a:lnTo>
                    <a:pt x="4105893" y="39163"/>
                  </a:lnTo>
                  <a:lnTo>
                    <a:pt x="4105893" y="0"/>
                  </a:lnTo>
                  <a:close/>
                </a:path>
                <a:path w="4105909" h="39370">
                  <a:moveTo>
                    <a:pt x="0" y="0"/>
                  </a:moveTo>
                  <a:lnTo>
                    <a:pt x="4105893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2016338" y="4726431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092" y="39157"/>
                  </a:moveTo>
                  <a:lnTo>
                    <a:pt x="0" y="39157"/>
                  </a:lnTo>
                  <a:lnTo>
                    <a:pt x="0" y="0"/>
                  </a:lnTo>
                  <a:lnTo>
                    <a:pt x="6806092" y="39157"/>
                  </a:lnTo>
                  <a:close/>
                </a:path>
                <a:path w="6806565" h="39370">
                  <a:moveTo>
                    <a:pt x="6806092" y="39157"/>
                  </a:moveTo>
                  <a:lnTo>
                    <a:pt x="0" y="0"/>
                  </a:lnTo>
                  <a:lnTo>
                    <a:pt x="6806092" y="0"/>
                  </a:lnTo>
                  <a:lnTo>
                    <a:pt x="6806092" y="3915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2016335" y="4726429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098" y="0"/>
                  </a:moveTo>
                  <a:lnTo>
                    <a:pt x="0" y="0"/>
                  </a:lnTo>
                  <a:lnTo>
                    <a:pt x="6806098" y="39163"/>
                  </a:lnTo>
                  <a:lnTo>
                    <a:pt x="6806098" y="0"/>
                  </a:lnTo>
                  <a:close/>
                </a:path>
                <a:path w="6806565" h="39370">
                  <a:moveTo>
                    <a:pt x="0" y="0"/>
                  </a:moveTo>
                  <a:lnTo>
                    <a:pt x="6806098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06" name="object 3106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2016334" y="4765589"/>
              <a:ext cx="108934" cy="191623"/>
            </a:xfrm>
            <a:prstGeom prst="rect">
              <a:avLst/>
            </a:prstGeom>
          </p:spPr>
        </p:pic>
        <p:sp>
          <p:nvSpPr>
            <p:cNvPr id="3107" name="object 3107"/>
            <p:cNvSpPr/>
            <p:nvPr/>
          </p:nvSpPr>
          <p:spPr>
            <a:xfrm>
              <a:off x="12886548" y="4765591"/>
              <a:ext cx="41910" cy="210185"/>
            </a:xfrm>
            <a:custGeom>
              <a:avLst/>
              <a:gdLst/>
              <a:ahLst/>
              <a:cxnLst/>
              <a:rect l="l" t="t" r="r" b="b"/>
              <a:pathLst>
                <a:path w="41909" h="210185">
                  <a:moveTo>
                    <a:pt x="41782" y="209808"/>
                  </a:moveTo>
                  <a:lnTo>
                    <a:pt x="0" y="209808"/>
                  </a:lnTo>
                  <a:lnTo>
                    <a:pt x="0" y="0"/>
                  </a:lnTo>
                  <a:lnTo>
                    <a:pt x="41782" y="209808"/>
                  </a:lnTo>
                  <a:close/>
                </a:path>
                <a:path w="41909" h="210185">
                  <a:moveTo>
                    <a:pt x="41782" y="20980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0980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2886545" y="4765594"/>
              <a:ext cx="41910" cy="210185"/>
            </a:xfrm>
            <a:custGeom>
              <a:avLst/>
              <a:gdLst/>
              <a:ahLst/>
              <a:cxnLst/>
              <a:rect l="l" t="t" r="r" b="b"/>
              <a:pathLst>
                <a:path w="41909" h="210185">
                  <a:moveTo>
                    <a:pt x="41782" y="0"/>
                  </a:moveTo>
                  <a:lnTo>
                    <a:pt x="0" y="0"/>
                  </a:lnTo>
                  <a:lnTo>
                    <a:pt x="41782" y="209802"/>
                  </a:lnTo>
                  <a:lnTo>
                    <a:pt x="41782" y="0"/>
                  </a:lnTo>
                  <a:close/>
                </a:path>
                <a:path w="41909" h="210185">
                  <a:moveTo>
                    <a:pt x="0" y="0"/>
                  </a:moveTo>
                  <a:lnTo>
                    <a:pt x="41782" y="209802"/>
                  </a:lnTo>
                  <a:lnTo>
                    <a:pt x="0" y="20980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2908178" y="4975399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2"/>
                  </a:moveTo>
                  <a:lnTo>
                    <a:pt x="0" y="235672"/>
                  </a:lnTo>
                  <a:lnTo>
                    <a:pt x="0" y="0"/>
                  </a:lnTo>
                  <a:lnTo>
                    <a:pt x="20151" y="235672"/>
                  </a:lnTo>
                  <a:close/>
                </a:path>
                <a:path w="20320" h="236220">
                  <a:moveTo>
                    <a:pt x="20151" y="235672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2908182" y="4975397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2886548" y="4975399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1" y="235672"/>
                  </a:moveTo>
                  <a:lnTo>
                    <a:pt x="0" y="235672"/>
                  </a:lnTo>
                  <a:lnTo>
                    <a:pt x="0" y="0"/>
                  </a:lnTo>
                  <a:lnTo>
                    <a:pt x="21631" y="235672"/>
                  </a:lnTo>
                  <a:close/>
                </a:path>
                <a:path w="22225" h="236220">
                  <a:moveTo>
                    <a:pt x="21631" y="235672"/>
                  </a:moveTo>
                  <a:lnTo>
                    <a:pt x="0" y="0"/>
                  </a:lnTo>
                  <a:lnTo>
                    <a:pt x="21631" y="0"/>
                  </a:lnTo>
                  <a:lnTo>
                    <a:pt x="21631" y="23567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2886545" y="4975397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2886548" y="5211071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2" y="418911"/>
                  </a:moveTo>
                  <a:lnTo>
                    <a:pt x="0" y="418911"/>
                  </a:lnTo>
                  <a:lnTo>
                    <a:pt x="0" y="0"/>
                  </a:lnTo>
                  <a:lnTo>
                    <a:pt x="41782" y="418911"/>
                  </a:lnTo>
                  <a:close/>
                </a:path>
                <a:path w="41909" h="419100">
                  <a:moveTo>
                    <a:pt x="41782" y="418911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418911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12886545" y="5211074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2" y="0"/>
                  </a:moveTo>
                  <a:lnTo>
                    <a:pt x="0" y="0"/>
                  </a:lnTo>
                  <a:lnTo>
                    <a:pt x="41782" y="418906"/>
                  </a:lnTo>
                  <a:lnTo>
                    <a:pt x="41782" y="0"/>
                  </a:lnTo>
                  <a:close/>
                </a:path>
                <a:path w="41909" h="419100">
                  <a:moveTo>
                    <a:pt x="0" y="0"/>
                  </a:moveTo>
                  <a:lnTo>
                    <a:pt x="41782" y="418906"/>
                  </a:lnTo>
                  <a:lnTo>
                    <a:pt x="0" y="4189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12886548" y="5629985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2" y="72026"/>
                  </a:moveTo>
                  <a:lnTo>
                    <a:pt x="0" y="72026"/>
                  </a:lnTo>
                  <a:lnTo>
                    <a:pt x="0" y="0"/>
                  </a:lnTo>
                  <a:lnTo>
                    <a:pt x="41782" y="72026"/>
                  </a:lnTo>
                  <a:close/>
                </a:path>
                <a:path w="41909" h="72389">
                  <a:moveTo>
                    <a:pt x="41782" y="72026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72026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12886545" y="5629980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2" y="0"/>
                  </a:moveTo>
                  <a:lnTo>
                    <a:pt x="0" y="0"/>
                  </a:lnTo>
                  <a:lnTo>
                    <a:pt x="41782" y="72032"/>
                  </a:lnTo>
                  <a:lnTo>
                    <a:pt x="41782" y="0"/>
                  </a:lnTo>
                  <a:close/>
                </a:path>
                <a:path w="41909" h="72389">
                  <a:moveTo>
                    <a:pt x="0" y="0"/>
                  </a:moveTo>
                  <a:lnTo>
                    <a:pt x="41782" y="72032"/>
                  </a:lnTo>
                  <a:lnTo>
                    <a:pt x="0" y="720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12908178" y="5702014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12908182" y="5702011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12886548" y="5702014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1" y="235678"/>
                  </a:lnTo>
                  <a:close/>
                </a:path>
                <a:path w="22225" h="236220">
                  <a:moveTo>
                    <a:pt x="21631" y="235678"/>
                  </a:moveTo>
                  <a:lnTo>
                    <a:pt x="0" y="0"/>
                  </a:lnTo>
                  <a:lnTo>
                    <a:pt x="21631" y="0"/>
                  </a:lnTo>
                  <a:lnTo>
                    <a:pt x="21631" y="23567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12886545" y="5702011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12886548" y="5937693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2" y="490932"/>
                  </a:moveTo>
                  <a:lnTo>
                    <a:pt x="0" y="490932"/>
                  </a:lnTo>
                  <a:lnTo>
                    <a:pt x="0" y="0"/>
                  </a:lnTo>
                  <a:lnTo>
                    <a:pt x="41782" y="490932"/>
                  </a:lnTo>
                  <a:close/>
                </a:path>
                <a:path w="41909" h="491489">
                  <a:moveTo>
                    <a:pt x="41782" y="490932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49093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12886545" y="5937692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2" y="0"/>
                  </a:moveTo>
                  <a:lnTo>
                    <a:pt x="0" y="0"/>
                  </a:lnTo>
                  <a:lnTo>
                    <a:pt x="41782" y="490938"/>
                  </a:lnTo>
                  <a:lnTo>
                    <a:pt x="41782" y="0"/>
                  </a:lnTo>
                  <a:close/>
                </a:path>
                <a:path w="41909" h="491489">
                  <a:moveTo>
                    <a:pt x="0" y="0"/>
                  </a:moveTo>
                  <a:lnTo>
                    <a:pt x="41782" y="490938"/>
                  </a:lnTo>
                  <a:lnTo>
                    <a:pt x="0" y="4909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12908178" y="6428629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12908182" y="6428629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12886548" y="6428629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1" y="235678"/>
                  </a:lnTo>
                  <a:close/>
                </a:path>
                <a:path w="22225" h="236220">
                  <a:moveTo>
                    <a:pt x="21631" y="235678"/>
                  </a:moveTo>
                  <a:lnTo>
                    <a:pt x="0" y="0"/>
                  </a:lnTo>
                  <a:lnTo>
                    <a:pt x="21631" y="0"/>
                  </a:lnTo>
                  <a:lnTo>
                    <a:pt x="21631" y="23567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12886545" y="6428629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12886548" y="6664308"/>
              <a:ext cx="41910" cy="628015"/>
            </a:xfrm>
            <a:custGeom>
              <a:avLst/>
              <a:gdLst/>
              <a:ahLst/>
              <a:cxnLst/>
              <a:rect l="l" t="t" r="r" b="b"/>
              <a:pathLst>
                <a:path w="41909" h="628015">
                  <a:moveTo>
                    <a:pt x="41782" y="628009"/>
                  </a:moveTo>
                  <a:lnTo>
                    <a:pt x="0" y="628009"/>
                  </a:lnTo>
                  <a:lnTo>
                    <a:pt x="0" y="0"/>
                  </a:lnTo>
                  <a:lnTo>
                    <a:pt x="41782" y="628009"/>
                  </a:lnTo>
                  <a:close/>
                </a:path>
                <a:path w="41909" h="628015">
                  <a:moveTo>
                    <a:pt x="41782" y="628009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62800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12886545" y="6664307"/>
              <a:ext cx="41910" cy="628015"/>
            </a:xfrm>
            <a:custGeom>
              <a:avLst/>
              <a:gdLst/>
              <a:ahLst/>
              <a:cxnLst/>
              <a:rect l="l" t="t" r="r" b="b"/>
              <a:pathLst>
                <a:path w="41909" h="628015">
                  <a:moveTo>
                    <a:pt x="41782" y="0"/>
                  </a:moveTo>
                  <a:lnTo>
                    <a:pt x="0" y="0"/>
                  </a:lnTo>
                  <a:lnTo>
                    <a:pt x="41782" y="628009"/>
                  </a:lnTo>
                  <a:lnTo>
                    <a:pt x="41782" y="0"/>
                  </a:lnTo>
                  <a:close/>
                </a:path>
                <a:path w="41909" h="628015">
                  <a:moveTo>
                    <a:pt x="0" y="0"/>
                  </a:moveTo>
                  <a:lnTo>
                    <a:pt x="41782" y="628009"/>
                  </a:lnTo>
                  <a:lnTo>
                    <a:pt x="0" y="62800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12886548" y="7541282"/>
              <a:ext cx="41910" cy="288290"/>
            </a:xfrm>
            <a:custGeom>
              <a:avLst/>
              <a:gdLst/>
              <a:ahLst/>
              <a:cxnLst/>
              <a:rect l="l" t="t" r="r" b="b"/>
              <a:pathLst>
                <a:path w="41909" h="288290">
                  <a:moveTo>
                    <a:pt x="41782" y="288128"/>
                  </a:moveTo>
                  <a:lnTo>
                    <a:pt x="0" y="288128"/>
                  </a:lnTo>
                  <a:lnTo>
                    <a:pt x="0" y="0"/>
                  </a:lnTo>
                  <a:lnTo>
                    <a:pt x="41782" y="288128"/>
                  </a:lnTo>
                  <a:close/>
                </a:path>
                <a:path w="41909" h="288290">
                  <a:moveTo>
                    <a:pt x="41782" y="28812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8812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12886545" y="7541282"/>
              <a:ext cx="41910" cy="288290"/>
            </a:xfrm>
            <a:custGeom>
              <a:avLst/>
              <a:gdLst/>
              <a:ahLst/>
              <a:cxnLst/>
              <a:rect l="l" t="t" r="r" b="b"/>
              <a:pathLst>
                <a:path w="41909" h="288290">
                  <a:moveTo>
                    <a:pt x="41782" y="0"/>
                  </a:moveTo>
                  <a:lnTo>
                    <a:pt x="0" y="0"/>
                  </a:lnTo>
                  <a:lnTo>
                    <a:pt x="41782" y="288129"/>
                  </a:lnTo>
                  <a:lnTo>
                    <a:pt x="41782" y="0"/>
                  </a:lnTo>
                  <a:close/>
                </a:path>
                <a:path w="41909" h="288290">
                  <a:moveTo>
                    <a:pt x="0" y="0"/>
                  </a:moveTo>
                  <a:lnTo>
                    <a:pt x="41782" y="288129"/>
                  </a:lnTo>
                  <a:lnTo>
                    <a:pt x="0" y="28812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3502601" y="7829411"/>
              <a:ext cx="9425940" cy="18415"/>
            </a:xfrm>
            <a:custGeom>
              <a:avLst/>
              <a:gdLst/>
              <a:ahLst/>
              <a:cxnLst/>
              <a:rect l="l" t="t" r="r" b="b"/>
              <a:pathLst>
                <a:path w="9425940" h="18415">
                  <a:moveTo>
                    <a:pt x="9425729" y="18182"/>
                  </a:moveTo>
                  <a:lnTo>
                    <a:pt x="0" y="18182"/>
                  </a:lnTo>
                  <a:lnTo>
                    <a:pt x="0" y="0"/>
                  </a:lnTo>
                  <a:lnTo>
                    <a:pt x="9425729" y="18182"/>
                  </a:lnTo>
                  <a:close/>
                </a:path>
                <a:path w="9425940" h="18415">
                  <a:moveTo>
                    <a:pt x="9425729" y="18182"/>
                  </a:moveTo>
                  <a:lnTo>
                    <a:pt x="0" y="0"/>
                  </a:lnTo>
                  <a:lnTo>
                    <a:pt x="9425729" y="0"/>
                  </a:lnTo>
                  <a:lnTo>
                    <a:pt x="9425729" y="1818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3502604" y="7829411"/>
              <a:ext cx="9425940" cy="18415"/>
            </a:xfrm>
            <a:custGeom>
              <a:avLst/>
              <a:gdLst/>
              <a:ahLst/>
              <a:cxnLst/>
              <a:rect l="l" t="t" r="r" b="b"/>
              <a:pathLst>
                <a:path w="9425940" h="18415">
                  <a:moveTo>
                    <a:pt x="9425723" y="0"/>
                  </a:moveTo>
                  <a:lnTo>
                    <a:pt x="0" y="0"/>
                  </a:lnTo>
                  <a:lnTo>
                    <a:pt x="9425723" y="18182"/>
                  </a:lnTo>
                  <a:lnTo>
                    <a:pt x="9425723" y="0"/>
                  </a:lnTo>
                  <a:close/>
                </a:path>
                <a:path w="9425940" h="18415">
                  <a:moveTo>
                    <a:pt x="0" y="0"/>
                  </a:moveTo>
                  <a:lnTo>
                    <a:pt x="9425723" y="18182"/>
                  </a:lnTo>
                  <a:lnTo>
                    <a:pt x="0" y="1818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2016338" y="7678347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169246"/>
                  </a:moveTo>
                  <a:lnTo>
                    <a:pt x="0" y="169246"/>
                  </a:lnTo>
                  <a:lnTo>
                    <a:pt x="0" y="0"/>
                  </a:lnTo>
                  <a:lnTo>
                    <a:pt x="20891" y="169246"/>
                  </a:lnTo>
                  <a:close/>
                </a:path>
                <a:path w="20955" h="169545">
                  <a:moveTo>
                    <a:pt x="20891" y="169246"/>
                  </a:moveTo>
                  <a:lnTo>
                    <a:pt x="0" y="0"/>
                  </a:lnTo>
                  <a:lnTo>
                    <a:pt x="20891" y="0"/>
                  </a:lnTo>
                  <a:lnTo>
                    <a:pt x="20891" y="169246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2016334" y="7678353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0"/>
                  </a:moveTo>
                  <a:lnTo>
                    <a:pt x="0" y="0"/>
                  </a:lnTo>
                  <a:lnTo>
                    <a:pt x="20891" y="169240"/>
                  </a:lnTo>
                  <a:lnTo>
                    <a:pt x="20891" y="0"/>
                  </a:lnTo>
                  <a:close/>
                </a:path>
                <a:path w="20955" h="169545">
                  <a:moveTo>
                    <a:pt x="0" y="0"/>
                  </a:moveTo>
                  <a:lnTo>
                    <a:pt x="20891" y="169240"/>
                  </a:lnTo>
                  <a:lnTo>
                    <a:pt x="0" y="16924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2016338" y="7847592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2" y="20980"/>
                  </a:moveTo>
                  <a:lnTo>
                    <a:pt x="0" y="20980"/>
                  </a:lnTo>
                  <a:lnTo>
                    <a:pt x="0" y="0"/>
                  </a:lnTo>
                  <a:lnTo>
                    <a:pt x="10911992" y="20980"/>
                  </a:lnTo>
                  <a:close/>
                </a:path>
                <a:path w="10912475" h="21590">
                  <a:moveTo>
                    <a:pt x="10911992" y="20980"/>
                  </a:moveTo>
                  <a:lnTo>
                    <a:pt x="0" y="0"/>
                  </a:lnTo>
                  <a:lnTo>
                    <a:pt x="10911992" y="0"/>
                  </a:lnTo>
                  <a:lnTo>
                    <a:pt x="10911992" y="2098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2016335" y="7847594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2" y="0"/>
                  </a:moveTo>
                  <a:lnTo>
                    <a:pt x="0" y="0"/>
                  </a:lnTo>
                  <a:lnTo>
                    <a:pt x="10911992" y="20980"/>
                  </a:lnTo>
                  <a:lnTo>
                    <a:pt x="10911992" y="0"/>
                  </a:lnTo>
                  <a:close/>
                </a:path>
                <a:path w="10912475" h="21590">
                  <a:moveTo>
                    <a:pt x="0" y="0"/>
                  </a:moveTo>
                  <a:lnTo>
                    <a:pt x="10911992" y="20980"/>
                  </a:lnTo>
                  <a:lnTo>
                    <a:pt x="0" y="2098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2016335" y="4726430"/>
              <a:ext cx="10912475" cy="3142615"/>
            </a:xfrm>
            <a:custGeom>
              <a:avLst/>
              <a:gdLst/>
              <a:ahLst/>
              <a:cxnLst/>
              <a:rect l="l" t="t" r="r" b="b"/>
              <a:pathLst>
                <a:path w="10912475" h="3142615">
                  <a:moveTo>
                    <a:pt x="10911992" y="3142144"/>
                  </a:moveTo>
                  <a:lnTo>
                    <a:pt x="10911992" y="0"/>
                  </a:lnTo>
                  <a:lnTo>
                    <a:pt x="0" y="0"/>
                  </a:lnTo>
                  <a:lnTo>
                    <a:pt x="0" y="157352"/>
                  </a:lnTo>
                  <a:lnTo>
                    <a:pt x="79088" y="2307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2273000" y="5124357"/>
              <a:ext cx="79375" cy="73660"/>
            </a:xfrm>
            <a:custGeom>
              <a:avLst/>
              <a:gdLst/>
              <a:ahLst/>
              <a:cxnLst/>
              <a:rect l="l" t="t" r="r" b="b"/>
              <a:pathLst>
                <a:path w="79375" h="73660">
                  <a:moveTo>
                    <a:pt x="0" y="0"/>
                  </a:moveTo>
                  <a:lnTo>
                    <a:pt x="79088" y="7343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2393872" y="5181702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2393872" y="5688725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2058118" y="7358055"/>
              <a:ext cx="1423035" cy="0"/>
            </a:xfrm>
            <a:custGeom>
              <a:avLst/>
              <a:gdLst/>
              <a:ahLst/>
              <a:cxnLst/>
              <a:rect l="l" t="t" r="r" b="b"/>
              <a:pathLst>
                <a:path w="1423035">
                  <a:moveTo>
                    <a:pt x="0" y="0"/>
                  </a:moveTo>
                  <a:lnTo>
                    <a:pt x="142284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2016335" y="767835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2289415" y="7377636"/>
              <a:ext cx="1062990" cy="0"/>
            </a:xfrm>
            <a:custGeom>
              <a:avLst/>
              <a:gdLst/>
              <a:ahLst/>
              <a:cxnLst/>
              <a:rect l="l" t="t" r="r" b="b"/>
              <a:pathLst>
                <a:path w="1062989">
                  <a:moveTo>
                    <a:pt x="10624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2299861" y="7367846"/>
              <a:ext cx="1062990" cy="0"/>
            </a:xfrm>
            <a:custGeom>
              <a:avLst/>
              <a:gdLst/>
              <a:ahLst/>
              <a:cxnLst/>
              <a:rect l="l" t="t" r="r" b="b"/>
              <a:pathLst>
                <a:path w="1062989">
                  <a:moveTo>
                    <a:pt x="106247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2016335" y="7318893"/>
              <a:ext cx="10912475" cy="549910"/>
            </a:xfrm>
            <a:custGeom>
              <a:avLst/>
              <a:gdLst/>
              <a:ahLst/>
              <a:cxnLst/>
              <a:rect l="l" t="t" r="r" b="b"/>
              <a:pathLst>
                <a:path w="10912475" h="549909">
                  <a:moveTo>
                    <a:pt x="335753" y="0"/>
                  </a:moveTo>
                  <a:lnTo>
                    <a:pt x="0" y="0"/>
                  </a:lnTo>
                  <a:lnTo>
                    <a:pt x="0" y="549683"/>
                  </a:lnTo>
                  <a:lnTo>
                    <a:pt x="10911992" y="54968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2016335" y="4883781"/>
              <a:ext cx="0" cy="2435225"/>
            </a:xfrm>
            <a:custGeom>
              <a:avLst/>
              <a:gdLst/>
              <a:ahLst/>
              <a:cxnLst/>
              <a:rect l="l" t="t" r="r" b="b"/>
              <a:pathLst>
                <a:path h="2435225">
                  <a:moveTo>
                    <a:pt x="0" y="0"/>
                  </a:moveTo>
                  <a:lnTo>
                    <a:pt x="0" y="243510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2058118" y="7678353"/>
              <a:ext cx="10828655" cy="151130"/>
            </a:xfrm>
            <a:custGeom>
              <a:avLst/>
              <a:gdLst/>
              <a:ahLst/>
              <a:cxnLst/>
              <a:rect l="l" t="t" r="r" b="b"/>
              <a:pathLst>
                <a:path w="10828655" h="151129">
                  <a:moveTo>
                    <a:pt x="0" y="0"/>
                  </a:moveTo>
                  <a:lnTo>
                    <a:pt x="0" y="151057"/>
                  </a:lnTo>
                  <a:lnTo>
                    <a:pt x="10828427" y="1510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7178733" y="744967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1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6569899" y="6742633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5">
                  <a:moveTo>
                    <a:pt x="0" y="0"/>
                  </a:moveTo>
                  <a:lnTo>
                    <a:pt x="0" y="18322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8424006" y="7436380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7178733" y="6742633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90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7220516" y="6742633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7514487" y="7410506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0" y="3496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7514487" y="74105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0" y="31470"/>
                  </a:move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7536124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7565969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7595067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7624912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7654757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7684602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7714447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7743545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7773390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7803235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7833080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7862178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7892023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7921868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7951712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7981557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8010656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8040501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8070345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8100190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8129289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8159134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8188979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8218823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8248667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8277767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8307612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8337456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8367301" y="743568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7514487" y="7410505"/>
              <a:ext cx="867410" cy="0"/>
            </a:xfrm>
            <a:custGeom>
              <a:avLst/>
              <a:gdLst/>
              <a:ahLst/>
              <a:cxnLst/>
              <a:rect l="l" t="t" r="r" b="b"/>
              <a:pathLst>
                <a:path w="867409">
                  <a:moveTo>
                    <a:pt x="86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7220516" y="741050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2886545" y="7541282"/>
              <a:ext cx="0" cy="288290"/>
            </a:xfrm>
            <a:custGeom>
              <a:avLst/>
              <a:gdLst/>
              <a:ahLst/>
              <a:cxnLst/>
              <a:rect l="l" t="t" r="r" b="b"/>
              <a:pathLst>
                <a:path h="288290">
                  <a:moveTo>
                    <a:pt x="0" y="288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2886545" y="4765594"/>
              <a:ext cx="0" cy="2527300"/>
            </a:xfrm>
            <a:custGeom>
              <a:avLst/>
              <a:gdLst/>
              <a:ahLst/>
              <a:cxnLst/>
              <a:rect l="l" t="t" r="r" b="b"/>
              <a:pathLst>
                <a:path h="2527300">
                  <a:moveTo>
                    <a:pt x="0" y="25267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1417436" y="4792169"/>
              <a:ext cx="1440815" cy="0"/>
            </a:xfrm>
            <a:custGeom>
              <a:avLst/>
              <a:gdLst/>
              <a:ahLst/>
              <a:cxnLst/>
              <a:rect l="l" t="t" r="r" b="b"/>
              <a:pathLst>
                <a:path w="1440815">
                  <a:moveTo>
                    <a:pt x="144075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1417436" y="7436380"/>
              <a:ext cx="364490" cy="0"/>
            </a:xfrm>
            <a:custGeom>
              <a:avLst/>
              <a:gdLst/>
              <a:ahLst/>
              <a:cxnLst/>
              <a:rect l="l" t="t" r="r" b="b"/>
              <a:pathLst>
                <a:path w="364490">
                  <a:moveTo>
                    <a:pt x="0" y="0"/>
                  </a:moveTo>
                  <a:lnTo>
                    <a:pt x="3641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2047161" y="7095801"/>
              <a:ext cx="419734" cy="340995"/>
            </a:xfrm>
            <a:custGeom>
              <a:avLst/>
              <a:gdLst/>
              <a:ahLst/>
              <a:cxnLst/>
              <a:rect l="l" t="t" r="r" b="b"/>
              <a:pathLst>
                <a:path w="419734" h="340995">
                  <a:moveTo>
                    <a:pt x="0" y="340579"/>
                  </a:moveTo>
                  <a:lnTo>
                    <a:pt x="419318" y="340579"/>
                  </a:lnTo>
                  <a:lnTo>
                    <a:pt x="4193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2466479" y="6781796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2438873" y="7095801"/>
              <a:ext cx="0" cy="314960"/>
            </a:xfrm>
            <a:custGeom>
              <a:avLst/>
              <a:gdLst/>
              <a:ahLst/>
              <a:cxnLst/>
              <a:rect l="l" t="t" r="r" b="b"/>
              <a:pathLst>
                <a:path h="314959">
                  <a:moveTo>
                    <a:pt x="0" y="3147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2438873" y="682095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9123120" y="7436380"/>
              <a:ext cx="2294890" cy="0"/>
            </a:xfrm>
            <a:custGeom>
              <a:avLst/>
              <a:gdLst/>
              <a:ahLst/>
              <a:cxnLst/>
              <a:rect l="l" t="t" r="r" b="b"/>
              <a:pathLst>
                <a:path w="2294890">
                  <a:moveTo>
                    <a:pt x="0" y="0"/>
                  </a:moveTo>
                  <a:lnTo>
                    <a:pt x="22943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9123120" y="7397219"/>
              <a:ext cx="2252980" cy="0"/>
            </a:xfrm>
            <a:custGeom>
              <a:avLst/>
              <a:gdLst/>
              <a:ahLst/>
              <a:cxnLst/>
              <a:rect l="l" t="t" r="r" b="b"/>
              <a:pathLst>
                <a:path w="2252979">
                  <a:moveTo>
                    <a:pt x="0" y="0"/>
                  </a:moveTo>
                  <a:lnTo>
                    <a:pt x="225253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2058117" y="4765594"/>
              <a:ext cx="10828655" cy="164465"/>
            </a:xfrm>
            <a:custGeom>
              <a:avLst/>
              <a:gdLst/>
              <a:ahLst/>
              <a:cxnLst/>
              <a:rect l="l" t="t" r="r" b="b"/>
              <a:pathLst>
                <a:path w="10828655" h="164464">
                  <a:moveTo>
                    <a:pt x="10828427" y="0"/>
                  </a:moveTo>
                  <a:lnTo>
                    <a:pt x="0" y="0"/>
                  </a:lnTo>
                  <a:lnTo>
                    <a:pt x="0" y="101404"/>
                  </a:lnTo>
                  <a:lnTo>
                    <a:pt x="67150" y="1643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2302844" y="5096381"/>
              <a:ext cx="91440" cy="85725"/>
            </a:xfrm>
            <a:custGeom>
              <a:avLst/>
              <a:gdLst/>
              <a:ahLst/>
              <a:cxnLst/>
              <a:rect l="l" t="t" r="r" b="b"/>
              <a:pathLst>
                <a:path w="91439" h="85725">
                  <a:moveTo>
                    <a:pt x="0" y="0"/>
                  </a:moveTo>
                  <a:lnTo>
                    <a:pt x="91026" y="8531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2058118" y="4922946"/>
              <a:ext cx="0" cy="2396490"/>
            </a:xfrm>
            <a:custGeom>
              <a:avLst/>
              <a:gdLst/>
              <a:ahLst/>
              <a:cxnLst/>
              <a:rect l="l" t="t" r="r" b="b"/>
              <a:pathLst>
                <a:path h="2396490">
                  <a:moveTo>
                    <a:pt x="0" y="0"/>
                  </a:moveTo>
                  <a:lnTo>
                    <a:pt x="0" y="23959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2016335" y="7358055"/>
              <a:ext cx="41910" cy="32384"/>
            </a:xfrm>
            <a:custGeom>
              <a:avLst/>
              <a:gdLst/>
              <a:ahLst/>
              <a:cxnLst/>
              <a:rect l="l" t="t" r="r" b="b"/>
              <a:pathLst>
                <a:path w="41910" h="32384">
                  <a:moveTo>
                    <a:pt x="41782" y="0"/>
                  </a:moveTo>
                  <a:lnTo>
                    <a:pt x="41782" y="32169"/>
                  </a:lnTo>
                  <a:lnTo>
                    <a:pt x="0" y="3216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2886545" y="666430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2886545" y="642862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2886545" y="593769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2886545" y="570201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2908182" y="570201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2886545" y="521107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2886545" y="497539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2908182" y="497539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2886545" y="729231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2299861" y="7819622"/>
              <a:ext cx="567055" cy="0"/>
            </a:xfrm>
            <a:custGeom>
              <a:avLst/>
              <a:gdLst/>
              <a:ahLst/>
              <a:cxnLst/>
              <a:rect l="l" t="t" r="r" b="b"/>
              <a:pathLst>
                <a:path w="567055">
                  <a:moveTo>
                    <a:pt x="5670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3480966" y="731889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2289414" y="735805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195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2289415" y="7809830"/>
              <a:ext cx="588010" cy="19685"/>
            </a:xfrm>
            <a:custGeom>
              <a:avLst/>
              <a:gdLst/>
              <a:ahLst/>
              <a:cxnLst/>
              <a:rect l="l" t="t" r="r" b="b"/>
              <a:pathLst>
                <a:path w="588010" h="19684">
                  <a:moveTo>
                    <a:pt x="587941" y="0"/>
                  </a:moveTo>
                  <a:lnTo>
                    <a:pt x="0" y="0"/>
                  </a:lnTo>
                  <a:lnTo>
                    <a:pt x="0" y="195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2299859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2855719" y="7358055"/>
              <a:ext cx="518159" cy="471805"/>
            </a:xfrm>
            <a:custGeom>
              <a:avLst/>
              <a:gdLst/>
              <a:ahLst/>
              <a:cxnLst/>
              <a:rect l="l" t="t" r="r" b="b"/>
              <a:pathLst>
                <a:path w="518160" h="471804">
                  <a:moveTo>
                    <a:pt x="517806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2449830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2449830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2449830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2372979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2372979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2372979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2299859" y="73580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2526679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2526679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2526679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2604276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2604276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2604276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2681127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2681127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2681127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2757978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2757978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2757978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2834827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2834827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2834827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2911678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2911678" y="7377636"/>
              <a:ext cx="0" cy="401320"/>
            </a:xfrm>
            <a:custGeom>
              <a:avLst/>
              <a:gdLst/>
              <a:ahLst/>
              <a:cxnLst/>
              <a:rect l="l" t="t" r="r" b="b"/>
              <a:pathLst>
                <a:path h="401320">
                  <a:moveTo>
                    <a:pt x="0" y="0"/>
                  </a:moveTo>
                  <a:lnTo>
                    <a:pt x="0" y="40072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2988527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2988527" y="7377636"/>
              <a:ext cx="0" cy="330835"/>
            </a:xfrm>
            <a:custGeom>
              <a:avLst/>
              <a:gdLst/>
              <a:ahLst/>
              <a:cxnLst/>
              <a:rect l="l" t="t" r="r" b="b"/>
              <a:pathLst>
                <a:path h="330834">
                  <a:moveTo>
                    <a:pt x="0" y="0"/>
                  </a:moveTo>
                  <a:lnTo>
                    <a:pt x="0" y="3307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3065379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3065379" y="7377636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1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3142975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3142975" y="737763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902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2352089" y="728602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2352089" y="575446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2886545" y="754128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2352089" y="521736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2352089" y="568872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2273000" y="5096383"/>
              <a:ext cx="29845" cy="28575"/>
            </a:xfrm>
            <a:custGeom>
              <a:avLst/>
              <a:gdLst/>
              <a:ahLst/>
              <a:cxnLst/>
              <a:rect l="l" t="t" r="r" b="b"/>
              <a:pathLst>
                <a:path w="29844" h="28575">
                  <a:moveTo>
                    <a:pt x="0" y="27973"/>
                  </a:moveTo>
                  <a:lnTo>
                    <a:pt x="298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2095424" y="4929938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4">
                  <a:moveTo>
                    <a:pt x="0" y="27274"/>
                  </a:moveTo>
                  <a:lnTo>
                    <a:pt x="298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2393872" y="728602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2352089" y="519778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0" y="0"/>
                  </a:moveTo>
                  <a:lnTo>
                    <a:pt x="0" y="195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2352089" y="5688725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39">
                  <a:moveTo>
                    <a:pt x="0" y="0"/>
                  </a:moveTo>
                  <a:lnTo>
                    <a:pt x="0" y="657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2352089" y="7286023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0" y="0"/>
                  </a:moveTo>
                  <a:lnTo>
                    <a:pt x="0" y="3286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2964887" y="7518203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5" h="14604">
                  <a:moveTo>
                    <a:pt x="0" y="13986"/>
                  </a:moveTo>
                  <a:lnTo>
                    <a:pt x="25368" y="9091"/>
                  </a:lnTo>
                  <a:lnTo>
                    <a:pt x="49989" y="2098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3046214" y="7477643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5" h="29845">
                  <a:moveTo>
                    <a:pt x="0" y="29372"/>
                  </a:moveTo>
                  <a:lnTo>
                    <a:pt x="15668" y="20980"/>
                  </a:lnTo>
                  <a:lnTo>
                    <a:pt x="36559" y="6993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3112619" y="7417498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0" y="41960"/>
                  </a:moveTo>
                  <a:lnTo>
                    <a:pt x="8207" y="33568"/>
                  </a:lnTo>
                  <a:lnTo>
                    <a:pt x="23875" y="14686"/>
                  </a:ln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3158878" y="7342670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80" h="52070">
                  <a:moveTo>
                    <a:pt x="0" y="51751"/>
                  </a:moveTo>
                  <a:lnTo>
                    <a:pt x="2238" y="46156"/>
                  </a:lnTo>
                  <a:lnTo>
                    <a:pt x="11191" y="23078"/>
                  </a:ln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2920866" y="7298611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5" h="174625">
                  <a:moveTo>
                    <a:pt x="0" y="6993"/>
                  </a:moveTo>
                  <a:lnTo>
                    <a:pt x="7461" y="0"/>
                  </a:lnTo>
                  <a:lnTo>
                    <a:pt x="185783" y="167142"/>
                  </a:lnTo>
                  <a:lnTo>
                    <a:pt x="178322" y="1741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2900721" y="729231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3430" y="13287"/>
                  </a:lnTo>
                  <a:lnTo>
                    <a:pt x="13430" y="6294"/>
                  </a:lnTo>
                  <a:lnTo>
                    <a:pt x="27606" y="6294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2900721" y="7527994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6294"/>
                  </a:lnTo>
                  <a:lnTo>
                    <a:pt x="27606" y="6294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2393872" y="7318893"/>
              <a:ext cx="1087120" cy="0"/>
            </a:xfrm>
            <a:custGeom>
              <a:avLst/>
              <a:gdLst/>
              <a:ahLst/>
              <a:cxnLst/>
              <a:rect l="l" t="t" r="r" b="b"/>
              <a:pathLst>
                <a:path w="1087120">
                  <a:moveTo>
                    <a:pt x="0" y="0"/>
                  </a:moveTo>
                  <a:lnTo>
                    <a:pt x="108709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2925108" y="7049646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269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2925108" y="6741936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7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2884071" y="7049646"/>
              <a:ext cx="41275" cy="269875"/>
            </a:xfrm>
            <a:custGeom>
              <a:avLst/>
              <a:gdLst/>
              <a:ahLst/>
              <a:cxnLst/>
              <a:rect l="l" t="t" r="r" b="b"/>
              <a:pathLst>
                <a:path w="41275" h="269875">
                  <a:moveTo>
                    <a:pt x="0" y="269246"/>
                  </a:moveTo>
                  <a:lnTo>
                    <a:pt x="0" y="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2884072" y="6702772"/>
              <a:ext cx="1860550" cy="112395"/>
            </a:xfrm>
            <a:custGeom>
              <a:avLst/>
              <a:gdLst/>
              <a:ahLst/>
              <a:cxnLst/>
              <a:rect l="l" t="t" r="r" b="b"/>
              <a:pathLst>
                <a:path w="1860550" h="112395">
                  <a:moveTo>
                    <a:pt x="1860075" y="0"/>
                  </a:moveTo>
                  <a:lnTo>
                    <a:pt x="0" y="0"/>
                  </a:lnTo>
                  <a:lnTo>
                    <a:pt x="0" y="111894"/>
                  </a:lnTo>
                  <a:lnTo>
                    <a:pt x="41036" y="1118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3523495" y="6741936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>
                  <a:moveTo>
                    <a:pt x="0" y="0"/>
                  </a:moveTo>
                  <a:lnTo>
                    <a:pt x="49616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2925108" y="6741936"/>
              <a:ext cx="556260" cy="1087755"/>
            </a:xfrm>
            <a:custGeom>
              <a:avLst/>
              <a:gdLst/>
              <a:ahLst/>
              <a:cxnLst/>
              <a:rect l="l" t="t" r="r" b="b"/>
              <a:pathLst>
                <a:path w="556260" h="1087754">
                  <a:moveTo>
                    <a:pt x="0" y="0"/>
                  </a:moveTo>
                  <a:lnTo>
                    <a:pt x="555858" y="0"/>
                  </a:lnTo>
                  <a:lnTo>
                    <a:pt x="555858" y="10874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3523495" y="6741936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3523495" y="7279028"/>
              <a:ext cx="27940" cy="550545"/>
            </a:xfrm>
            <a:custGeom>
              <a:avLst/>
              <a:gdLst/>
              <a:ahLst/>
              <a:cxnLst/>
              <a:rect l="l" t="t" r="r" b="b"/>
              <a:pathLst>
                <a:path w="27939" h="550545">
                  <a:moveTo>
                    <a:pt x="27606" y="0"/>
                  </a:moveTo>
                  <a:lnTo>
                    <a:pt x="0" y="0"/>
                  </a:lnTo>
                  <a:lnTo>
                    <a:pt x="0" y="5503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3816720" y="727902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10">
                  <a:moveTo>
                    <a:pt x="0" y="0"/>
                  </a:moveTo>
                  <a:lnTo>
                    <a:pt x="24472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3523495" y="723986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3816720" y="7239867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0" y="0"/>
                  </a:moveTo>
                  <a:lnTo>
                    <a:pt x="2029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2884071" y="7318893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3816720" y="723986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4019665" y="6741936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4061447" y="6742633"/>
              <a:ext cx="0" cy="536575"/>
            </a:xfrm>
            <a:custGeom>
              <a:avLst/>
              <a:gdLst/>
              <a:ahLst/>
              <a:cxnLst/>
              <a:rect l="l" t="t" r="r" b="b"/>
              <a:pathLst>
                <a:path h="536575">
                  <a:moveTo>
                    <a:pt x="0" y="0"/>
                  </a:moveTo>
                  <a:lnTo>
                    <a:pt x="0" y="53639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3551101" y="723986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3536924" y="6762214"/>
              <a:ext cx="289560" cy="148590"/>
            </a:xfrm>
            <a:custGeom>
              <a:avLst/>
              <a:gdLst/>
              <a:ahLst/>
              <a:cxnLst/>
              <a:rect l="l" t="t" r="r" b="b"/>
              <a:pathLst>
                <a:path w="289560" h="148590">
                  <a:moveTo>
                    <a:pt x="0" y="0"/>
                  </a:moveTo>
                  <a:lnTo>
                    <a:pt x="289494" y="0"/>
                  </a:lnTo>
                  <a:lnTo>
                    <a:pt x="289494" y="116090"/>
                  </a:lnTo>
                  <a:lnTo>
                    <a:pt x="0" y="116090"/>
                  </a:lnTo>
                  <a:lnTo>
                    <a:pt x="0" y="0"/>
                  </a:lnTo>
                  <a:close/>
                </a:path>
                <a:path w="289560" h="148590">
                  <a:moveTo>
                    <a:pt x="289494" y="148260"/>
                  </a:moveTo>
                  <a:lnTo>
                    <a:pt x="0" y="148260"/>
                  </a:lnTo>
                  <a:lnTo>
                    <a:pt x="0" y="124482"/>
                  </a:lnTo>
                  <a:lnTo>
                    <a:pt x="289494" y="124482"/>
                  </a:lnTo>
                  <a:lnTo>
                    <a:pt x="289494" y="14826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3980120" y="711188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3980120" y="7111885"/>
              <a:ext cx="40005" cy="81915"/>
            </a:xfrm>
            <a:custGeom>
              <a:avLst/>
              <a:gdLst/>
              <a:ahLst/>
              <a:cxnLst/>
              <a:rect l="l" t="t" r="r" b="b"/>
              <a:pathLst>
                <a:path w="40004" h="81915">
                  <a:moveTo>
                    <a:pt x="39544" y="81823"/>
                  </a:moveTo>
                  <a:lnTo>
                    <a:pt x="0" y="818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3829404" y="7214691"/>
              <a:ext cx="37465" cy="25400"/>
            </a:xfrm>
            <a:custGeom>
              <a:avLst/>
              <a:gdLst/>
              <a:ahLst/>
              <a:cxnLst/>
              <a:rect l="l" t="t" r="r" b="b"/>
              <a:pathLst>
                <a:path w="37464" h="25400">
                  <a:moveTo>
                    <a:pt x="37305" y="25176"/>
                  </a:moveTo>
                  <a:lnTo>
                    <a:pt x="37305" y="0"/>
                  </a:lnTo>
                  <a:lnTo>
                    <a:pt x="0" y="0"/>
                  </a:lnTo>
                  <a:lnTo>
                    <a:pt x="0" y="251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1417433" y="6179662"/>
              <a:ext cx="84455" cy="157480"/>
            </a:xfrm>
            <a:custGeom>
              <a:avLst/>
              <a:gdLst/>
              <a:ahLst/>
              <a:cxnLst/>
              <a:rect l="l" t="t" r="r" b="b"/>
              <a:pathLst>
                <a:path w="84454" h="157479">
                  <a:moveTo>
                    <a:pt x="84317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84317" y="157352"/>
                  </a:lnTo>
                  <a:close/>
                </a:path>
                <a:path w="84454" h="157479">
                  <a:moveTo>
                    <a:pt x="84317" y="157352"/>
                  </a:moveTo>
                  <a:lnTo>
                    <a:pt x="0" y="0"/>
                  </a:lnTo>
                  <a:lnTo>
                    <a:pt x="84317" y="0"/>
                  </a:lnTo>
                  <a:lnTo>
                    <a:pt x="84317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1417436" y="6179662"/>
              <a:ext cx="84455" cy="157480"/>
            </a:xfrm>
            <a:custGeom>
              <a:avLst/>
              <a:gdLst/>
              <a:ahLst/>
              <a:cxnLst/>
              <a:rect l="l" t="t" r="r" b="b"/>
              <a:pathLst>
                <a:path w="84454" h="157479">
                  <a:moveTo>
                    <a:pt x="84311" y="0"/>
                  </a:moveTo>
                  <a:lnTo>
                    <a:pt x="0" y="0"/>
                  </a:lnTo>
                  <a:lnTo>
                    <a:pt x="84311" y="157352"/>
                  </a:lnTo>
                  <a:lnTo>
                    <a:pt x="84311" y="0"/>
                  </a:lnTo>
                  <a:close/>
                </a:path>
                <a:path w="84454" h="157479">
                  <a:moveTo>
                    <a:pt x="0" y="0"/>
                  </a:moveTo>
                  <a:lnTo>
                    <a:pt x="84311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0074423" y="6257990"/>
              <a:ext cx="84455" cy="157480"/>
            </a:xfrm>
            <a:custGeom>
              <a:avLst/>
              <a:gdLst/>
              <a:ahLst/>
              <a:cxnLst/>
              <a:rect l="l" t="t" r="r" b="b"/>
              <a:pathLst>
                <a:path w="84454" h="157479">
                  <a:moveTo>
                    <a:pt x="84311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84311" y="157352"/>
                  </a:lnTo>
                  <a:close/>
                </a:path>
                <a:path w="84454" h="157479">
                  <a:moveTo>
                    <a:pt x="84311" y="157352"/>
                  </a:moveTo>
                  <a:lnTo>
                    <a:pt x="0" y="0"/>
                  </a:lnTo>
                  <a:lnTo>
                    <a:pt x="84311" y="0"/>
                  </a:lnTo>
                  <a:lnTo>
                    <a:pt x="84311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0074422" y="6257990"/>
              <a:ext cx="84455" cy="157480"/>
            </a:xfrm>
            <a:custGeom>
              <a:avLst/>
              <a:gdLst/>
              <a:ahLst/>
              <a:cxnLst/>
              <a:rect l="l" t="t" r="r" b="b"/>
              <a:pathLst>
                <a:path w="84454" h="157479">
                  <a:moveTo>
                    <a:pt x="84311" y="0"/>
                  </a:moveTo>
                  <a:lnTo>
                    <a:pt x="0" y="0"/>
                  </a:lnTo>
                  <a:lnTo>
                    <a:pt x="84311" y="157352"/>
                  </a:lnTo>
                  <a:lnTo>
                    <a:pt x="84311" y="0"/>
                  </a:lnTo>
                  <a:close/>
                </a:path>
                <a:path w="84454" h="157479">
                  <a:moveTo>
                    <a:pt x="0" y="0"/>
                  </a:moveTo>
                  <a:lnTo>
                    <a:pt x="84311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8773192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87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87" y="157352"/>
                  </a:lnTo>
                  <a:close/>
                </a:path>
                <a:path w="126365" h="157479">
                  <a:moveTo>
                    <a:pt x="126087" y="157352"/>
                  </a:moveTo>
                  <a:lnTo>
                    <a:pt x="0" y="0"/>
                  </a:lnTo>
                  <a:lnTo>
                    <a:pt x="126087" y="0"/>
                  </a:lnTo>
                  <a:lnTo>
                    <a:pt x="126087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8773189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5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7514484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5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7514487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5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6304281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4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6304282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4870243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87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87" y="157352"/>
                  </a:lnTo>
                  <a:close/>
                </a:path>
                <a:path w="126364" h="157479">
                  <a:moveTo>
                    <a:pt x="126087" y="157352"/>
                  </a:moveTo>
                  <a:lnTo>
                    <a:pt x="0" y="0"/>
                  </a:lnTo>
                  <a:lnTo>
                    <a:pt x="126087" y="0"/>
                  </a:lnTo>
                  <a:lnTo>
                    <a:pt x="126087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4870240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3485445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87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87" y="157352"/>
                  </a:lnTo>
                  <a:close/>
                </a:path>
                <a:path w="126364" h="157479">
                  <a:moveTo>
                    <a:pt x="126087" y="157352"/>
                  </a:moveTo>
                  <a:lnTo>
                    <a:pt x="0" y="0"/>
                  </a:lnTo>
                  <a:lnTo>
                    <a:pt x="126087" y="0"/>
                  </a:lnTo>
                  <a:lnTo>
                    <a:pt x="126087" y="157352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3485443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3485441" y="6179662"/>
              <a:ext cx="8016875" cy="236220"/>
            </a:xfrm>
            <a:custGeom>
              <a:avLst/>
              <a:gdLst/>
              <a:ahLst/>
              <a:cxnLst/>
              <a:rect l="l" t="t" r="r" b="b"/>
              <a:pathLst>
                <a:path w="8016875" h="236220">
                  <a:moveTo>
                    <a:pt x="7931992" y="157352"/>
                  </a:moveTo>
                  <a:lnTo>
                    <a:pt x="8016304" y="157352"/>
                  </a:lnTo>
                  <a:lnTo>
                    <a:pt x="8016304" y="0"/>
                  </a:lnTo>
                  <a:lnTo>
                    <a:pt x="7931992" y="0"/>
                  </a:lnTo>
                  <a:lnTo>
                    <a:pt x="7931992" y="157352"/>
                  </a:lnTo>
                  <a:close/>
                </a:path>
                <a:path w="8016875" h="236220">
                  <a:moveTo>
                    <a:pt x="6588978" y="235678"/>
                  </a:moveTo>
                  <a:lnTo>
                    <a:pt x="6673289" y="235678"/>
                  </a:lnTo>
                  <a:lnTo>
                    <a:pt x="6673289" y="78326"/>
                  </a:lnTo>
                  <a:lnTo>
                    <a:pt x="6588978" y="78326"/>
                  </a:lnTo>
                  <a:lnTo>
                    <a:pt x="6588978" y="235678"/>
                  </a:lnTo>
                  <a:close/>
                </a:path>
                <a:path w="8016875" h="236220">
                  <a:moveTo>
                    <a:pt x="5287746" y="235678"/>
                  </a:moveTo>
                  <a:lnTo>
                    <a:pt x="5413840" y="235678"/>
                  </a:lnTo>
                  <a:lnTo>
                    <a:pt x="5413840" y="78326"/>
                  </a:lnTo>
                  <a:lnTo>
                    <a:pt x="5287746" y="78326"/>
                  </a:lnTo>
                  <a:lnTo>
                    <a:pt x="5287746" y="235678"/>
                  </a:lnTo>
                  <a:close/>
                </a:path>
                <a:path w="8016875" h="236220">
                  <a:moveTo>
                    <a:pt x="4029043" y="235678"/>
                  </a:moveTo>
                  <a:lnTo>
                    <a:pt x="4155137" y="235678"/>
                  </a:lnTo>
                  <a:lnTo>
                    <a:pt x="4155137" y="78326"/>
                  </a:lnTo>
                  <a:lnTo>
                    <a:pt x="4029043" y="78326"/>
                  </a:lnTo>
                  <a:lnTo>
                    <a:pt x="4029043" y="235678"/>
                  </a:lnTo>
                  <a:close/>
                </a:path>
                <a:path w="8016875" h="236220">
                  <a:moveTo>
                    <a:pt x="2818838" y="235678"/>
                  </a:moveTo>
                  <a:lnTo>
                    <a:pt x="2944932" y="235678"/>
                  </a:lnTo>
                  <a:lnTo>
                    <a:pt x="2944932" y="78326"/>
                  </a:lnTo>
                  <a:lnTo>
                    <a:pt x="2818838" y="78326"/>
                  </a:lnTo>
                  <a:lnTo>
                    <a:pt x="2818838" y="235678"/>
                  </a:lnTo>
                  <a:close/>
                </a:path>
                <a:path w="8016875" h="236220">
                  <a:moveTo>
                    <a:pt x="1384797" y="235678"/>
                  </a:moveTo>
                  <a:lnTo>
                    <a:pt x="1510891" y="235678"/>
                  </a:lnTo>
                  <a:lnTo>
                    <a:pt x="1510891" y="78326"/>
                  </a:lnTo>
                  <a:lnTo>
                    <a:pt x="1384797" y="78326"/>
                  </a:lnTo>
                  <a:lnTo>
                    <a:pt x="1384797" y="235678"/>
                  </a:lnTo>
                  <a:close/>
                </a:path>
                <a:path w="8016875" h="236220">
                  <a:moveTo>
                    <a:pt x="0" y="235678"/>
                  </a:moveTo>
                  <a:lnTo>
                    <a:pt x="126094" y="235678"/>
                  </a:lnTo>
                  <a:lnTo>
                    <a:pt x="126094" y="78326"/>
                  </a:lnTo>
                  <a:lnTo>
                    <a:pt x="0" y="78326"/>
                  </a:lnTo>
                  <a:lnTo>
                    <a:pt x="0" y="23567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3509319" y="6428629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20">
                  <a:moveTo>
                    <a:pt x="0" y="0"/>
                  </a:moveTo>
                  <a:lnTo>
                    <a:pt x="0" y="26155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3523495" y="64153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4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3495141" y="5747469"/>
              <a:ext cx="28575" cy="955675"/>
            </a:xfrm>
            <a:custGeom>
              <a:avLst/>
              <a:gdLst/>
              <a:ahLst/>
              <a:cxnLst/>
              <a:rect l="l" t="t" r="r" b="b"/>
              <a:pathLst>
                <a:path w="28575" h="955675">
                  <a:moveTo>
                    <a:pt x="0" y="681159"/>
                  </a:moveTo>
                  <a:lnTo>
                    <a:pt x="28352" y="681159"/>
                  </a:lnTo>
                  <a:lnTo>
                    <a:pt x="28352" y="667871"/>
                  </a:lnTo>
                  <a:lnTo>
                    <a:pt x="0" y="667871"/>
                  </a:lnTo>
                  <a:lnTo>
                    <a:pt x="0" y="681159"/>
                  </a:lnTo>
                  <a:close/>
                </a:path>
                <a:path w="28575" h="955675">
                  <a:moveTo>
                    <a:pt x="0" y="667871"/>
                  </a:moveTo>
                  <a:lnTo>
                    <a:pt x="0" y="955301"/>
                  </a:lnTo>
                </a:path>
                <a:path w="28575" h="955675">
                  <a:moveTo>
                    <a:pt x="0" y="942713"/>
                  </a:moveTo>
                  <a:lnTo>
                    <a:pt x="28352" y="942713"/>
                  </a:lnTo>
                  <a:lnTo>
                    <a:pt x="28352" y="955301"/>
                  </a:lnTo>
                  <a:lnTo>
                    <a:pt x="0" y="955301"/>
                  </a:lnTo>
                  <a:lnTo>
                    <a:pt x="0" y="942713"/>
                  </a:lnTo>
                  <a:close/>
                </a:path>
                <a:path w="28575" h="95567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  <a:path w="28575" h="955675">
                  <a:moveTo>
                    <a:pt x="0" y="497931"/>
                  </a:moveTo>
                  <a:lnTo>
                    <a:pt x="28352" y="497931"/>
                  </a:lnTo>
                  <a:lnTo>
                    <a:pt x="28352" y="510519"/>
                  </a:lnTo>
                  <a:lnTo>
                    <a:pt x="0" y="510519"/>
                  </a:lnTo>
                  <a:lnTo>
                    <a:pt x="0" y="49793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2393872" y="5747470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4">
                  <a:moveTo>
                    <a:pt x="0" y="0"/>
                  </a:moveTo>
                  <a:lnTo>
                    <a:pt x="112962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2408048" y="5734181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7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2687096" y="5734181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7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2965398" y="5734181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60">
                  <a:moveTo>
                    <a:pt x="0" y="0"/>
                  </a:moveTo>
                  <a:lnTo>
                    <a:pt x="2514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3230271" y="5734181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6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2393872" y="5721595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4">
                  <a:moveTo>
                    <a:pt x="0" y="0"/>
                  </a:moveTo>
                  <a:lnTo>
                    <a:pt x="112962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3317567" y="6064972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185037" y="166443"/>
                  </a:moveTo>
                  <a:lnTo>
                    <a:pt x="177576" y="173436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85037" y="1664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3495142" y="623211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3495142" y="576075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14176" y="13287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3403369" y="6005526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4" h="14604">
                  <a:moveTo>
                    <a:pt x="55958" y="0"/>
                  </a:moveTo>
                  <a:lnTo>
                    <a:pt x="30590" y="4196"/>
                  </a:lnTo>
                  <a:lnTo>
                    <a:pt x="5222" y="11888"/>
                  </a:lnTo>
                  <a:lnTo>
                    <a:pt x="0" y="139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3331743" y="6030704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46259" y="0"/>
                  </a:moveTo>
                  <a:lnTo>
                    <a:pt x="30590" y="7692"/>
                  </a:lnTo>
                  <a:lnTo>
                    <a:pt x="8953" y="2167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3278022" y="6078258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33575" y="0"/>
                  </a:moveTo>
                  <a:lnTo>
                    <a:pt x="25368" y="7692"/>
                  </a:lnTo>
                  <a:lnTo>
                    <a:pt x="8953" y="27274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3247431" y="6143298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4" h="52070">
                  <a:moveTo>
                    <a:pt x="17906" y="0"/>
                  </a:moveTo>
                  <a:lnTo>
                    <a:pt x="14922" y="4895"/>
                  </a:lnTo>
                  <a:lnTo>
                    <a:pt x="6715" y="27973"/>
                  </a:lnTo>
                  <a:lnTo>
                    <a:pt x="0" y="5175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3445898" y="5767051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4">
                  <a:moveTo>
                    <a:pt x="49243" y="0"/>
                  </a:move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3386209" y="5832091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3317566" y="5887338"/>
              <a:ext cx="57150" cy="53340"/>
            </a:xfrm>
            <a:custGeom>
              <a:avLst/>
              <a:gdLst/>
              <a:ahLst/>
              <a:cxnLst/>
              <a:rect l="l" t="t" r="r" b="b"/>
              <a:pathLst>
                <a:path w="57150" h="53339">
                  <a:moveTo>
                    <a:pt x="49243" y="0"/>
                  </a:moveTo>
                  <a:lnTo>
                    <a:pt x="0" y="46855"/>
                  </a:lnTo>
                  <a:lnTo>
                    <a:pt x="7461" y="53150"/>
                  </a:lnTo>
                  <a:lnTo>
                    <a:pt x="56705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3393671" y="5839084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3453360" y="5767052"/>
              <a:ext cx="49530" cy="53340"/>
            </a:xfrm>
            <a:custGeom>
              <a:avLst/>
              <a:gdLst/>
              <a:ahLst/>
              <a:cxnLst/>
              <a:rect l="l" t="t" r="r" b="b"/>
              <a:pathLst>
                <a:path w="49529" h="53339">
                  <a:moveTo>
                    <a:pt x="0" y="53150"/>
                  </a:moveTo>
                  <a:lnTo>
                    <a:pt x="49243" y="6993"/>
                  </a:ln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3247432" y="5810410"/>
              <a:ext cx="18415" cy="52705"/>
            </a:xfrm>
            <a:custGeom>
              <a:avLst/>
              <a:gdLst/>
              <a:ahLst/>
              <a:cxnLst/>
              <a:rect l="l" t="t" r="r" b="b"/>
              <a:pathLst>
                <a:path w="18414" h="52704">
                  <a:moveTo>
                    <a:pt x="0" y="0"/>
                  </a:moveTo>
                  <a:lnTo>
                    <a:pt x="6715" y="23777"/>
                  </a:lnTo>
                  <a:lnTo>
                    <a:pt x="14922" y="46855"/>
                  </a:lnTo>
                  <a:lnTo>
                    <a:pt x="17906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3278022" y="5885939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0" y="0"/>
                  </a:moveTo>
                  <a:lnTo>
                    <a:pt x="8953" y="13986"/>
                  </a:lnTo>
                  <a:lnTo>
                    <a:pt x="25368" y="33568"/>
                  </a:lnTo>
                  <a:lnTo>
                    <a:pt x="33575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3331742" y="5946084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0" y="0"/>
                  </a:moveTo>
                  <a:lnTo>
                    <a:pt x="8953" y="6993"/>
                  </a:lnTo>
                  <a:lnTo>
                    <a:pt x="30590" y="20980"/>
                  </a:lnTo>
                  <a:lnTo>
                    <a:pt x="46259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3403369" y="5986646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4" h="14604">
                  <a:moveTo>
                    <a:pt x="0" y="0"/>
                  </a:moveTo>
                  <a:lnTo>
                    <a:pt x="5222" y="2098"/>
                  </a:lnTo>
                  <a:lnTo>
                    <a:pt x="30590" y="9091"/>
                  </a:lnTo>
                  <a:lnTo>
                    <a:pt x="55958" y="139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3495141" y="5767050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20">
                  <a:moveTo>
                    <a:pt x="10445" y="0"/>
                  </a:moveTo>
                  <a:lnTo>
                    <a:pt x="0" y="0"/>
                  </a:lnTo>
                  <a:lnTo>
                    <a:pt x="0" y="235678"/>
                  </a:lnTo>
                  <a:lnTo>
                    <a:pt x="10445" y="235678"/>
                  </a:lnTo>
                  <a:lnTo>
                    <a:pt x="10445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3523495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3495142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3480965" y="5721593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0" y="0"/>
                  </a:moveTo>
                  <a:lnTo>
                    <a:pt x="14176" y="0"/>
                  </a:lnTo>
                  <a:lnTo>
                    <a:pt x="14176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2408048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2393869" y="5721593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5" h="26035">
                  <a:moveTo>
                    <a:pt x="0" y="0"/>
                  </a:moveTo>
                  <a:lnTo>
                    <a:pt x="14176" y="0"/>
                  </a:lnTo>
                  <a:lnTo>
                    <a:pt x="14176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2965398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2951966" y="5721593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69" h="26035">
                  <a:moveTo>
                    <a:pt x="0" y="0"/>
                  </a:moveTo>
                  <a:lnTo>
                    <a:pt x="13430" y="0"/>
                  </a:lnTo>
                  <a:lnTo>
                    <a:pt x="13430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2687096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2672918" y="5721593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5" h="26035">
                  <a:moveTo>
                    <a:pt x="0" y="0"/>
                  </a:moveTo>
                  <a:lnTo>
                    <a:pt x="14176" y="0"/>
                  </a:lnTo>
                  <a:lnTo>
                    <a:pt x="14176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3230271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3216839" y="5721593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69" h="26035">
                  <a:moveTo>
                    <a:pt x="0" y="0"/>
                  </a:moveTo>
                  <a:lnTo>
                    <a:pt x="13430" y="0"/>
                  </a:lnTo>
                  <a:lnTo>
                    <a:pt x="13430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3219824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3219824" y="7377636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2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3296675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3296675" y="737763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3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5902123" y="688669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90">
                  <a:moveTo>
                    <a:pt x="0" y="8392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5902123" y="6886697"/>
              <a:ext cx="40005" cy="36830"/>
            </a:xfrm>
            <a:custGeom>
              <a:avLst/>
              <a:gdLst/>
              <a:ahLst/>
              <a:cxnLst/>
              <a:rect l="l" t="t" r="r" b="b"/>
              <a:pathLst>
                <a:path w="40004" h="36829">
                  <a:moveTo>
                    <a:pt x="0" y="363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5928984" y="68866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5958828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5988673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6018518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6047616" y="68866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6077461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6107306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6137151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6166995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6196094" y="6903481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59">
                  <a:moveTo>
                    <a:pt x="0" y="22378"/>
                  </a:moveTo>
                  <a:lnTo>
                    <a:pt x="246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4786675" y="6886699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6486334" y="688669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6528117" y="6702772"/>
              <a:ext cx="1112520" cy="0"/>
            </a:xfrm>
            <a:custGeom>
              <a:avLst/>
              <a:gdLst/>
              <a:ahLst/>
              <a:cxnLst/>
              <a:rect l="l" t="t" r="r" b="b"/>
              <a:pathLst>
                <a:path w="1112520">
                  <a:moveTo>
                    <a:pt x="0" y="0"/>
                  </a:moveTo>
                  <a:lnTo>
                    <a:pt x="111246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4061447" y="6742633"/>
              <a:ext cx="683260" cy="0"/>
            </a:xfrm>
            <a:custGeom>
              <a:avLst/>
              <a:gdLst/>
              <a:ahLst/>
              <a:cxnLst/>
              <a:rect l="l" t="t" r="r" b="b"/>
              <a:pathLst>
                <a:path w="683260">
                  <a:moveTo>
                    <a:pt x="0" y="0"/>
                  </a:moveTo>
                  <a:lnTo>
                    <a:pt x="682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4786675" y="6925860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6486334" y="692586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6569899" y="674263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1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4786675" y="6356598"/>
              <a:ext cx="0" cy="530225"/>
            </a:xfrm>
            <a:custGeom>
              <a:avLst/>
              <a:gdLst/>
              <a:ahLst/>
              <a:cxnLst/>
              <a:rect l="l" t="t" r="r" b="b"/>
              <a:pathLst>
                <a:path h="530225">
                  <a:moveTo>
                    <a:pt x="0" y="0"/>
                  </a:moveTo>
                  <a:lnTo>
                    <a:pt x="0" y="53010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4786675" y="6925860"/>
              <a:ext cx="0" cy="628015"/>
            </a:xfrm>
            <a:custGeom>
              <a:avLst/>
              <a:gdLst/>
              <a:ahLst/>
              <a:cxnLst/>
              <a:rect l="l" t="t" r="r" b="b"/>
              <a:pathLst>
                <a:path h="628015">
                  <a:moveTo>
                    <a:pt x="0" y="0"/>
                  </a:moveTo>
                  <a:lnTo>
                    <a:pt x="0" y="62800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4786675" y="78028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6486334" y="688669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4744147" y="6257990"/>
              <a:ext cx="0" cy="445134"/>
            </a:xfrm>
            <a:custGeom>
              <a:avLst/>
              <a:gdLst/>
              <a:ahLst/>
              <a:cxnLst/>
              <a:rect l="l" t="t" r="r" b="b"/>
              <a:pathLst>
                <a:path h="445134">
                  <a:moveTo>
                    <a:pt x="0" y="0"/>
                  </a:moveTo>
                  <a:lnTo>
                    <a:pt x="0" y="4447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4744147" y="6742633"/>
              <a:ext cx="0" cy="811530"/>
            </a:xfrm>
            <a:custGeom>
              <a:avLst/>
              <a:gdLst/>
              <a:ahLst/>
              <a:cxnLst/>
              <a:rect l="l" t="t" r="r" b="b"/>
              <a:pathLst>
                <a:path h="811529">
                  <a:moveTo>
                    <a:pt x="0" y="0"/>
                  </a:moveTo>
                  <a:lnTo>
                    <a:pt x="0" y="81123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4744147" y="78028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4744146" y="6257990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4">
                  <a:moveTo>
                    <a:pt x="1260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4786675" y="6316733"/>
              <a:ext cx="83820" cy="40005"/>
            </a:xfrm>
            <a:custGeom>
              <a:avLst/>
              <a:gdLst/>
              <a:ahLst/>
              <a:cxnLst/>
              <a:rect l="l" t="t" r="r" b="b"/>
              <a:pathLst>
                <a:path w="83820" h="40004">
                  <a:moveTo>
                    <a:pt x="83565" y="0"/>
                  </a:moveTo>
                  <a:lnTo>
                    <a:pt x="83565" y="39862"/>
                  </a:lnTo>
                  <a:lnTo>
                    <a:pt x="0" y="3986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3480966" y="782941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13431" y="0"/>
                  </a:lnTo>
                </a:path>
                <a:path w="42545">
                  <a:moveTo>
                    <a:pt x="29095" y="0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6528117" y="6356598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19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6528117" y="6702772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2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6430375" y="6257990"/>
              <a:ext cx="139700" cy="210185"/>
            </a:xfrm>
            <a:custGeom>
              <a:avLst/>
              <a:gdLst/>
              <a:ahLst/>
              <a:cxnLst/>
              <a:rect l="l" t="t" r="r" b="b"/>
              <a:pathLst>
                <a:path w="139700" h="210185">
                  <a:moveTo>
                    <a:pt x="0" y="0"/>
                  </a:moveTo>
                  <a:lnTo>
                    <a:pt x="139524" y="0"/>
                  </a:lnTo>
                  <a:lnTo>
                    <a:pt x="139524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6430375" y="6316733"/>
              <a:ext cx="97790" cy="40005"/>
            </a:xfrm>
            <a:custGeom>
              <a:avLst/>
              <a:gdLst/>
              <a:ahLst/>
              <a:cxnLst/>
              <a:rect l="l" t="t" r="r" b="b"/>
              <a:pathLst>
                <a:path w="97790" h="40004">
                  <a:moveTo>
                    <a:pt x="0" y="0"/>
                  </a:moveTo>
                  <a:lnTo>
                    <a:pt x="0" y="39862"/>
                  </a:lnTo>
                  <a:lnTo>
                    <a:pt x="97741" y="3986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6220716" y="688669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4744147" y="782941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4744147" y="7802835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4744147" y="7553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4815773" y="756296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25368" y="4895"/>
                  </a:lnTo>
                  <a:lnTo>
                    <a:pt x="32083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4873972" y="7578346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29" h="24765">
                  <a:moveTo>
                    <a:pt x="0" y="0"/>
                  </a:moveTo>
                  <a:lnTo>
                    <a:pt x="15668" y="6294"/>
                  </a:lnTo>
                  <a:lnTo>
                    <a:pt x="38798" y="18182"/>
                  </a:lnTo>
                  <a:lnTo>
                    <a:pt x="49243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4944853" y="7618911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0" y="0"/>
                  </a:moveTo>
                  <a:lnTo>
                    <a:pt x="8953" y="7692"/>
                  </a:lnTo>
                  <a:lnTo>
                    <a:pt x="26860" y="25176"/>
                  </a:lnTo>
                  <a:lnTo>
                    <a:pt x="38052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4997827" y="7679753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825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4771753" y="7623105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0" y="166443"/>
                  </a:moveTo>
                  <a:lnTo>
                    <a:pt x="7461" y="173436"/>
                  </a:lnTo>
                  <a:lnTo>
                    <a:pt x="185783" y="6993"/>
                  </a:lnTo>
                  <a:lnTo>
                    <a:pt x="178322" y="0"/>
                  </a:lnTo>
                  <a:lnTo>
                    <a:pt x="0" y="1664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4751608" y="778954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7606" y="6993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4751608" y="755387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6229669" y="6953135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0" y="0"/>
                  </a:moveTo>
                  <a:lnTo>
                    <a:pt x="5222" y="23777"/>
                  </a:lnTo>
                  <a:lnTo>
                    <a:pt x="12684" y="46855"/>
                  </a:lnTo>
                  <a:lnTo>
                    <a:pt x="15668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6256530" y="7029364"/>
              <a:ext cx="32384" cy="43815"/>
            </a:xfrm>
            <a:custGeom>
              <a:avLst/>
              <a:gdLst/>
              <a:ahLst/>
              <a:cxnLst/>
              <a:rect l="l" t="t" r="r" b="b"/>
              <a:pathLst>
                <a:path w="32385" h="43815">
                  <a:moveTo>
                    <a:pt x="0" y="0"/>
                  </a:moveTo>
                  <a:lnTo>
                    <a:pt x="8953" y="14686"/>
                  </a:lnTo>
                  <a:lnTo>
                    <a:pt x="23875" y="34967"/>
                  </a:lnTo>
                  <a:lnTo>
                    <a:pt x="32083" y="433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6308012" y="7091607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5" h="31115">
                  <a:moveTo>
                    <a:pt x="0" y="0"/>
                  </a:moveTo>
                  <a:lnTo>
                    <a:pt x="8207" y="7692"/>
                  </a:lnTo>
                  <a:lnTo>
                    <a:pt x="29098" y="22378"/>
                  </a:lnTo>
                  <a:lnTo>
                    <a:pt x="44767" y="307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6377401" y="7134966"/>
              <a:ext cx="55244" cy="16510"/>
            </a:xfrm>
            <a:custGeom>
              <a:avLst/>
              <a:gdLst/>
              <a:ahLst/>
              <a:cxnLst/>
              <a:rect l="l" t="t" r="r" b="b"/>
              <a:pathLst>
                <a:path w="55245" h="16509">
                  <a:moveTo>
                    <a:pt x="0" y="0"/>
                  </a:moveTo>
                  <a:lnTo>
                    <a:pt x="5222" y="2098"/>
                  </a:lnTo>
                  <a:lnTo>
                    <a:pt x="29844" y="10490"/>
                  </a:lnTo>
                  <a:lnTo>
                    <a:pt x="55212" y="160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6293836" y="6912574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177576" y="0"/>
                  </a:moveTo>
                  <a:lnTo>
                    <a:pt x="185037" y="6993"/>
                  </a:lnTo>
                  <a:lnTo>
                    <a:pt x="7461" y="173436"/>
                  </a:lnTo>
                  <a:lnTo>
                    <a:pt x="0" y="166443"/>
                  </a:lnTo>
                  <a:lnTo>
                    <a:pt x="1775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6472158" y="6892994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265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14176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6220716" y="6892994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70" h="26670">
                  <a:moveTo>
                    <a:pt x="0" y="26575"/>
                  </a:moveTo>
                  <a:lnTo>
                    <a:pt x="0" y="0"/>
                  </a:lnTo>
                  <a:lnTo>
                    <a:pt x="13430" y="0"/>
                  </a:lnTo>
                  <a:lnTo>
                    <a:pt x="13430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8424006" y="6820959"/>
              <a:ext cx="0" cy="615950"/>
            </a:xfrm>
            <a:custGeom>
              <a:avLst/>
              <a:gdLst/>
              <a:ahLst/>
              <a:cxnLst/>
              <a:rect l="l" t="t" r="r" b="b"/>
              <a:pathLst>
                <a:path h="615950">
                  <a:moveTo>
                    <a:pt x="0" y="0"/>
                  </a:moveTo>
                  <a:lnTo>
                    <a:pt x="0" y="6154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7248868" y="741050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7514487" y="741050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8822432" y="6218825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8352" y="0"/>
                  </a:lnTo>
                  <a:lnTo>
                    <a:pt x="28352" y="3916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8822434" y="6218827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39163"/>
                  </a:moveTo>
                  <a:lnTo>
                    <a:pt x="0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8822434" y="6218827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39163"/>
                  </a:moveTo>
                  <a:lnTo>
                    <a:pt x="28352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8822432" y="4726429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8352" y="0"/>
                  </a:lnTo>
                  <a:lnTo>
                    <a:pt x="28352" y="3916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8822434" y="4726431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39163"/>
                  </a:moveTo>
                  <a:lnTo>
                    <a:pt x="0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8822434" y="4726431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39163"/>
                  </a:moveTo>
                  <a:lnTo>
                    <a:pt x="28352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8822432" y="6415340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0"/>
                  </a:moveTo>
                  <a:lnTo>
                    <a:pt x="0" y="0"/>
                  </a:lnTo>
                  <a:lnTo>
                    <a:pt x="0" y="39163"/>
                  </a:lnTo>
                  <a:lnTo>
                    <a:pt x="28352" y="39163"/>
                  </a:lnTo>
                  <a:lnTo>
                    <a:pt x="28352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8822434" y="6415342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0"/>
                  </a:moveTo>
                  <a:lnTo>
                    <a:pt x="0" y="39163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8822434" y="6415342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0"/>
                  </a:moveTo>
                  <a:lnTo>
                    <a:pt x="28352" y="39163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1375653" y="4765594"/>
              <a:ext cx="1511300" cy="0"/>
            </a:xfrm>
            <a:custGeom>
              <a:avLst/>
              <a:gdLst/>
              <a:ahLst/>
              <a:cxnLst/>
              <a:rect l="l" t="t" r="r" b="b"/>
              <a:pathLst>
                <a:path w="1511300">
                  <a:moveTo>
                    <a:pt x="0" y="0"/>
                  </a:moveTo>
                  <a:lnTo>
                    <a:pt x="151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9123120" y="739721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1375653" y="4765594"/>
              <a:ext cx="0" cy="2632075"/>
            </a:xfrm>
            <a:custGeom>
              <a:avLst/>
              <a:gdLst/>
              <a:ahLst/>
              <a:cxnLst/>
              <a:rect l="l" t="t" r="r" b="b"/>
              <a:pathLst>
                <a:path h="2632075">
                  <a:moveTo>
                    <a:pt x="0" y="26316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1417436" y="6179662"/>
              <a:ext cx="0" cy="1257300"/>
            </a:xfrm>
            <a:custGeom>
              <a:avLst/>
              <a:gdLst/>
              <a:ahLst/>
              <a:cxnLst/>
              <a:rect l="l" t="t" r="r" b="b"/>
              <a:pathLst>
                <a:path h="1257300">
                  <a:moveTo>
                    <a:pt x="0" y="12567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1445788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2047161" y="74105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2074767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2103119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1445788" y="741050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2047161" y="741050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2103119" y="741050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1445788" y="6820959"/>
              <a:ext cx="629285" cy="0"/>
            </a:xfrm>
            <a:custGeom>
              <a:avLst/>
              <a:gdLst/>
              <a:ahLst/>
              <a:cxnLst/>
              <a:rect l="l" t="t" r="r" b="b"/>
              <a:pathLst>
                <a:path w="629284">
                  <a:moveTo>
                    <a:pt x="0" y="0"/>
                  </a:moveTo>
                  <a:lnTo>
                    <a:pt x="62897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2103119" y="682095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2438873" y="684753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1417436" y="6781797"/>
              <a:ext cx="1049655" cy="0"/>
            </a:xfrm>
            <a:custGeom>
              <a:avLst/>
              <a:gdLst/>
              <a:ahLst/>
              <a:cxnLst/>
              <a:rect l="l" t="t" r="r" b="b"/>
              <a:pathLst>
                <a:path w="1049654">
                  <a:moveTo>
                    <a:pt x="0" y="0"/>
                  </a:moveTo>
                  <a:lnTo>
                    <a:pt x="10490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18" name="object 3418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1503234" y="6832102"/>
              <a:ext cx="135807" cy="186828"/>
            </a:xfrm>
            <a:prstGeom prst="rect">
              <a:avLst/>
            </a:prstGeom>
          </p:spPr>
        </p:pic>
        <p:sp>
          <p:nvSpPr>
            <p:cNvPr id="3419" name="object 3419"/>
            <p:cNvSpPr/>
            <p:nvPr/>
          </p:nvSpPr>
          <p:spPr>
            <a:xfrm>
              <a:off x="11781542" y="74105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1794972" y="7423095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2438873" y="70958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2453049" y="6860124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309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1501748" y="6218826"/>
              <a:ext cx="909319" cy="0"/>
            </a:xfrm>
            <a:custGeom>
              <a:avLst/>
              <a:gdLst/>
              <a:ahLst/>
              <a:cxnLst/>
              <a:rect l="l" t="t" r="r" b="b"/>
              <a:pathLst>
                <a:path w="909320">
                  <a:moveTo>
                    <a:pt x="0" y="0"/>
                  </a:moveTo>
                  <a:lnTo>
                    <a:pt x="90877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1767366" y="622861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0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1767366" y="6376178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64315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2410521" y="638876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1501748" y="617966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2908182" y="642862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2438873" y="6179664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2410521" y="621882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9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2400075" y="6228617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1767366" y="6218826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157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1522639" y="6225121"/>
              <a:ext cx="224154" cy="0"/>
            </a:xfrm>
            <a:custGeom>
              <a:avLst/>
              <a:gdLst/>
              <a:ahLst/>
              <a:cxnLst/>
              <a:rect l="l" t="t" r="r" b="b"/>
              <a:pathLst>
                <a:path w="224154">
                  <a:moveTo>
                    <a:pt x="2238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1746102" y="6225119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1508463" y="6225121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0"/>
                  </a:moveTo>
                  <a:lnTo>
                    <a:pt x="6180" y="0"/>
                  </a:lnTo>
                  <a:lnTo>
                    <a:pt x="0" y="5792"/>
                  </a:lnTo>
                  <a:lnTo>
                    <a:pt x="0" y="1293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1508463" y="623840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1507716" y="644086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1515178" y="6448210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1752817" y="644086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6643"/>
                  </a:moveTo>
                  <a:lnTo>
                    <a:pt x="3917" y="6643"/>
                  </a:lnTo>
                  <a:lnTo>
                    <a:pt x="7088" y="3665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1508463" y="643492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18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1760651" y="6238409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8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1598743" y="643492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1586805" y="644821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9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1575614" y="644820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1575614" y="6456254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1609935" y="644821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9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1621873" y="644820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1609935" y="6456254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1785271" y="6233512"/>
              <a:ext cx="215900" cy="134620"/>
            </a:xfrm>
            <a:custGeom>
              <a:avLst/>
              <a:gdLst/>
              <a:ahLst/>
              <a:cxnLst/>
              <a:rect l="l" t="t" r="r" b="b"/>
              <a:pathLst>
                <a:path w="215900" h="134620">
                  <a:moveTo>
                    <a:pt x="0" y="0"/>
                  </a:moveTo>
                  <a:lnTo>
                    <a:pt x="215628" y="0"/>
                  </a:lnTo>
                  <a:lnTo>
                    <a:pt x="215628" y="134273"/>
                  </a:lnTo>
                  <a:lnTo>
                    <a:pt x="0" y="1342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1896444" y="626358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1896444" y="627617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1896444" y="6342958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1909875" y="63558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49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1974414" y="634295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1988217" y="627617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1974414" y="6263583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1909875" y="626428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49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1797957" y="626358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1798703" y="627617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1797957" y="6342958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1811387" y="635589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6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1876672" y="634295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1889729" y="627617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1876672" y="6263583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1811387" y="626428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656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1833771" y="6299950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1931512" y="6299950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1865108" y="624400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1910621" y="624400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1888237" y="624400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2026269" y="6388767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2071036" y="6393662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2149006" y="63919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666"/>
                  </a:moveTo>
                  <a:lnTo>
                    <a:pt x="2114" y="1666"/>
                  </a:lnTo>
                  <a:lnTo>
                    <a:pt x="4178" y="1089"/>
                  </a:lnTo>
                  <a:lnTo>
                    <a:pt x="59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2026269" y="6382473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2026269" y="637617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2194146" y="637617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2026269" y="634610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2026269" y="6283164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19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2026269" y="6232114"/>
              <a:ext cx="39370" cy="30480"/>
            </a:xfrm>
            <a:custGeom>
              <a:avLst/>
              <a:gdLst/>
              <a:ahLst/>
              <a:cxnLst/>
              <a:rect l="l" t="t" r="r" b="b"/>
              <a:pathLst>
                <a:path w="39370" h="30479">
                  <a:moveTo>
                    <a:pt x="0" y="30071"/>
                  </a:moveTo>
                  <a:lnTo>
                    <a:pt x="0" y="0"/>
                  </a:lnTo>
                  <a:lnTo>
                    <a:pt x="387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2087451" y="623211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7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2154602" y="6232112"/>
              <a:ext cx="40005" cy="30480"/>
            </a:xfrm>
            <a:custGeom>
              <a:avLst/>
              <a:gdLst/>
              <a:ahLst/>
              <a:cxnLst/>
              <a:rect l="l" t="t" r="r" b="b"/>
              <a:pathLst>
                <a:path w="40004" h="30479">
                  <a:moveTo>
                    <a:pt x="0" y="0"/>
                  </a:moveTo>
                  <a:lnTo>
                    <a:pt x="39544" y="0"/>
                  </a:lnTo>
                  <a:lnTo>
                    <a:pt x="39544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2194146" y="6283166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2194146" y="634610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2026269" y="636219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2070290" y="6318133"/>
              <a:ext cx="32384" cy="29845"/>
            </a:xfrm>
            <a:custGeom>
              <a:avLst/>
              <a:gdLst/>
              <a:ahLst/>
              <a:cxnLst/>
              <a:rect l="l" t="t" r="r" b="b"/>
              <a:pathLst>
                <a:path w="32384" h="29845">
                  <a:moveTo>
                    <a:pt x="0" y="29372"/>
                  </a:moveTo>
                  <a:lnTo>
                    <a:pt x="320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2118042" y="6273375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071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2165793" y="623211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2165794" y="636219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352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2118042" y="631813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337" y="293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2070290" y="6273375"/>
              <a:ext cx="32384" cy="30480"/>
            </a:xfrm>
            <a:custGeom>
              <a:avLst/>
              <a:gdLst/>
              <a:ahLst/>
              <a:cxnLst/>
              <a:rect l="l" t="t" r="r" b="b"/>
              <a:pathLst>
                <a:path w="32384" h="30479">
                  <a:moveTo>
                    <a:pt x="32083" y="30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2026269" y="623211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352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2154602" y="638876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96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2064723" y="639199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1765" y="1089"/>
                  </a:lnTo>
                  <a:lnTo>
                    <a:pt x="3830" y="1666"/>
                  </a:lnTo>
                  <a:lnTo>
                    <a:pt x="5937" y="1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2059845" y="638876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0" y="0"/>
                  </a:moveTo>
                  <a:lnTo>
                    <a:pt x="5222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1424895" y="6683888"/>
              <a:ext cx="979169" cy="92075"/>
            </a:xfrm>
            <a:custGeom>
              <a:avLst/>
              <a:gdLst/>
              <a:ahLst/>
              <a:cxnLst/>
              <a:rect l="l" t="t" r="r" b="b"/>
              <a:pathLst>
                <a:path w="979170" h="92075">
                  <a:moveTo>
                    <a:pt x="0" y="91613"/>
                  </a:moveTo>
                  <a:lnTo>
                    <a:pt x="97741" y="91613"/>
                  </a:lnTo>
                  <a:lnTo>
                    <a:pt x="97741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  <a:path w="979170" h="92075">
                  <a:moveTo>
                    <a:pt x="97741" y="91613"/>
                  </a:moveTo>
                  <a:lnTo>
                    <a:pt x="195483" y="91613"/>
                  </a:lnTo>
                  <a:lnTo>
                    <a:pt x="195483" y="0"/>
                  </a:lnTo>
                  <a:lnTo>
                    <a:pt x="97741" y="0"/>
                  </a:lnTo>
                  <a:lnTo>
                    <a:pt x="97741" y="91613"/>
                  </a:lnTo>
                  <a:close/>
                </a:path>
                <a:path w="979170" h="92075">
                  <a:moveTo>
                    <a:pt x="195483" y="91613"/>
                  </a:moveTo>
                  <a:lnTo>
                    <a:pt x="293224" y="91613"/>
                  </a:lnTo>
                  <a:lnTo>
                    <a:pt x="293224" y="0"/>
                  </a:lnTo>
                  <a:lnTo>
                    <a:pt x="195483" y="0"/>
                  </a:lnTo>
                  <a:lnTo>
                    <a:pt x="195483" y="91613"/>
                  </a:lnTo>
                  <a:close/>
                </a:path>
                <a:path w="979170" h="92075">
                  <a:moveTo>
                    <a:pt x="293224" y="91613"/>
                  </a:moveTo>
                  <a:lnTo>
                    <a:pt x="391712" y="91613"/>
                  </a:lnTo>
                  <a:lnTo>
                    <a:pt x="391712" y="0"/>
                  </a:lnTo>
                  <a:lnTo>
                    <a:pt x="293224" y="0"/>
                  </a:lnTo>
                  <a:lnTo>
                    <a:pt x="293224" y="91613"/>
                  </a:lnTo>
                  <a:close/>
                </a:path>
                <a:path w="979170" h="92075">
                  <a:moveTo>
                    <a:pt x="391712" y="91613"/>
                  </a:moveTo>
                  <a:lnTo>
                    <a:pt x="489454" y="91613"/>
                  </a:lnTo>
                  <a:lnTo>
                    <a:pt x="489454" y="0"/>
                  </a:lnTo>
                  <a:lnTo>
                    <a:pt x="391712" y="0"/>
                  </a:lnTo>
                  <a:lnTo>
                    <a:pt x="391712" y="91613"/>
                  </a:lnTo>
                  <a:close/>
                </a:path>
                <a:path w="979170" h="92075">
                  <a:moveTo>
                    <a:pt x="489454" y="91613"/>
                  </a:moveTo>
                  <a:lnTo>
                    <a:pt x="587195" y="91613"/>
                  </a:lnTo>
                  <a:lnTo>
                    <a:pt x="587195" y="0"/>
                  </a:lnTo>
                  <a:lnTo>
                    <a:pt x="489454" y="0"/>
                  </a:lnTo>
                  <a:lnTo>
                    <a:pt x="489454" y="91613"/>
                  </a:lnTo>
                  <a:close/>
                </a:path>
                <a:path w="979170" h="92075">
                  <a:moveTo>
                    <a:pt x="587195" y="91613"/>
                  </a:moveTo>
                  <a:lnTo>
                    <a:pt x="684937" y="91613"/>
                  </a:lnTo>
                  <a:lnTo>
                    <a:pt x="684937" y="0"/>
                  </a:lnTo>
                  <a:lnTo>
                    <a:pt x="587195" y="0"/>
                  </a:lnTo>
                  <a:lnTo>
                    <a:pt x="587195" y="91613"/>
                  </a:lnTo>
                  <a:close/>
                </a:path>
                <a:path w="979170" h="92075">
                  <a:moveTo>
                    <a:pt x="684937" y="91613"/>
                  </a:moveTo>
                  <a:lnTo>
                    <a:pt x="783425" y="91613"/>
                  </a:lnTo>
                  <a:lnTo>
                    <a:pt x="783425" y="0"/>
                  </a:lnTo>
                  <a:lnTo>
                    <a:pt x="684937" y="0"/>
                  </a:lnTo>
                  <a:lnTo>
                    <a:pt x="684937" y="91613"/>
                  </a:lnTo>
                  <a:close/>
                </a:path>
                <a:path w="979170" h="92075">
                  <a:moveTo>
                    <a:pt x="783425" y="91613"/>
                  </a:moveTo>
                  <a:lnTo>
                    <a:pt x="881166" y="91613"/>
                  </a:lnTo>
                  <a:lnTo>
                    <a:pt x="881166" y="0"/>
                  </a:lnTo>
                  <a:lnTo>
                    <a:pt x="783425" y="0"/>
                  </a:lnTo>
                  <a:lnTo>
                    <a:pt x="783425" y="91613"/>
                  </a:lnTo>
                  <a:close/>
                </a:path>
                <a:path w="979170" h="92075">
                  <a:moveTo>
                    <a:pt x="881166" y="91613"/>
                  </a:moveTo>
                  <a:lnTo>
                    <a:pt x="978908" y="91613"/>
                  </a:lnTo>
                  <a:lnTo>
                    <a:pt x="978908" y="0"/>
                  </a:lnTo>
                  <a:lnTo>
                    <a:pt x="881166" y="0"/>
                  </a:lnTo>
                  <a:lnTo>
                    <a:pt x="881166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8381478" y="75671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2925108" y="6814666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4">
                  <a:moveTo>
                    <a:pt x="0" y="234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2351343" y="757345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2923615" y="7593733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5">
                  <a:moveTo>
                    <a:pt x="8953" y="24476"/>
                  </a:moveTo>
                  <a:lnTo>
                    <a:pt x="35067" y="0"/>
                  </a:lnTo>
                  <a:lnTo>
                    <a:pt x="26114" y="0"/>
                  </a:lnTo>
                  <a:lnTo>
                    <a:pt x="0" y="24476"/>
                  </a:lnTo>
                  <a:lnTo>
                    <a:pt x="8953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2922123" y="759373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2923615" y="7569257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5">
                  <a:moveTo>
                    <a:pt x="8953" y="0"/>
                  </a:moveTo>
                  <a:lnTo>
                    <a:pt x="35067" y="24476"/>
                  </a:lnTo>
                  <a:lnTo>
                    <a:pt x="26114" y="24476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2393872" y="7593732"/>
              <a:ext cx="555625" cy="0"/>
            </a:xfrm>
            <a:custGeom>
              <a:avLst/>
              <a:gdLst/>
              <a:ahLst/>
              <a:cxnLst/>
              <a:rect l="l" t="t" r="r" b="b"/>
              <a:pathLst>
                <a:path w="555625">
                  <a:moveTo>
                    <a:pt x="55511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2030509" y="7678353"/>
              <a:ext cx="14604" cy="169545"/>
            </a:xfrm>
            <a:custGeom>
              <a:avLst/>
              <a:gdLst/>
              <a:ahLst/>
              <a:cxnLst/>
              <a:rect l="l" t="t" r="r" b="b"/>
              <a:pathLst>
                <a:path w="14605" h="169545">
                  <a:moveTo>
                    <a:pt x="14176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5038"/>
                  </a:lnTo>
                  <a:close/>
                </a:path>
                <a:path w="14605" h="169545">
                  <a:moveTo>
                    <a:pt x="14176" y="169240"/>
                  </a:moveTo>
                  <a:lnTo>
                    <a:pt x="0" y="169240"/>
                  </a:lnTo>
                  <a:lnTo>
                    <a:pt x="0" y="104201"/>
                  </a:lnTo>
                  <a:lnTo>
                    <a:pt x="14176" y="104201"/>
                  </a:lnTo>
                  <a:lnTo>
                    <a:pt x="14176" y="16924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2030510" y="7848665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0" y="0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2035823" y="78441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>
                  <a:moveTo>
                    <a:pt x="0" y="0"/>
                  </a:moveTo>
                  <a:lnTo>
                    <a:pt x="84875" y="0"/>
                  </a:lnTo>
                </a:path>
              </a:pathLst>
            </a:custGeom>
            <a:ln w="8439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2035823" y="7847594"/>
              <a:ext cx="1468755" cy="0"/>
            </a:xfrm>
            <a:custGeom>
              <a:avLst/>
              <a:gdLst/>
              <a:ahLst/>
              <a:cxnLst/>
              <a:rect l="l" t="t" r="r" b="b"/>
              <a:pathLst>
                <a:path w="1468754">
                  <a:moveTo>
                    <a:pt x="0" y="0"/>
                  </a:moveTo>
                  <a:lnTo>
                    <a:pt x="1468180" y="0"/>
                  </a:lnTo>
                </a:path>
              </a:pathLst>
            </a:custGeom>
            <a:ln w="15390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3502605" y="784833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5">
                  <a:moveTo>
                    <a:pt x="0" y="0"/>
                  </a:moveTo>
                  <a:lnTo>
                    <a:pt x="0" y="55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3495141" y="7789548"/>
              <a:ext cx="14604" cy="58419"/>
            </a:xfrm>
            <a:custGeom>
              <a:avLst/>
              <a:gdLst/>
              <a:ahLst/>
              <a:cxnLst/>
              <a:rect l="l" t="t" r="r" b="b"/>
              <a:pathLst>
                <a:path w="14604" h="58420">
                  <a:moveTo>
                    <a:pt x="0" y="0"/>
                  </a:moveTo>
                  <a:lnTo>
                    <a:pt x="14176" y="0"/>
                  </a:lnTo>
                  <a:lnTo>
                    <a:pt x="14176" y="58045"/>
                  </a:lnTo>
                  <a:lnTo>
                    <a:pt x="0" y="580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3494024" y="7669870"/>
              <a:ext cx="16510" cy="82550"/>
            </a:xfrm>
            <a:custGeom>
              <a:avLst/>
              <a:gdLst/>
              <a:ahLst/>
              <a:cxnLst/>
              <a:rect l="l" t="t" r="r" b="b"/>
              <a:pathLst>
                <a:path w="16510" h="82550">
                  <a:moveTo>
                    <a:pt x="0" y="0"/>
                  </a:moveTo>
                  <a:lnTo>
                    <a:pt x="0" y="82005"/>
                  </a:lnTo>
                </a:path>
                <a:path w="16510" h="82550">
                  <a:moveTo>
                    <a:pt x="16410" y="0"/>
                  </a:moveTo>
                  <a:lnTo>
                    <a:pt x="16410" y="8200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3494024" y="7434191"/>
              <a:ext cx="16510" cy="200025"/>
            </a:xfrm>
            <a:custGeom>
              <a:avLst/>
              <a:gdLst/>
              <a:ahLst/>
              <a:cxnLst/>
              <a:rect l="l" t="t" r="r" b="b"/>
              <a:pathLst>
                <a:path w="16510" h="200025">
                  <a:moveTo>
                    <a:pt x="0" y="118188"/>
                  </a:moveTo>
                  <a:lnTo>
                    <a:pt x="0" y="199494"/>
                  </a:lnTo>
                </a:path>
                <a:path w="16510" h="200025">
                  <a:moveTo>
                    <a:pt x="16410" y="118188"/>
                  </a:moveTo>
                  <a:lnTo>
                    <a:pt x="16410" y="199494"/>
                  </a:lnTo>
                </a:path>
                <a:path w="16510" h="200025">
                  <a:moveTo>
                    <a:pt x="0" y="0"/>
                  </a:moveTo>
                  <a:lnTo>
                    <a:pt x="0" y="81305"/>
                  </a:lnTo>
                </a:path>
                <a:path w="16510" h="200025">
                  <a:moveTo>
                    <a:pt x="16410" y="0"/>
                  </a:moveTo>
                  <a:lnTo>
                    <a:pt x="16410" y="8130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3495141" y="7338472"/>
              <a:ext cx="14604" cy="58419"/>
            </a:xfrm>
            <a:custGeom>
              <a:avLst/>
              <a:gdLst/>
              <a:ahLst/>
              <a:cxnLst/>
              <a:rect l="l" t="t" r="r" b="b"/>
              <a:pathLst>
                <a:path w="14604" h="58420">
                  <a:moveTo>
                    <a:pt x="0" y="0"/>
                  </a:moveTo>
                  <a:lnTo>
                    <a:pt x="14176" y="0"/>
                  </a:lnTo>
                  <a:lnTo>
                    <a:pt x="14176" y="58045"/>
                  </a:lnTo>
                  <a:lnTo>
                    <a:pt x="0" y="580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3495142" y="7337402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2035823" y="7338123"/>
              <a:ext cx="1468755" cy="0"/>
            </a:xfrm>
            <a:custGeom>
              <a:avLst/>
              <a:gdLst/>
              <a:ahLst/>
              <a:cxnLst/>
              <a:rect l="l" t="t" r="r" b="b"/>
              <a:pathLst>
                <a:path w="1468754">
                  <a:moveTo>
                    <a:pt x="0" y="0"/>
                  </a:moveTo>
                  <a:lnTo>
                    <a:pt x="1468180" y="0"/>
                  </a:lnTo>
                </a:path>
              </a:pathLst>
            </a:custGeom>
            <a:ln w="16090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2037225" y="733148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62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2030509" y="7338472"/>
              <a:ext cx="14604" cy="52069"/>
            </a:xfrm>
            <a:custGeom>
              <a:avLst/>
              <a:gdLst/>
              <a:ahLst/>
              <a:cxnLst/>
              <a:rect l="l" t="t" r="r" b="b"/>
              <a:pathLst>
                <a:path w="14605" h="52070">
                  <a:moveTo>
                    <a:pt x="14176" y="51751"/>
                  </a:moveTo>
                  <a:lnTo>
                    <a:pt x="0" y="51751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5175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4730716" y="675032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4663565" y="6830051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4580000" y="688390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4495689" y="688390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4400185" y="6830052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4400185" y="6750326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0" y="53849"/>
                  </a:moveTo>
                  <a:lnTo>
                    <a:pt x="0" y="0"/>
                  </a:ln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4495689" y="675032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4580000" y="675032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4663565" y="675032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4034586" y="768954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3967436" y="7769968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3883870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3799560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3715993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3631683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3536925" y="776996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3536925" y="7689544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3631683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3715993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3799560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3883870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3967437" y="7689542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2766419" y="768954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2698523" y="7769968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0"/>
                  </a:moveTo>
                  <a:lnTo>
                    <a:pt x="67896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2614957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2530646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2447081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2362769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2268012" y="776996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2268012" y="7689544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2362769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2447081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2530646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2614957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2698523" y="7689542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4730716" y="692236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4663565" y="7002089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4580000" y="705594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4495689" y="705594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4400185" y="7002091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4400185" y="6922364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0" y="53849"/>
                  </a:moveTo>
                  <a:lnTo>
                    <a:pt x="0" y="0"/>
                  </a:ln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4495689" y="692236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4580000" y="692236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4663565" y="6922366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8850786" y="5315276"/>
              <a:ext cx="2525395" cy="0"/>
            </a:xfrm>
            <a:custGeom>
              <a:avLst/>
              <a:gdLst/>
              <a:ahLst/>
              <a:cxnLst/>
              <a:rect l="l" t="t" r="r" b="b"/>
              <a:pathLst>
                <a:path w="2525395">
                  <a:moveTo>
                    <a:pt x="25248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8822434" y="5289400"/>
              <a:ext cx="2553335" cy="0"/>
            </a:xfrm>
            <a:custGeom>
              <a:avLst/>
              <a:gdLst/>
              <a:ahLst/>
              <a:cxnLst/>
              <a:rect l="l" t="t" r="r" b="b"/>
              <a:pathLst>
                <a:path w="2553334">
                  <a:moveTo>
                    <a:pt x="25532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6528117" y="646779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8836610" y="5774046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8836610" y="599643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8850786" y="5315276"/>
              <a:ext cx="0" cy="903605"/>
            </a:xfrm>
            <a:custGeom>
              <a:avLst/>
              <a:gdLst/>
              <a:ahLst/>
              <a:cxnLst/>
              <a:rect l="l" t="t" r="r" b="b"/>
              <a:pathLst>
                <a:path h="903604">
                  <a:moveTo>
                    <a:pt x="0" y="9035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8822434" y="5289400"/>
              <a:ext cx="0" cy="929640"/>
            </a:xfrm>
            <a:custGeom>
              <a:avLst/>
              <a:gdLst/>
              <a:ahLst/>
              <a:cxnLst/>
              <a:rect l="l" t="t" r="r" b="b"/>
              <a:pathLst>
                <a:path h="929639">
                  <a:moveTo>
                    <a:pt x="0" y="9294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8822432" y="5760756"/>
              <a:ext cx="28575" cy="497840"/>
            </a:xfrm>
            <a:custGeom>
              <a:avLst/>
              <a:gdLst/>
              <a:ahLst/>
              <a:cxnLst/>
              <a:rect l="l" t="t" r="r" b="b"/>
              <a:pathLst>
                <a:path w="28575" h="497839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  <a:path w="28575" h="497839">
                  <a:moveTo>
                    <a:pt x="28352" y="497232"/>
                  </a:moveTo>
                  <a:lnTo>
                    <a:pt x="0" y="497232"/>
                  </a:lnTo>
                  <a:lnTo>
                    <a:pt x="0" y="458069"/>
                  </a:lnTo>
                  <a:lnTo>
                    <a:pt x="28352" y="458069"/>
                  </a:lnTo>
                  <a:lnTo>
                    <a:pt x="28352" y="497232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8822434" y="6218827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39163"/>
                  </a:moveTo>
                  <a:lnTo>
                    <a:pt x="0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8822434" y="6218827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39163"/>
                  </a:moveTo>
                  <a:lnTo>
                    <a:pt x="28352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8836610" y="5328562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8836610" y="5550954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8822432" y="5289399"/>
              <a:ext cx="41910" cy="929640"/>
            </a:xfrm>
            <a:custGeom>
              <a:avLst/>
              <a:gdLst/>
              <a:ahLst/>
              <a:cxnLst/>
              <a:rect l="l" t="t" r="r" b="b"/>
              <a:pathLst>
                <a:path w="41909" h="929639">
                  <a:moveTo>
                    <a:pt x="0" y="929425"/>
                  </a:moveTo>
                  <a:lnTo>
                    <a:pt x="28352" y="929425"/>
                  </a:lnTo>
                  <a:lnTo>
                    <a:pt x="28352" y="916138"/>
                  </a:lnTo>
                  <a:lnTo>
                    <a:pt x="0" y="916138"/>
                  </a:lnTo>
                  <a:lnTo>
                    <a:pt x="0" y="929425"/>
                  </a:lnTo>
                  <a:close/>
                </a:path>
                <a:path w="41909" h="929639">
                  <a:moveTo>
                    <a:pt x="0" y="39163"/>
                  </a:moveTo>
                  <a:lnTo>
                    <a:pt x="28352" y="39163"/>
                  </a:lnTo>
                  <a:lnTo>
                    <a:pt x="28352" y="25875"/>
                  </a:lnTo>
                  <a:lnTo>
                    <a:pt x="0" y="25875"/>
                  </a:lnTo>
                  <a:lnTo>
                    <a:pt x="0" y="39163"/>
                  </a:lnTo>
                  <a:close/>
                </a:path>
                <a:path w="41909" h="929639">
                  <a:moveTo>
                    <a:pt x="41782" y="0"/>
                  </a:moveTo>
                  <a:lnTo>
                    <a:pt x="28352" y="0"/>
                  </a:lnTo>
                  <a:lnTo>
                    <a:pt x="28352" y="25875"/>
                  </a:lnTo>
                  <a:lnTo>
                    <a:pt x="41782" y="25875"/>
                  </a:lnTo>
                  <a:lnTo>
                    <a:pt x="41782" y="0"/>
                  </a:lnTo>
                  <a:close/>
                </a:path>
                <a:path w="41909" h="929639">
                  <a:moveTo>
                    <a:pt x="28352" y="0"/>
                  </a:moveTo>
                  <a:lnTo>
                    <a:pt x="0" y="0"/>
                  </a:lnTo>
                  <a:lnTo>
                    <a:pt x="0" y="25875"/>
                  </a:lnTo>
                  <a:lnTo>
                    <a:pt x="28352" y="25875"/>
                  </a:lnTo>
                  <a:lnTo>
                    <a:pt x="28352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8822434" y="52894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28352" y="0"/>
                  </a:moveTo>
                  <a:lnTo>
                    <a:pt x="0" y="25875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8822434" y="52894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0"/>
                  </a:moveTo>
                  <a:lnTo>
                    <a:pt x="28352" y="25875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8822432" y="5289399"/>
              <a:ext cx="2553335" cy="707390"/>
            </a:xfrm>
            <a:custGeom>
              <a:avLst/>
              <a:gdLst/>
              <a:ahLst/>
              <a:cxnLst/>
              <a:rect l="l" t="t" r="r" b="b"/>
              <a:pathLst>
                <a:path w="2553334" h="707389">
                  <a:moveTo>
                    <a:pt x="0" y="707035"/>
                  </a:moveTo>
                  <a:lnTo>
                    <a:pt x="28352" y="707035"/>
                  </a:lnTo>
                  <a:lnTo>
                    <a:pt x="28352" y="693747"/>
                  </a:lnTo>
                  <a:lnTo>
                    <a:pt x="0" y="693747"/>
                  </a:lnTo>
                  <a:lnTo>
                    <a:pt x="0" y="707035"/>
                  </a:lnTo>
                  <a:close/>
                </a:path>
                <a:path w="2553334" h="707389">
                  <a:moveTo>
                    <a:pt x="0" y="261554"/>
                  </a:moveTo>
                  <a:lnTo>
                    <a:pt x="28352" y="261554"/>
                  </a:lnTo>
                  <a:lnTo>
                    <a:pt x="28352" y="248965"/>
                  </a:lnTo>
                  <a:lnTo>
                    <a:pt x="0" y="248965"/>
                  </a:lnTo>
                  <a:lnTo>
                    <a:pt x="0" y="261554"/>
                  </a:lnTo>
                  <a:close/>
                </a:path>
                <a:path w="2553334" h="707389">
                  <a:moveTo>
                    <a:pt x="2553219" y="0"/>
                  </a:moveTo>
                  <a:lnTo>
                    <a:pt x="2539043" y="0"/>
                  </a:lnTo>
                  <a:lnTo>
                    <a:pt x="2539043" y="25875"/>
                  </a:lnTo>
                  <a:lnTo>
                    <a:pt x="2553219" y="25875"/>
                  </a:lnTo>
                  <a:lnTo>
                    <a:pt x="2553219" y="0"/>
                  </a:lnTo>
                  <a:close/>
                </a:path>
                <a:path w="2553334" h="707389">
                  <a:moveTo>
                    <a:pt x="1297501" y="0"/>
                  </a:moveTo>
                  <a:lnTo>
                    <a:pt x="1283324" y="0"/>
                  </a:lnTo>
                  <a:lnTo>
                    <a:pt x="1283324" y="25875"/>
                  </a:lnTo>
                  <a:lnTo>
                    <a:pt x="1297501" y="25875"/>
                  </a:lnTo>
                  <a:lnTo>
                    <a:pt x="129750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8864216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9178332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9492449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9805819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0119935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0434051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0748167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1061537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9164155" y="5289399"/>
              <a:ext cx="1897380" cy="26034"/>
            </a:xfrm>
            <a:custGeom>
              <a:avLst/>
              <a:gdLst/>
              <a:ahLst/>
              <a:cxnLst/>
              <a:rect l="l" t="t" r="r" b="b"/>
              <a:pathLst>
                <a:path w="1897379" h="26035">
                  <a:moveTo>
                    <a:pt x="328292" y="0"/>
                  </a:moveTo>
                  <a:lnTo>
                    <a:pt x="314116" y="0"/>
                  </a:lnTo>
                  <a:lnTo>
                    <a:pt x="314116" y="25875"/>
                  </a:lnTo>
                  <a:lnTo>
                    <a:pt x="328292" y="25875"/>
                  </a:lnTo>
                  <a:lnTo>
                    <a:pt x="328292" y="0"/>
                  </a:lnTo>
                  <a:close/>
                </a:path>
                <a:path w="1897379" h="26035">
                  <a:moveTo>
                    <a:pt x="14176" y="0"/>
                  </a:moveTo>
                  <a:lnTo>
                    <a:pt x="0" y="0"/>
                  </a:lnTo>
                  <a:lnTo>
                    <a:pt x="0" y="25875"/>
                  </a:lnTo>
                  <a:lnTo>
                    <a:pt x="14176" y="25875"/>
                  </a:lnTo>
                  <a:lnTo>
                    <a:pt x="14176" y="0"/>
                  </a:lnTo>
                  <a:close/>
                </a:path>
                <a:path w="1897379" h="26035">
                  <a:moveTo>
                    <a:pt x="1584010" y="0"/>
                  </a:moveTo>
                  <a:lnTo>
                    <a:pt x="1569834" y="0"/>
                  </a:lnTo>
                  <a:lnTo>
                    <a:pt x="1569834" y="25875"/>
                  </a:lnTo>
                  <a:lnTo>
                    <a:pt x="1584010" y="25875"/>
                  </a:lnTo>
                  <a:lnTo>
                    <a:pt x="1584010" y="0"/>
                  </a:lnTo>
                  <a:close/>
                </a:path>
                <a:path w="1897379" h="26035">
                  <a:moveTo>
                    <a:pt x="641662" y="0"/>
                  </a:moveTo>
                  <a:lnTo>
                    <a:pt x="628232" y="0"/>
                  </a:lnTo>
                  <a:lnTo>
                    <a:pt x="628232" y="25875"/>
                  </a:lnTo>
                  <a:lnTo>
                    <a:pt x="641662" y="25875"/>
                  </a:lnTo>
                  <a:lnTo>
                    <a:pt x="641662" y="0"/>
                  </a:lnTo>
                  <a:close/>
                </a:path>
                <a:path w="1897379" h="26035">
                  <a:moveTo>
                    <a:pt x="1269894" y="0"/>
                  </a:moveTo>
                  <a:lnTo>
                    <a:pt x="1255718" y="0"/>
                  </a:lnTo>
                  <a:lnTo>
                    <a:pt x="1255718" y="25875"/>
                  </a:lnTo>
                  <a:lnTo>
                    <a:pt x="1269894" y="25875"/>
                  </a:lnTo>
                  <a:lnTo>
                    <a:pt x="1269894" y="0"/>
                  </a:lnTo>
                  <a:close/>
                </a:path>
                <a:path w="1897379" h="26035">
                  <a:moveTo>
                    <a:pt x="1897381" y="0"/>
                  </a:moveTo>
                  <a:lnTo>
                    <a:pt x="1883950" y="0"/>
                  </a:lnTo>
                  <a:lnTo>
                    <a:pt x="1883950" y="25875"/>
                  </a:lnTo>
                  <a:lnTo>
                    <a:pt x="1897381" y="25875"/>
                  </a:lnTo>
                  <a:lnTo>
                    <a:pt x="18973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85" name="object 3585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9380531" y="7074772"/>
              <a:ext cx="205896" cy="94507"/>
            </a:xfrm>
            <a:prstGeom prst="rect">
              <a:avLst/>
            </a:prstGeom>
          </p:spPr>
        </p:pic>
        <p:sp>
          <p:nvSpPr>
            <p:cNvPr id="3586" name="object 3586"/>
            <p:cNvSpPr/>
            <p:nvPr/>
          </p:nvSpPr>
          <p:spPr>
            <a:xfrm>
              <a:off x="9276818" y="6965024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0"/>
                  </a:moveTo>
                  <a:lnTo>
                    <a:pt x="2014521" y="0"/>
                  </a:lnTo>
                  <a:lnTo>
                    <a:pt x="2014521" y="314004"/>
                  </a:lnTo>
                  <a:lnTo>
                    <a:pt x="0" y="3140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87" name="object 358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9716285" y="7074772"/>
              <a:ext cx="205896" cy="94507"/>
            </a:xfrm>
            <a:prstGeom prst="rect">
              <a:avLst/>
            </a:prstGeom>
          </p:spPr>
        </p:pic>
        <p:pic>
          <p:nvPicPr>
            <p:cNvPr id="3588" name="object 3588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052038" y="7074772"/>
              <a:ext cx="205896" cy="94507"/>
            </a:xfrm>
            <a:prstGeom prst="rect">
              <a:avLst/>
            </a:prstGeom>
          </p:spPr>
        </p:pic>
        <p:pic>
          <p:nvPicPr>
            <p:cNvPr id="3589" name="object 3589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0387792" y="7074772"/>
              <a:ext cx="205896" cy="94507"/>
            </a:xfrm>
            <a:prstGeom prst="rect">
              <a:avLst/>
            </a:prstGeom>
          </p:spPr>
        </p:pic>
        <p:pic>
          <p:nvPicPr>
            <p:cNvPr id="3590" name="object 3590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0723546" y="7074772"/>
              <a:ext cx="205896" cy="94507"/>
            </a:xfrm>
            <a:prstGeom prst="rect">
              <a:avLst/>
            </a:prstGeom>
          </p:spPr>
        </p:pic>
        <p:pic>
          <p:nvPicPr>
            <p:cNvPr id="3591" name="object 3591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1059299" y="7074772"/>
              <a:ext cx="205896" cy="94507"/>
            </a:xfrm>
            <a:prstGeom prst="rect">
              <a:avLst/>
            </a:prstGeom>
          </p:spPr>
        </p:pic>
        <p:pic>
          <p:nvPicPr>
            <p:cNvPr id="3592" name="object 3592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380531" y="6642578"/>
              <a:ext cx="205896" cy="95208"/>
            </a:xfrm>
            <a:prstGeom prst="rect">
              <a:avLst/>
            </a:prstGeom>
          </p:spPr>
        </p:pic>
        <p:sp>
          <p:nvSpPr>
            <p:cNvPr id="3593" name="object 3593"/>
            <p:cNvSpPr/>
            <p:nvPr/>
          </p:nvSpPr>
          <p:spPr>
            <a:xfrm>
              <a:off x="9276818" y="6532830"/>
              <a:ext cx="2014855" cy="314960"/>
            </a:xfrm>
            <a:custGeom>
              <a:avLst/>
              <a:gdLst/>
              <a:ahLst/>
              <a:cxnLst/>
              <a:rect l="l" t="t" r="r" b="b"/>
              <a:pathLst>
                <a:path w="2014854" h="314959">
                  <a:moveTo>
                    <a:pt x="0" y="0"/>
                  </a:moveTo>
                  <a:lnTo>
                    <a:pt x="2014521" y="0"/>
                  </a:lnTo>
                  <a:lnTo>
                    <a:pt x="2014521" y="314704"/>
                  </a:lnTo>
                  <a:lnTo>
                    <a:pt x="0" y="3147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94" name="object 3594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9716285" y="6642578"/>
              <a:ext cx="205896" cy="95208"/>
            </a:xfrm>
            <a:prstGeom prst="rect">
              <a:avLst/>
            </a:prstGeom>
          </p:spPr>
        </p:pic>
        <p:pic>
          <p:nvPicPr>
            <p:cNvPr id="3595" name="object 3595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0052038" y="6642578"/>
              <a:ext cx="205896" cy="95208"/>
            </a:xfrm>
            <a:prstGeom prst="rect">
              <a:avLst/>
            </a:prstGeom>
          </p:spPr>
        </p:pic>
        <p:pic>
          <p:nvPicPr>
            <p:cNvPr id="3596" name="object 3596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10387792" y="6642578"/>
              <a:ext cx="205896" cy="95208"/>
            </a:xfrm>
            <a:prstGeom prst="rect">
              <a:avLst/>
            </a:prstGeom>
          </p:spPr>
        </p:pic>
        <p:pic>
          <p:nvPicPr>
            <p:cNvPr id="3597" name="object 3597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10723546" y="6642578"/>
              <a:ext cx="205896" cy="95208"/>
            </a:xfrm>
            <a:prstGeom prst="rect">
              <a:avLst/>
            </a:prstGeom>
          </p:spPr>
        </p:pic>
        <p:pic>
          <p:nvPicPr>
            <p:cNvPr id="3598" name="object 3598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11059299" y="6642578"/>
              <a:ext cx="205896" cy="95208"/>
            </a:xfrm>
            <a:prstGeom prst="rect">
              <a:avLst/>
            </a:prstGeom>
          </p:spPr>
        </p:pic>
        <p:pic>
          <p:nvPicPr>
            <p:cNvPr id="3599" name="object 3599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9380531" y="5504051"/>
              <a:ext cx="205895" cy="94507"/>
            </a:xfrm>
            <a:prstGeom prst="rect">
              <a:avLst/>
            </a:prstGeom>
          </p:spPr>
        </p:pic>
        <p:sp>
          <p:nvSpPr>
            <p:cNvPr id="3600" name="object 3600"/>
            <p:cNvSpPr/>
            <p:nvPr/>
          </p:nvSpPr>
          <p:spPr>
            <a:xfrm>
              <a:off x="9276818" y="5394301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314004"/>
                  </a:moveTo>
                  <a:lnTo>
                    <a:pt x="2014521" y="3140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0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01" name="object 3601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9716285" y="5504051"/>
              <a:ext cx="205895" cy="94507"/>
            </a:xfrm>
            <a:prstGeom prst="rect">
              <a:avLst/>
            </a:prstGeom>
          </p:spPr>
        </p:pic>
        <p:pic>
          <p:nvPicPr>
            <p:cNvPr id="3602" name="object 3602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0052038" y="5504051"/>
              <a:ext cx="205895" cy="94507"/>
            </a:xfrm>
            <a:prstGeom prst="rect">
              <a:avLst/>
            </a:prstGeom>
          </p:spPr>
        </p:pic>
        <p:pic>
          <p:nvPicPr>
            <p:cNvPr id="3603" name="object 3603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0387792" y="5504051"/>
              <a:ext cx="205895" cy="94507"/>
            </a:xfrm>
            <a:prstGeom prst="rect">
              <a:avLst/>
            </a:prstGeom>
          </p:spPr>
        </p:pic>
        <p:pic>
          <p:nvPicPr>
            <p:cNvPr id="3604" name="object 3604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10723546" y="5504051"/>
              <a:ext cx="205895" cy="94507"/>
            </a:xfrm>
            <a:prstGeom prst="rect">
              <a:avLst/>
            </a:prstGeom>
          </p:spPr>
        </p:pic>
        <p:pic>
          <p:nvPicPr>
            <p:cNvPr id="3605" name="object 3605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1059299" y="5504051"/>
              <a:ext cx="205895" cy="94507"/>
            </a:xfrm>
            <a:prstGeom prst="rect">
              <a:avLst/>
            </a:prstGeom>
          </p:spPr>
        </p:pic>
        <p:pic>
          <p:nvPicPr>
            <p:cNvPr id="3606" name="object 3606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9380531" y="5936245"/>
              <a:ext cx="205896" cy="94507"/>
            </a:xfrm>
            <a:prstGeom prst="rect">
              <a:avLst/>
            </a:prstGeom>
          </p:spPr>
        </p:pic>
        <p:sp>
          <p:nvSpPr>
            <p:cNvPr id="3607" name="object 3607"/>
            <p:cNvSpPr/>
            <p:nvPr/>
          </p:nvSpPr>
          <p:spPr>
            <a:xfrm>
              <a:off x="9276818" y="5825795"/>
              <a:ext cx="2014855" cy="314960"/>
            </a:xfrm>
            <a:custGeom>
              <a:avLst/>
              <a:gdLst/>
              <a:ahLst/>
              <a:cxnLst/>
              <a:rect l="l" t="t" r="r" b="b"/>
              <a:pathLst>
                <a:path w="2014854" h="314960">
                  <a:moveTo>
                    <a:pt x="0" y="314704"/>
                  </a:moveTo>
                  <a:lnTo>
                    <a:pt x="2014521" y="3147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7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08" name="object 3608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9716285" y="5936245"/>
              <a:ext cx="205896" cy="94507"/>
            </a:xfrm>
            <a:prstGeom prst="rect">
              <a:avLst/>
            </a:prstGeom>
          </p:spPr>
        </p:pic>
        <p:pic>
          <p:nvPicPr>
            <p:cNvPr id="3609" name="object 3609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0052038" y="5936245"/>
              <a:ext cx="205896" cy="94507"/>
            </a:xfrm>
            <a:prstGeom prst="rect">
              <a:avLst/>
            </a:prstGeom>
          </p:spPr>
        </p:pic>
        <p:pic>
          <p:nvPicPr>
            <p:cNvPr id="3610" name="object 3610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0387792" y="5936245"/>
              <a:ext cx="205896" cy="94507"/>
            </a:xfrm>
            <a:prstGeom prst="rect">
              <a:avLst/>
            </a:prstGeom>
          </p:spPr>
        </p:pic>
        <p:pic>
          <p:nvPicPr>
            <p:cNvPr id="3611" name="object 3611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0723546" y="5936245"/>
              <a:ext cx="205896" cy="94507"/>
            </a:xfrm>
            <a:prstGeom prst="rect">
              <a:avLst/>
            </a:prstGeom>
          </p:spPr>
        </p:pic>
        <p:pic>
          <p:nvPicPr>
            <p:cNvPr id="3612" name="object 3612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1059299" y="5936245"/>
              <a:ext cx="205896" cy="94507"/>
            </a:xfrm>
            <a:prstGeom prst="rect">
              <a:avLst/>
            </a:prstGeom>
          </p:spPr>
        </p:pic>
        <p:sp>
          <p:nvSpPr>
            <p:cNvPr id="3613" name="object 3613"/>
            <p:cNvSpPr/>
            <p:nvPr/>
          </p:nvSpPr>
          <p:spPr>
            <a:xfrm>
              <a:off x="12830586" y="560340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1417436" y="5629981"/>
              <a:ext cx="0" cy="523240"/>
            </a:xfrm>
            <a:custGeom>
              <a:avLst/>
              <a:gdLst/>
              <a:ahLst/>
              <a:cxnLst/>
              <a:rect l="l" t="t" r="r" b="b"/>
              <a:pathLst>
                <a:path h="523239">
                  <a:moveTo>
                    <a:pt x="0" y="52310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1417436" y="4792167"/>
              <a:ext cx="1148080" cy="811530"/>
            </a:xfrm>
            <a:custGeom>
              <a:avLst/>
              <a:gdLst/>
              <a:ahLst/>
              <a:cxnLst/>
              <a:rect l="l" t="t" r="r" b="b"/>
              <a:pathLst>
                <a:path w="1148079" h="811529">
                  <a:moveTo>
                    <a:pt x="1147531" y="811237"/>
                  </a:moveTo>
                  <a:lnTo>
                    <a:pt x="0" y="8112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2830586" y="560340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1417436" y="5629980"/>
              <a:ext cx="993140" cy="0"/>
            </a:xfrm>
            <a:custGeom>
              <a:avLst/>
              <a:gdLst/>
              <a:ahLst/>
              <a:cxnLst/>
              <a:rect l="l" t="t" r="r" b="b"/>
              <a:pathLst>
                <a:path w="993140">
                  <a:moveTo>
                    <a:pt x="0" y="0"/>
                  </a:moveTo>
                  <a:lnTo>
                    <a:pt x="9930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2438873" y="5629980"/>
              <a:ext cx="126364" cy="0"/>
            </a:xfrm>
            <a:custGeom>
              <a:avLst/>
              <a:gdLst/>
              <a:ahLst/>
              <a:cxnLst/>
              <a:rect l="l" t="t" r="r" b="b"/>
              <a:pathLst>
                <a:path w="126365">
                  <a:moveTo>
                    <a:pt x="0" y="0"/>
                  </a:moveTo>
                  <a:lnTo>
                    <a:pt x="12609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2830586" y="562998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2438873" y="607476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1049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2438873" y="5629980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58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2410521" y="6074763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7832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2410521" y="5629980"/>
              <a:ext cx="0" cy="196215"/>
            </a:xfrm>
            <a:custGeom>
              <a:avLst/>
              <a:gdLst/>
              <a:ahLst/>
              <a:cxnLst/>
              <a:rect l="l" t="t" r="r" b="b"/>
              <a:pathLst>
                <a:path h="196214">
                  <a:moveTo>
                    <a:pt x="0" y="1958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2564967" y="560340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2410521" y="582579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2410521" y="6074760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1417436" y="6153089"/>
              <a:ext cx="993140" cy="0"/>
            </a:xfrm>
            <a:custGeom>
              <a:avLst/>
              <a:gdLst/>
              <a:ahLst/>
              <a:cxnLst/>
              <a:rect l="l" t="t" r="r" b="b"/>
              <a:pathLst>
                <a:path w="993140">
                  <a:moveTo>
                    <a:pt x="0" y="0"/>
                  </a:moveTo>
                  <a:lnTo>
                    <a:pt x="9930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2886545" y="4765593"/>
              <a:ext cx="0" cy="864869"/>
            </a:xfrm>
            <a:custGeom>
              <a:avLst/>
              <a:gdLst/>
              <a:ahLst/>
              <a:cxnLst/>
              <a:rect l="l" t="t" r="r" b="b"/>
              <a:pathLst>
                <a:path h="864870">
                  <a:moveTo>
                    <a:pt x="0" y="8643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2858192" y="4792169"/>
              <a:ext cx="0" cy="811530"/>
            </a:xfrm>
            <a:custGeom>
              <a:avLst/>
              <a:gdLst/>
              <a:ahLst/>
              <a:cxnLst/>
              <a:rect l="l" t="t" r="r" b="b"/>
              <a:pathLst>
                <a:path h="811529">
                  <a:moveTo>
                    <a:pt x="0" y="0"/>
                  </a:moveTo>
                  <a:lnTo>
                    <a:pt x="0" y="81123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2574667" y="5663549"/>
              <a:ext cx="15240" cy="52705"/>
            </a:xfrm>
            <a:custGeom>
              <a:avLst/>
              <a:gdLst/>
              <a:ahLst/>
              <a:cxnLst/>
              <a:rect l="l" t="t" r="r" b="b"/>
              <a:pathLst>
                <a:path w="15240" h="52704">
                  <a:moveTo>
                    <a:pt x="0" y="0"/>
                  </a:moveTo>
                  <a:lnTo>
                    <a:pt x="4476" y="23777"/>
                  </a:lnTo>
                  <a:lnTo>
                    <a:pt x="12684" y="46855"/>
                  </a:lnTo>
                  <a:lnTo>
                    <a:pt x="14922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2601527" y="5739775"/>
              <a:ext cx="31750" cy="43815"/>
            </a:xfrm>
            <a:custGeom>
              <a:avLst/>
              <a:gdLst/>
              <a:ahLst/>
              <a:cxnLst/>
              <a:rect l="l" t="t" r="r" b="b"/>
              <a:pathLst>
                <a:path w="31750" h="43814">
                  <a:moveTo>
                    <a:pt x="0" y="0"/>
                  </a:moveTo>
                  <a:lnTo>
                    <a:pt x="8207" y="14686"/>
                  </a:lnTo>
                  <a:lnTo>
                    <a:pt x="23129" y="34967"/>
                  </a:lnTo>
                  <a:lnTo>
                    <a:pt x="31337" y="433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2652263" y="5802018"/>
              <a:ext cx="45085" cy="31750"/>
            </a:xfrm>
            <a:custGeom>
              <a:avLst/>
              <a:gdLst/>
              <a:ahLst/>
              <a:cxnLst/>
              <a:rect l="l" t="t" r="r" b="b"/>
              <a:pathLst>
                <a:path w="45084" h="31750">
                  <a:moveTo>
                    <a:pt x="0" y="0"/>
                  </a:moveTo>
                  <a:lnTo>
                    <a:pt x="8207" y="7692"/>
                  </a:lnTo>
                  <a:lnTo>
                    <a:pt x="29098" y="22378"/>
                  </a:lnTo>
                  <a:lnTo>
                    <a:pt x="44767" y="314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2721652" y="5845377"/>
              <a:ext cx="55244" cy="16510"/>
            </a:xfrm>
            <a:custGeom>
              <a:avLst/>
              <a:gdLst/>
              <a:ahLst/>
              <a:cxnLst/>
              <a:rect l="l" t="t" r="r" b="b"/>
              <a:pathLst>
                <a:path w="55245" h="16510">
                  <a:moveTo>
                    <a:pt x="0" y="0"/>
                  </a:moveTo>
                  <a:lnTo>
                    <a:pt x="5968" y="2098"/>
                  </a:lnTo>
                  <a:lnTo>
                    <a:pt x="29844" y="10490"/>
                  </a:lnTo>
                  <a:lnTo>
                    <a:pt x="55212" y="160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2638087" y="5622988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89">
                  <a:moveTo>
                    <a:pt x="178322" y="0"/>
                  </a:moveTo>
                  <a:lnTo>
                    <a:pt x="185783" y="6993"/>
                  </a:lnTo>
                  <a:lnTo>
                    <a:pt x="7461" y="173436"/>
                  </a:lnTo>
                  <a:lnTo>
                    <a:pt x="0" y="166443"/>
                  </a:lnTo>
                  <a:lnTo>
                    <a:pt x="17832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2816409" y="5603405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265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26575"/>
                  </a:lnTo>
                  <a:lnTo>
                    <a:pt x="14176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2564967" y="5603405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70" h="26670">
                  <a:moveTo>
                    <a:pt x="0" y="26575"/>
                  </a:moveTo>
                  <a:lnTo>
                    <a:pt x="0" y="0"/>
                  </a:lnTo>
                  <a:lnTo>
                    <a:pt x="13430" y="0"/>
                  </a:lnTo>
                  <a:lnTo>
                    <a:pt x="13430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2474687" y="6051684"/>
              <a:ext cx="57150" cy="14604"/>
            </a:xfrm>
            <a:custGeom>
              <a:avLst/>
              <a:gdLst/>
              <a:ahLst/>
              <a:cxnLst/>
              <a:rect l="l" t="t" r="r" b="b"/>
              <a:pathLst>
                <a:path w="57150" h="14604">
                  <a:moveTo>
                    <a:pt x="0" y="13986"/>
                  </a:moveTo>
                  <a:lnTo>
                    <a:pt x="26114" y="9790"/>
                  </a:lnTo>
                  <a:lnTo>
                    <a:pt x="50736" y="2098"/>
                  </a:lnTo>
                  <a:lnTo>
                    <a:pt x="567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2556759" y="6011121"/>
              <a:ext cx="45720" cy="29845"/>
            </a:xfrm>
            <a:custGeom>
              <a:avLst/>
              <a:gdLst/>
              <a:ahLst/>
              <a:cxnLst/>
              <a:rect l="l" t="t" r="r" b="b"/>
              <a:pathLst>
                <a:path w="45720" h="29845">
                  <a:moveTo>
                    <a:pt x="0" y="29372"/>
                  </a:moveTo>
                  <a:lnTo>
                    <a:pt x="15668" y="21679"/>
                  </a:lnTo>
                  <a:lnTo>
                    <a:pt x="36559" y="7692"/>
                  </a:lnTo>
                  <a:lnTo>
                    <a:pt x="455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2623164" y="5950977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20" h="42545">
                  <a:moveTo>
                    <a:pt x="0" y="41960"/>
                  </a:moveTo>
                  <a:lnTo>
                    <a:pt x="8207" y="34267"/>
                  </a:lnTo>
                  <a:lnTo>
                    <a:pt x="23875" y="14686"/>
                  </a:ln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2668677" y="5876149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5" h="52070">
                  <a:moveTo>
                    <a:pt x="0" y="51751"/>
                  </a:moveTo>
                  <a:lnTo>
                    <a:pt x="2984" y="46855"/>
                  </a:lnTo>
                  <a:lnTo>
                    <a:pt x="11937" y="23777"/>
                  </a:lnTo>
                  <a:lnTo>
                    <a:pt x="179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2431412" y="5832789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89">
                  <a:moveTo>
                    <a:pt x="0" y="6993"/>
                  </a:moveTo>
                  <a:lnTo>
                    <a:pt x="7461" y="0"/>
                  </a:lnTo>
                  <a:lnTo>
                    <a:pt x="185783" y="166443"/>
                  </a:lnTo>
                  <a:lnTo>
                    <a:pt x="178322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2410521" y="582579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2410521" y="606147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28352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8352" y="6993"/>
                  </a:lnTo>
                  <a:lnTo>
                    <a:pt x="28352" y="1328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7640581" y="6820959"/>
              <a:ext cx="783590" cy="0"/>
            </a:xfrm>
            <a:custGeom>
              <a:avLst/>
              <a:gdLst/>
              <a:ahLst/>
              <a:cxnLst/>
              <a:rect l="l" t="t" r="r" b="b"/>
              <a:pathLst>
                <a:path w="783590">
                  <a:moveTo>
                    <a:pt x="0" y="0"/>
                  </a:moveTo>
                  <a:lnTo>
                    <a:pt x="39548" y="0"/>
                  </a:lnTo>
                </a:path>
                <a:path w="783590">
                  <a:moveTo>
                    <a:pt x="56697" y="0"/>
                  </a:moveTo>
                  <a:lnTo>
                    <a:pt x="128332" y="0"/>
                  </a:lnTo>
                </a:path>
                <a:path w="783590">
                  <a:moveTo>
                    <a:pt x="233535" y="0"/>
                  </a:moveTo>
                  <a:lnTo>
                    <a:pt x="305166" y="0"/>
                  </a:lnTo>
                </a:path>
                <a:path w="783590">
                  <a:moveTo>
                    <a:pt x="322315" y="0"/>
                  </a:moveTo>
                  <a:lnTo>
                    <a:pt x="458867" y="0"/>
                  </a:lnTo>
                </a:path>
                <a:path w="783590">
                  <a:moveTo>
                    <a:pt x="476016" y="0"/>
                  </a:moveTo>
                  <a:lnTo>
                    <a:pt x="547651" y="0"/>
                  </a:lnTo>
                </a:path>
                <a:path w="783590">
                  <a:moveTo>
                    <a:pt x="652854" y="0"/>
                  </a:moveTo>
                  <a:lnTo>
                    <a:pt x="725231" y="0"/>
                  </a:lnTo>
                </a:path>
                <a:path w="783590">
                  <a:moveTo>
                    <a:pt x="741635" y="0"/>
                  </a:moveTo>
                  <a:lnTo>
                    <a:pt x="78342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8293435" y="6860124"/>
              <a:ext cx="88265" cy="707390"/>
            </a:xfrm>
            <a:custGeom>
              <a:avLst/>
              <a:gdLst/>
              <a:ahLst/>
              <a:cxnLst/>
              <a:rect l="l" t="t" r="r" b="b"/>
              <a:pathLst>
                <a:path w="88265" h="707390">
                  <a:moveTo>
                    <a:pt x="0" y="0"/>
                  </a:moveTo>
                  <a:lnTo>
                    <a:pt x="88042" y="0"/>
                  </a:lnTo>
                  <a:lnTo>
                    <a:pt x="88042" y="70703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7874116" y="6860124"/>
              <a:ext cx="314325" cy="0"/>
            </a:xfrm>
            <a:custGeom>
              <a:avLst/>
              <a:gdLst/>
              <a:ahLst/>
              <a:cxnLst/>
              <a:rect l="l" t="t" r="r" b="b"/>
              <a:pathLst>
                <a:path w="314325">
                  <a:moveTo>
                    <a:pt x="31411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7598052" y="6860124"/>
              <a:ext cx="171450" cy="0"/>
            </a:xfrm>
            <a:custGeom>
              <a:avLst/>
              <a:gdLst/>
              <a:ahLst/>
              <a:cxnLst/>
              <a:rect l="l" t="t" r="r" b="b"/>
              <a:pathLst>
                <a:path w="171450">
                  <a:moveTo>
                    <a:pt x="17086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7514487" y="7449670"/>
              <a:ext cx="867410" cy="0"/>
            </a:xfrm>
            <a:custGeom>
              <a:avLst/>
              <a:gdLst/>
              <a:ahLst/>
              <a:cxnLst/>
              <a:rect l="l" t="t" r="r" b="b"/>
              <a:pathLst>
                <a:path w="867409">
                  <a:moveTo>
                    <a:pt x="86699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6279657" y="5334857"/>
              <a:ext cx="1259840" cy="223520"/>
            </a:xfrm>
            <a:custGeom>
              <a:avLst/>
              <a:gdLst/>
              <a:ahLst/>
              <a:cxnLst/>
              <a:rect l="l" t="t" r="r" b="b"/>
              <a:pathLst>
                <a:path w="1259840" h="223520">
                  <a:moveTo>
                    <a:pt x="7461" y="6993"/>
                  </a:moveTo>
                  <a:lnTo>
                    <a:pt x="412603" y="6993"/>
                  </a:lnTo>
                  <a:lnTo>
                    <a:pt x="412603" y="216096"/>
                  </a:lnTo>
                  <a:lnTo>
                    <a:pt x="7461" y="216096"/>
                  </a:lnTo>
                  <a:lnTo>
                    <a:pt x="7461" y="6993"/>
                  </a:lnTo>
                  <a:close/>
                </a:path>
                <a:path w="1259840" h="223520">
                  <a:moveTo>
                    <a:pt x="420065" y="0"/>
                  </a:moveTo>
                  <a:lnTo>
                    <a:pt x="0" y="0"/>
                  </a:lnTo>
                  <a:lnTo>
                    <a:pt x="0" y="223090"/>
                  </a:lnTo>
                  <a:lnTo>
                    <a:pt x="420065" y="223090"/>
                  </a:lnTo>
                  <a:lnTo>
                    <a:pt x="420065" y="0"/>
                  </a:lnTo>
                  <a:close/>
                </a:path>
                <a:path w="1259840" h="223520">
                  <a:moveTo>
                    <a:pt x="846845" y="6993"/>
                  </a:moveTo>
                  <a:lnTo>
                    <a:pt x="1251987" y="6993"/>
                  </a:lnTo>
                  <a:lnTo>
                    <a:pt x="1251987" y="216096"/>
                  </a:lnTo>
                  <a:lnTo>
                    <a:pt x="846845" y="216096"/>
                  </a:lnTo>
                  <a:lnTo>
                    <a:pt x="846845" y="6993"/>
                  </a:lnTo>
                  <a:close/>
                </a:path>
                <a:path w="1259840" h="223520">
                  <a:moveTo>
                    <a:pt x="1259449" y="0"/>
                  </a:moveTo>
                  <a:lnTo>
                    <a:pt x="839384" y="0"/>
                  </a:lnTo>
                  <a:lnTo>
                    <a:pt x="839384" y="223090"/>
                  </a:lnTo>
                  <a:lnTo>
                    <a:pt x="1259449" y="223090"/>
                  </a:lnTo>
                  <a:lnTo>
                    <a:pt x="1259449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2628152" y="4765594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5314181" y="4765592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2628152" y="48572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5314181" y="48572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4314380" y="4765592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0" y="2797"/>
                  </a:moveTo>
                  <a:lnTo>
                    <a:pt x="321577" y="2797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4314382" y="4834128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4306921" y="4765594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4" h="92075">
                  <a:moveTo>
                    <a:pt x="0" y="0"/>
                  </a:moveTo>
                  <a:lnTo>
                    <a:pt x="7461" y="0"/>
                  </a:lnTo>
                  <a:lnTo>
                    <a:pt x="7461" y="91613"/>
                  </a:lnTo>
                  <a:lnTo>
                    <a:pt x="7461" y="88816"/>
                  </a:lnTo>
                  <a:lnTo>
                    <a:pt x="167876" y="88816"/>
                  </a:lnTo>
                  <a:lnTo>
                    <a:pt x="167876" y="91613"/>
                  </a:lnTo>
                  <a:lnTo>
                    <a:pt x="329038" y="91613"/>
                  </a:lnTo>
                  <a:lnTo>
                    <a:pt x="329038" y="88816"/>
                  </a:lnTo>
                  <a:lnTo>
                    <a:pt x="167876" y="88816"/>
                  </a:lnTo>
                  <a:lnTo>
                    <a:pt x="167876" y="91613"/>
                  </a:lnTo>
                  <a:lnTo>
                    <a:pt x="7461" y="91613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4635957" y="4765592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5" h="92075">
                  <a:moveTo>
                    <a:pt x="0" y="91613"/>
                  </a:moveTo>
                  <a:lnTo>
                    <a:pt x="6715" y="91613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5314181" y="48572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4306921" y="4860003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3978626" y="4765592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321577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3978627" y="4834128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3978628" y="4765594"/>
              <a:ext cx="328295" cy="92075"/>
            </a:xfrm>
            <a:custGeom>
              <a:avLst/>
              <a:gdLst/>
              <a:ahLst/>
              <a:cxnLst/>
              <a:rect l="l" t="t" r="r" b="b"/>
              <a:pathLst>
                <a:path w="328295" h="92075">
                  <a:moveTo>
                    <a:pt x="328292" y="0"/>
                  </a:moveTo>
                  <a:lnTo>
                    <a:pt x="321577" y="0"/>
                  </a:lnTo>
                  <a:lnTo>
                    <a:pt x="321577" y="91613"/>
                  </a:lnTo>
                  <a:lnTo>
                    <a:pt x="321577" y="88816"/>
                  </a:lnTo>
                  <a:lnTo>
                    <a:pt x="160415" y="88816"/>
                  </a:lnTo>
                  <a:lnTo>
                    <a:pt x="160415" y="91613"/>
                  </a:lnTo>
                  <a:lnTo>
                    <a:pt x="0" y="91613"/>
                  </a:lnTo>
                  <a:lnTo>
                    <a:pt x="0" y="88816"/>
                  </a:lnTo>
                  <a:lnTo>
                    <a:pt x="160415" y="88816"/>
                  </a:lnTo>
                  <a:lnTo>
                    <a:pt x="160415" y="91613"/>
                  </a:lnTo>
                  <a:lnTo>
                    <a:pt x="321577" y="91613"/>
                  </a:lnTo>
                  <a:lnTo>
                    <a:pt x="328292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5314181" y="4765594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3971165" y="4765592"/>
              <a:ext cx="7620" cy="92075"/>
            </a:xfrm>
            <a:custGeom>
              <a:avLst/>
              <a:gdLst/>
              <a:ahLst/>
              <a:cxnLst/>
              <a:rect l="l" t="t" r="r" b="b"/>
              <a:pathLst>
                <a:path w="7620" h="92075">
                  <a:moveTo>
                    <a:pt x="7461" y="91613"/>
                  </a:moveTo>
                  <a:lnTo>
                    <a:pt x="0" y="91613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3971167" y="4857206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4" h="3175">
                  <a:moveTo>
                    <a:pt x="335753" y="2797"/>
                  </a:moveTo>
                  <a:lnTo>
                    <a:pt x="0" y="27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3642872" y="4765592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321577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3642874" y="4834128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3642874" y="4765592"/>
              <a:ext cx="328295" cy="92075"/>
            </a:xfrm>
            <a:custGeom>
              <a:avLst/>
              <a:gdLst/>
              <a:ahLst/>
              <a:cxnLst/>
              <a:rect l="l" t="t" r="r" b="b"/>
              <a:pathLst>
                <a:path w="328295" h="92075">
                  <a:moveTo>
                    <a:pt x="328292" y="91613"/>
                  </a:moveTo>
                  <a:lnTo>
                    <a:pt x="328292" y="0"/>
                  </a:lnTo>
                  <a:lnTo>
                    <a:pt x="321577" y="0"/>
                  </a:lnTo>
                  <a:lnTo>
                    <a:pt x="321577" y="91613"/>
                  </a:lnTo>
                  <a:lnTo>
                    <a:pt x="321577" y="88816"/>
                  </a:lnTo>
                  <a:lnTo>
                    <a:pt x="160415" y="88816"/>
                  </a:lnTo>
                  <a:lnTo>
                    <a:pt x="160415" y="91613"/>
                  </a:lnTo>
                  <a:lnTo>
                    <a:pt x="0" y="91613"/>
                  </a:lnTo>
                  <a:lnTo>
                    <a:pt x="0" y="88816"/>
                  </a:lnTo>
                  <a:lnTo>
                    <a:pt x="160415" y="88816"/>
                  </a:lnTo>
                  <a:lnTo>
                    <a:pt x="160415" y="91613"/>
                  </a:lnTo>
                  <a:lnTo>
                    <a:pt x="321577" y="91613"/>
                  </a:lnTo>
                  <a:lnTo>
                    <a:pt x="328292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3635411" y="4765592"/>
              <a:ext cx="7620" cy="92075"/>
            </a:xfrm>
            <a:custGeom>
              <a:avLst/>
              <a:gdLst/>
              <a:ahLst/>
              <a:cxnLst/>
              <a:rect l="l" t="t" r="r" b="b"/>
              <a:pathLst>
                <a:path w="7620" h="92075">
                  <a:moveTo>
                    <a:pt x="7461" y="91613"/>
                  </a:moveTo>
                  <a:lnTo>
                    <a:pt x="0" y="91613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3635413" y="4857206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4" h="3175">
                  <a:moveTo>
                    <a:pt x="335753" y="0"/>
                  </a:moveTo>
                  <a:lnTo>
                    <a:pt x="335753" y="2797"/>
                  </a:lnTo>
                  <a:lnTo>
                    <a:pt x="0" y="279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4650133" y="4765592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0" y="4895"/>
                  </a:moveTo>
                  <a:lnTo>
                    <a:pt x="321577" y="4895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4646405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0" y="0"/>
                  </a:moveTo>
                  <a:lnTo>
                    <a:pt x="0" y="65038"/>
                  </a:lnTo>
                  <a:lnTo>
                    <a:pt x="329038" y="650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4642674" y="4844618"/>
              <a:ext cx="335915" cy="68580"/>
            </a:xfrm>
            <a:custGeom>
              <a:avLst/>
              <a:gdLst/>
              <a:ahLst/>
              <a:cxnLst/>
              <a:rect l="l" t="t" r="r" b="b"/>
              <a:pathLst>
                <a:path w="335914" h="68579">
                  <a:moveTo>
                    <a:pt x="0" y="12588"/>
                  </a:moveTo>
                  <a:lnTo>
                    <a:pt x="0" y="68535"/>
                  </a:lnTo>
                  <a:lnTo>
                    <a:pt x="335753" y="68535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4646405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329038" y="0"/>
                  </a:moveTo>
                  <a:lnTo>
                    <a:pt x="329038" y="65038"/>
                  </a:lnTo>
                  <a:lnTo>
                    <a:pt x="0" y="650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4650135" y="48376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4642674" y="4765594"/>
              <a:ext cx="329565" cy="79375"/>
            </a:xfrm>
            <a:custGeom>
              <a:avLst/>
              <a:gdLst/>
              <a:ahLst/>
              <a:cxnLst/>
              <a:rect l="l" t="t" r="r" b="b"/>
              <a:pathLst>
                <a:path w="329564" h="79375">
                  <a:moveTo>
                    <a:pt x="0" y="79025"/>
                  </a:moveTo>
                  <a:lnTo>
                    <a:pt x="0" y="0"/>
                  </a:lnTo>
                  <a:lnTo>
                    <a:pt x="7461" y="0"/>
                  </a:lnTo>
                  <a:lnTo>
                    <a:pt x="7461" y="79025"/>
                  </a:lnTo>
                  <a:lnTo>
                    <a:pt x="7461" y="75528"/>
                  </a:lnTo>
                  <a:lnTo>
                    <a:pt x="167876" y="75528"/>
                  </a:lnTo>
                  <a:lnTo>
                    <a:pt x="167876" y="79025"/>
                  </a:lnTo>
                  <a:lnTo>
                    <a:pt x="329038" y="79025"/>
                  </a:lnTo>
                  <a:lnTo>
                    <a:pt x="329038" y="75528"/>
                  </a:lnTo>
                  <a:lnTo>
                    <a:pt x="167876" y="75528"/>
                  </a:lnTo>
                  <a:lnTo>
                    <a:pt x="167876" y="79025"/>
                  </a:lnTo>
                  <a:lnTo>
                    <a:pt x="7461" y="79025"/>
                  </a:ln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4971711" y="4765592"/>
              <a:ext cx="6985" cy="79375"/>
            </a:xfrm>
            <a:custGeom>
              <a:avLst/>
              <a:gdLst/>
              <a:ahLst/>
              <a:cxnLst/>
              <a:rect l="l" t="t" r="r" b="b"/>
              <a:pathLst>
                <a:path w="6985" h="79375">
                  <a:moveTo>
                    <a:pt x="0" y="79025"/>
                  </a:moveTo>
                  <a:lnTo>
                    <a:pt x="6715" y="79025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7902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4642674" y="4913154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0"/>
                  </a:move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4985887" y="4765592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0" y="4895"/>
                  </a:moveTo>
                  <a:lnTo>
                    <a:pt x="321577" y="4895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4982158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0" y="0"/>
                  </a:moveTo>
                  <a:lnTo>
                    <a:pt x="0" y="65038"/>
                  </a:lnTo>
                  <a:lnTo>
                    <a:pt x="329038" y="650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4978428" y="4844620"/>
              <a:ext cx="335915" cy="68580"/>
            </a:xfrm>
            <a:custGeom>
              <a:avLst/>
              <a:gdLst/>
              <a:ahLst/>
              <a:cxnLst/>
              <a:rect l="l" t="t" r="r" b="b"/>
              <a:pathLst>
                <a:path w="335914" h="68579">
                  <a:moveTo>
                    <a:pt x="0" y="0"/>
                  </a:moveTo>
                  <a:lnTo>
                    <a:pt x="0" y="68535"/>
                  </a:lnTo>
                  <a:lnTo>
                    <a:pt x="335753" y="68535"/>
                  </a:lnTo>
                  <a:lnTo>
                    <a:pt x="335753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4982158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329038" y="0"/>
                  </a:moveTo>
                  <a:lnTo>
                    <a:pt x="329038" y="65038"/>
                  </a:lnTo>
                  <a:lnTo>
                    <a:pt x="0" y="650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4985889" y="48376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4978428" y="4765594"/>
              <a:ext cx="329565" cy="79375"/>
            </a:xfrm>
            <a:custGeom>
              <a:avLst/>
              <a:gdLst/>
              <a:ahLst/>
              <a:cxnLst/>
              <a:rect l="l" t="t" r="r" b="b"/>
              <a:pathLst>
                <a:path w="329564" h="79375">
                  <a:moveTo>
                    <a:pt x="0" y="79025"/>
                  </a:moveTo>
                  <a:lnTo>
                    <a:pt x="0" y="0"/>
                  </a:lnTo>
                  <a:lnTo>
                    <a:pt x="7461" y="0"/>
                  </a:lnTo>
                  <a:lnTo>
                    <a:pt x="7461" y="79025"/>
                  </a:lnTo>
                  <a:lnTo>
                    <a:pt x="7461" y="75528"/>
                  </a:lnTo>
                  <a:lnTo>
                    <a:pt x="167876" y="75528"/>
                  </a:lnTo>
                  <a:lnTo>
                    <a:pt x="167876" y="79025"/>
                  </a:lnTo>
                  <a:lnTo>
                    <a:pt x="329038" y="79025"/>
                  </a:lnTo>
                  <a:lnTo>
                    <a:pt x="329038" y="75528"/>
                  </a:lnTo>
                  <a:lnTo>
                    <a:pt x="167876" y="75528"/>
                  </a:lnTo>
                  <a:lnTo>
                    <a:pt x="167876" y="79025"/>
                  </a:lnTo>
                  <a:lnTo>
                    <a:pt x="7461" y="79025"/>
                  </a:ln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5307464" y="4765592"/>
              <a:ext cx="6985" cy="79375"/>
            </a:xfrm>
            <a:custGeom>
              <a:avLst/>
              <a:gdLst/>
              <a:ahLst/>
              <a:cxnLst/>
              <a:rect l="l" t="t" r="r" b="b"/>
              <a:pathLst>
                <a:path w="6985" h="79375">
                  <a:moveTo>
                    <a:pt x="0" y="79025"/>
                  </a:moveTo>
                  <a:lnTo>
                    <a:pt x="6715" y="79025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7902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4978428" y="4913154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0"/>
                  </a:move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2719180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2678889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2772899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2732609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2934061" y="48467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7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2853480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2638599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2907202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2692319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2813190" y="48467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7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2786329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2866910" y="48593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73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2840050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44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2963160" y="48593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8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2898247" y="483692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2880341" y="48411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2777376" y="485790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2797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2693811" y="484182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2675158" y="484671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2946745" y="483412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2861688" y="484601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2825127" y="48551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2741562" y="48390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2657250" y="485091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41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2928839" y="483832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2903470" y="48537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2807966" y="48593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8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2819906" y="483762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2723656" y="484392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496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2699780" y="48593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398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2716194" y="485860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0"/>
                  </a:moveTo>
                  <a:lnTo>
                    <a:pt x="1492" y="209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2787821" y="48488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2854973" y="48565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2859449" y="48390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2925855" y="484671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2649790" y="48509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2721417" y="484112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2746039" y="48565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2794537" y="48341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746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2817667" y="484671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2238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2889294" y="483762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2679635" y="48495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2751262" y="48397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2836320" y="4851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2907947" y="484182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0"/>
                  </a:moveTo>
                  <a:lnTo>
                    <a:pt x="2238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2628152" y="48572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2628152" y="4857207"/>
              <a:ext cx="335915" cy="3810"/>
            </a:xfrm>
            <a:custGeom>
              <a:avLst/>
              <a:gdLst/>
              <a:ahLst/>
              <a:cxnLst/>
              <a:rect l="l" t="t" r="r" b="b"/>
              <a:pathLst>
                <a:path w="335914" h="3810">
                  <a:moveTo>
                    <a:pt x="0" y="3496"/>
                  </a:moveTo>
                  <a:lnTo>
                    <a:pt x="335753" y="3496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2628151" y="4765592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0"/>
                  </a:moveTo>
                  <a:lnTo>
                    <a:pt x="335753" y="0"/>
                  </a:lnTo>
                  <a:lnTo>
                    <a:pt x="335753" y="9790"/>
                  </a:lnTo>
                  <a:lnTo>
                    <a:pt x="0" y="979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2628152" y="4834128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2593831" y="4766991"/>
              <a:ext cx="34925" cy="90805"/>
            </a:xfrm>
            <a:custGeom>
              <a:avLst/>
              <a:gdLst/>
              <a:ahLst/>
              <a:cxnLst/>
              <a:rect l="l" t="t" r="r" b="b"/>
              <a:pathLst>
                <a:path w="34925" h="90804">
                  <a:moveTo>
                    <a:pt x="34321" y="0"/>
                  </a:moveTo>
                  <a:lnTo>
                    <a:pt x="34321" y="90215"/>
                  </a:lnTo>
                  <a:lnTo>
                    <a:pt x="0" y="90215"/>
                  </a:lnTo>
                  <a:lnTo>
                    <a:pt x="0" y="64339"/>
                  </a:lnTo>
                  <a:lnTo>
                    <a:pt x="6715" y="64339"/>
                  </a:lnTo>
                  <a:lnTo>
                    <a:pt x="6715" y="83921"/>
                  </a:lnTo>
                  <a:lnTo>
                    <a:pt x="27606" y="83921"/>
                  </a:lnTo>
                  <a:lnTo>
                    <a:pt x="27606" y="0"/>
                  </a:ln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2963906" y="4766991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3635413" y="4765594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0"/>
                  </a:moveTo>
                  <a:lnTo>
                    <a:pt x="0" y="91613"/>
                  </a:lnTo>
                  <a:lnTo>
                    <a:pt x="0" y="9441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7000409" y="4765592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0" y="2797"/>
                  </a:moveTo>
                  <a:lnTo>
                    <a:pt x="321577" y="2797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7000411" y="4834128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6992950" y="4765594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5" h="92075">
                  <a:moveTo>
                    <a:pt x="0" y="0"/>
                  </a:moveTo>
                  <a:lnTo>
                    <a:pt x="7461" y="0"/>
                  </a:lnTo>
                  <a:lnTo>
                    <a:pt x="7461" y="91613"/>
                  </a:lnTo>
                  <a:lnTo>
                    <a:pt x="7461" y="88816"/>
                  </a:lnTo>
                  <a:lnTo>
                    <a:pt x="167876" y="88816"/>
                  </a:lnTo>
                  <a:lnTo>
                    <a:pt x="167876" y="91613"/>
                  </a:lnTo>
                  <a:lnTo>
                    <a:pt x="329038" y="91613"/>
                  </a:lnTo>
                  <a:lnTo>
                    <a:pt x="329038" y="88816"/>
                  </a:lnTo>
                  <a:lnTo>
                    <a:pt x="167876" y="88816"/>
                  </a:lnTo>
                  <a:lnTo>
                    <a:pt x="167876" y="91613"/>
                  </a:lnTo>
                  <a:lnTo>
                    <a:pt x="7461" y="91613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7321986" y="4765592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4" h="92075">
                  <a:moveTo>
                    <a:pt x="0" y="91613"/>
                  </a:moveTo>
                  <a:lnTo>
                    <a:pt x="6715" y="91613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6992950" y="4857206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5" h="3175">
                  <a:moveTo>
                    <a:pt x="0" y="2797"/>
                  </a:moveTo>
                  <a:lnTo>
                    <a:pt x="335753" y="2797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7336162" y="4765592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0" y="2797"/>
                  </a:moveTo>
                  <a:lnTo>
                    <a:pt x="321577" y="2797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7336164" y="4834128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7328703" y="4765592"/>
              <a:ext cx="329565" cy="92075"/>
            </a:xfrm>
            <a:custGeom>
              <a:avLst/>
              <a:gdLst/>
              <a:ahLst/>
              <a:cxnLst/>
              <a:rect l="l" t="t" r="r" b="b"/>
              <a:pathLst>
                <a:path w="329565" h="92075">
                  <a:moveTo>
                    <a:pt x="0" y="91613"/>
                  </a:moveTo>
                  <a:lnTo>
                    <a:pt x="0" y="0"/>
                  </a:lnTo>
                  <a:lnTo>
                    <a:pt x="7461" y="0"/>
                  </a:lnTo>
                  <a:lnTo>
                    <a:pt x="7461" y="91613"/>
                  </a:lnTo>
                  <a:lnTo>
                    <a:pt x="7461" y="88816"/>
                  </a:lnTo>
                  <a:lnTo>
                    <a:pt x="167876" y="88816"/>
                  </a:lnTo>
                  <a:lnTo>
                    <a:pt x="167876" y="91613"/>
                  </a:lnTo>
                  <a:lnTo>
                    <a:pt x="329038" y="91613"/>
                  </a:lnTo>
                  <a:lnTo>
                    <a:pt x="329038" y="88816"/>
                  </a:lnTo>
                  <a:lnTo>
                    <a:pt x="167876" y="88816"/>
                  </a:lnTo>
                  <a:lnTo>
                    <a:pt x="167876" y="91613"/>
                  </a:lnTo>
                  <a:lnTo>
                    <a:pt x="7461" y="91613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7657740" y="4765592"/>
              <a:ext cx="6985" cy="92075"/>
            </a:xfrm>
            <a:custGeom>
              <a:avLst/>
              <a:gdLst/>
              <a:ahLst/>
              <a:cxnLst/>
              <a:rect l="l" t="t" r="r" b="b"/>
              <a:pathLst>
                <a:path w="6984" h="92075">
                  <a:moveTo>
                    <a:pt x="0" y="91613"/>
                  </a:moveTo>
                  <a:lnTo>
                    <a:pt x="6715" y="91613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7328703" y="4857206"/>
              <a:ext cx="335915" cy="3175"/>
            </a:xfrm>
            <a:custGeom>
              <a:avLst/>
              <a:gdLst/>
              <a:ahLst/>
              <a:cxnLst/>
              <a:rect l="l" t="t" r="r" b="b"/>
              <a:pathLst>
                <a:path w="335915" h="3175">
                  <a:moveTo>
                    <a:pt x="0" y="0"/>
                  </a:moveTo>
                  <a:lnTo>
                    <a:pt x="0" y="2797"/>
                  </a:lnTo>
                  <a:lnTo>
                    <a:pt x="335753" y="2797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3540656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3580946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3486936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3527227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3325773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3406354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3621237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3352634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3567517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3446646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3473505" y="484671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3392925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3419785" y="48593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3299660" y="48593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92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3363825" y="483692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3381733" y="48411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3485444" y="4857906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492" y="27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3568263" y="484182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3586915" y="484671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3315329" y="483412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3400386" y="484601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3436945" y="48551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3519765" y="48390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3604822" y="485091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41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3333235" y="483832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3358604" y="485370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3454852" y="48593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492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3441422" y="483762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3538418" y="484392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34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3563786" y="485930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746" y="13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3546624" y="485860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492" y="0"/>
                  </a:moveTo>
                  <a:lnTo>
                    <a:pt x="0" y="209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3474251" y="48488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3407101" y="48565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3402623" y="48390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3335474" y="4846717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3612284" y="48509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3540657" y="484112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3515288" y="485650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3469029" y="48341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746" y="0"/>
                  </a:moveTo>
                  <a:lnTo>
                    <a:pt x="0" y="6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3444407" y="4846717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238" y="0"/>
                  </a:moveTo>
                  <a:lnTo>
                    <a:pt x="0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3372780" y="4837625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3582439" y="484951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3510812" y="4839723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3425754" y="485161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3354127" y="484182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23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3635413" y="485720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3299660" y="4857207"/>
              <a:ext cx="335915" cy="3810"/>
            </a:xfrm>
            <a:custGeom>
              <a:avLst/>
              <a:gdLst/>
              <a:ahLst/>
              <a:cxnLst/>
              <a:rect l="l" t="t" r="r" b="b"/>
              <a:pathLst>
                <a:path w="335914" h="3810">
                  <a:moveTo>
                    <a:pt x="335753" y="3496"/>
                  </a:moveTo>
                  <a:lnTo>
                    <a:pt x="0" y="349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3299658" y="4765592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0"/>
                  </a:moveTo>
                  <a:lnTo>
                    <a:pt x="0" y="0"/>
                  </a:ln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3299660" y="4834128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7664457" y="4766991"/>
              <a:ext cx="35560" cy="90805"/>
            </a:xfrm>
            <a:custGeom>
              <a:avLst/>
              <a:gdLst/>
              <a:ahLst/>
              <a:cxnLst/>
              <a:rect l="l" t="t" r="r" b="b"/>
              <a:pathLst>
                <a:path w="35559" h="90804">
                  <a:moveTo>
                    <a:pt x="0" y="0"/>
                  </a:moveTo>
                  <a:lnTo>
                    <a:pt x="0" y="90215"/>
                  </a:lnTo>
                  <a:lnTo>
                    <a:pt x="35067" y="90215"/>
                  </a:lnTo>
                  <a:lnTo>
                    <a:pt x="35067" y="64339"/>
                  </a:lnTo>
                  <a:lnTo>
                    <a:pt x="28352" y="64339"/>
                  </a:lnTo>
                  <a:lnTo>
                    <a:pt x="28352" y="83921"/>
                  </a:lnTo>
                  <a:lnTo>
                    <a:pt x="7461" y="83921"/>
                  </a:lnTo>
                  <a:lnTo>
                    <a:pt x="7461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3299660" y="4766991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5314181" y="4765592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1613"/>
                  </a:moveTo>
                  <a:lnTo>
                    <a:pt x="0" y="94411"/>
                  </a:lnTo>
                  <a:lnTo>
                    <a:pt x="0" y="916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5649935" y="4765594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5321641" y="4765592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0" y="4895"/>
                  </a:moveTo>
                  <a:lnTo>
                    <a:pt x="321577" y="4895"/>
                  </a:lnTo>
                  <a:lnTo>
                    <a:pt x="321577" y="0"/>
                  </a:lnTo>
                  <a:lnTo>
                    <a:pt x="0" y="0"/>
                  </a:lnTo>
                  <a:lnTo>
                    <a:pt x="0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5317912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0" y="0"/>
                  </a:moveTo>
                  <a:lnTo>
                    <a:pt x="0" y="65038"/>
                  </a:lnTo>
                  <a:lnTo>
                    <a:pt x="329038" y="650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5314181" y="4857207"/>
              <a:ext cx="335915" cy="56515"/>
            </a:xfrm>
            <a:custGeom>
              <a:avLst/>
              <a:gdLst/>
              <a:ahLst/>
              <a:cxnLst/>
              <a:rect l="l" t="t" r="r" b="b"/>
              <a:pathLst>
                <a:path w="335914" h="56514">
                  <a:moveTo>
                    <a:pt x="0" y="55947"/>
                  </a:moveTo>
                  <a:lnTo>
                    <a:pt x="335753" y="55947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5317912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329038" y="0"/>
                  </a:moveTo>
                  <a:lnTo>
                    <a:pt x="329038" y="65038"/>
                  </a:lnTo>
                  <a:lnTo>
                    <a:pt x="0" y="650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5321643" y="48376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32157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5314181" y="4765594"/>
              <a:ext cx="329565" cy="79375"/>
            </a:xfrm>
            <a:custGeom>
              <a:avLst/>
              <a:gdLst/>
              <a:ahLst/>
              <a:cxnLst/>
              <a:rect l="l" t="t" r="r" b="b"/>
              <a:pathLst>
                <a:path w="329564" h="79375">
                  <a:moveTo>
                    <a:pt x="0" y="0"/>
                  </a:moveTo>
                  <a:lnTo>
                    <a:pt x="7461" y="0"/>
                  </a:lnTo>
                  <a:lnTo>
                    <a:pt x="7461" y="79025"/>
                  </a:lnTo>
                  <a:lnTo>
                    <a:pt x="7461" y="75528"/>
                  </a:lnTo>
                  <a:lnTo>
                    <a:pt x="167876" y="75528"/>
                  </a:lnTo>
                  <a:lnTo>
                    <a:pt x="167876" y="79025"/>
                  </a:lnTo>
                  <a:lnTo>
                    <a:pt x="329038" y="79025"/>
                  </a:lnTo>
                  <a:lnTo>
                    <a:pt x="329038" y="75528"/>
                  </a:lnTo>
                  <a:lnTo>
                    <a:pt x="167876" y="75528"/>
                  </a:lnTo>
                  <a:lnTo>
                    <a:pt x="167876" y="79025"/>
                  </a:lnTo>
                  <a:lnTo>
                    <a:pt x="7461" y="79025"/>
                  </a:lnTo>
                  <a:lnTo>
                    <a:pt x="0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5643218" y="4765592"/>
              <a:ext cx="6985" cy="79375"/>
            </a:xfrm>
            <a:custGeom>
              <a:avLst/>
              <a:gdLst/>
              <a:ahLst/>
              <a:cxnLst/>
              <a:rect l="l" t="t" r="r" b="b"/>
              <a:pathLst>
                <a:path w="6985" h="79375">
                  <a:moveTo>
                    <a:pt x="0" y="79025"/>
                  </a:moveTo>
                  <a:lnTo>
                    <a:pt x="6715" y="79025"/>
                  </a:lnTo>
                  <a:lnTo>
                    <a:pt x="6715" y="0"/>
                  </a:lnTo>
                  <a:lnTo>
                    <a:pt x="0" y="0"/>
                  </a:lnTo>
                  <a:lnTo>
                    <a:pt x="0" y="7902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5314181" y="4913155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0" y="9790"/>
                  </a:moveTo>
                  <a:lnTo>
                    <a:pt x="335753" y="9790"/>
                  </a:lnTo>
                  <a:lnTo>
                    <a:pt x="3357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5985689" y="4765592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4">
                  <a:moveTo>
                    <a:pt x="0" y="94411"/>
                  </a:moveTo>
                  <a:lnTo>
                    <a:pt x="0" y="9161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6664655" y="4765592"/>
              <a:ext cx="321945" cy="3175"/>
            </a:xfrm>
            <a:custGeom>
              <a:avLst/>
              <a:gdLst/>
              <a:ahLst/>
              <a:cxnLst/>
              <a:rect l="l" t="t" r="r" b="b"/>
              <a:pathLst>
                <a:path w="321945" h="3175">
                  <a:moveTo>
                    <a:pt x="321577" y="2797"/>
                  </a:moveTo>
                  <a:lnTo>
                    <a:pt x="0" y="2797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279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6664658" y="4834128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6664657" y="4765594"/>
              <a:ext cx="328295" cy="92075"/>
            </a:xfrm>
            <a:custGeom>
              <a:avLst/>
              <a:gdLst/>
              <a:ahLst/>
              <a:cxnLst/>
              <a:rect l="l" t="t" r="r" b="b"/>
              <a:pathLst>
                <a:path w="328295" h="92075">
                  <a:moveTo>
                    <a:pt x="328292" y="0"/>
                  </a:moveTo>
                  <a:lnTo>
                    <a:pt x="321577" y="0"/>
                  </a:lnTo>
                  <a:lnTo>
                    <a:pt x="321577" y="91613"/>
                  </a:lnTo>
                  <a:lnTo>
                    <a:pt x="321577" y="88816"/>
                  </a:lnTo>
                  <a:lnTo>
                    <a:pt x="160415" y="88816"/>
                  </a:lnTo>
                  <a:lnTo>
                    <a:pt x="160415" y="91613"/>
                  </a:lnTo>
                  <a:lnTo>
                    <a:pt x="0" y="91613"/>
                  </a:lnTo>
                  <a:lnTo>
                    <a:pt x="0" y="88816"/>
                  </a:lnTo>
                  <a:lnTo>
                    <a:pt x="160415" y="88816"/>
                  </a:lnTo>
                  <a:lnTo>
                    <a:pt x="160415" y="91613"/>
                  </a:lnTo>
                  <a:lnTo>
                    <a:pt x="321577" y="91613"/>
                  </a:lnTo>
                  <a:lnTo>
                    <a:pt x="328292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6657194" y="4765592"/>
              <a:ext cx="7620" cy="92075"/>
            </a:xfrm>
            <a:custGeom>
              <a:avLst/>
              <a:gdLst/>
              <a:ahLst/>
              <a:cxnLst/>
              <a:rect l="l" t="t" r="r" b="b"/>
              <a:pathLst>
                <a:path w="7620" h="92075">
                  <a:moveTo>
                    <a:pt x="7461" y="91613"/>
                  </a:moveTo>
                  <a:lnTo>
                    <a:pt x="0" y="91613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5985689" y="48572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0" y="0"/>
                  </a:moveTo>
                  <a:lnTo>
                    <a:pt x="0" y="279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6657196" y="4860003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5985689" y="4765594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6328901" y="4765592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321577" y="4895"/>
                  </a:moveTo>
                  <a:lnTo>
                    <a:pt x="0" y="4895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6325173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5" h="65404">
                  <a:moveTo>
                    <a:pt x="329038" y="0"/>
                  </a:moveTo>
                  <a:lnTo>
                    <a:pt x="329038" y="65038"/>
                  </a:lnTo>
                  <a:lnTo>
                    <a:pt x="0" y="650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6321442" y="4844618"/>
              <a:ext cx="335915" cy="68580"/>
            </a:xfrm>
            <a:custGeom>
              <a:avLst/>
              <a:gdLst/>
              <a:ahLst/>
              <a:cxnLst/>
              <a:rect l="l" t="t" r="r" b="b"/>
              <a:pathLst>
                <a:path w="335915" h="68579">
                  <a:moveTo>
                    <a:pt x="335753" y="12588"/>
                  </a:moveTo>
                  <a:lnTo>
                    <a:pt x="335753" y="68535"/>
                  </a:lnTo>
                  <a:lnTo>
                    <a:pt x="0" y="6853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6325173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5" h="65404">
                  <a:moveTo>
                    <a:pt x="0" y="0"/>
                  </a:moveTo>
                  <a:lnTo>
                    <a:pt x="0" y="65038"/>
                  </a:lnTo>
                  <a:lnTo>
                    <a:pt x="329038" y="650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6328904" y="48376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6328903" y="4765594"/>
              <a:ext cx="328295" cy="79375"/>
            </a:xfrm>
            <a:custGeom>
              <a:avLst/>
              <a:gdLst/>
              <a:ahLst/>
              <a:cxnLst/>
              <a:rect l="l" t="t" r="r" b="b"/>
              <a:pathLst>
                <a:path w="328295" h="79375">
                  <a:moveTo>
                    <a:pt x="328292" y="79025"/>
                  </a:moveTo>
                  <a:lnTo>
                    <a:pt x="328292" y="0"/>
                  </a:lnTo>
                  <a:lnTo>
                    <a:pt x="321577" y="0"/>
                  </a:lnTo>
                  <a:lnTo>
                    <a:pt x="321577" y="79025"/>
                  </a:lnTo>
                  <a:lnTo>
                    <a:pt x="321577" y="75528"/>
                  </a:lnTo>
                  <a:lnTo>
                    <a:pt x="160415" y="75528"/>
                  </a:lnTo>
                  <a:lnTo>
                    <a:pt x="160415" y="79025"/>
                  </a:lnTo>
                  <a:lnTo>
                    <a:pt x="0" y="79025"/>
                  </a:lnTo>
                  <a:lnTo>
                    <a:pt x="0" y="75528"/>
                  </a:lnTo>
                  <a:lnTo>
                    <a:pt x="160415" y="75528"/>
                  </a:lnTo>
                  <a:lnTo>
                    <a:pt x="160415" y="79025"/>
                  </a:lnTo>
                  <a:lnTo>
                    <a:pt x="321577" y="79025"/>
                  </a:lnTo>
                  <a:lnTo>
                    <a:pt x="328292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6321440" y="4765592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461" y="79025"/>
                  </a:moveTo>
                  <a:lnTo>
                    <a:pt x="0" y="79025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7902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6321442" y="4913154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5" h="10160">
                  <a:moveTo>
                    <a:pt x="335753" y="0"/>
                  </a:moveTo>
                  <a:lnTo>
                    <a:pt x="335753" y="9790"/>
                  </a:lnTo>
                  <a:lnTo>
                    <a:pt x="0" y="97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5993148" y="4765592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321577" y="4895"/>
                  </a:moveTo>
                  <a:lnTo>
                    <a:pt x="0" y="4895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5989419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329038" y="0"/>
                  </a:moveTo>
                  <a:lnTo>
                    <a:pt x="329038" y="65038"/>
                  </a:lnTo>
                  <a:lnTo>
                    <a:pt x="0" y="650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5985689" y="4844620"/>
              <a:ext cx="335915" cy="68580"/>
            </a:xfrm>
            <a:custGeom>
              <a:avLst/>
              <a:gdLst/>
              <a:ahLst/>
              <a:cxnLst/>
              <a:rect l="l" t="t" r="r" b="b"/>
              <a:pathLst>
                <a:path w="335914" h="68579">
                  <a:moveTo>
                    <a:pt x="335753" y="0"/>
                  </a:moveTo>
                  <a:lnTo>
                    <a:pt x="335753" y="68535"/>
                  </a:lnTo>
                  <a:lnTo>
                    <a:pt x="0" y="68535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5989419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0" y="0"/>
                  </a:moveTo>
                  <a:lnTo>
                    <a:pt x="0" y="65038"/>
                  </a:lnTo>
                  <a:lnTo>
                    <a:pt x="329038" y="650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5993151" y="48376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5993150" y="4765594"/>
              <a:ext cx="328295" cy="79375"/>
            </a:xfrm>
            <a:custGeom>
              <a:avLst/>
              <a:gdLst/>
              <a:ahLst/>
              <a:cxnLst/>
              <a:rect l="l" t="t" r="r" b="b"/>
              <a:pathLst>
                <a:path w="328295" h="79375">
                  <a:moveTo>
                    <a:pt x="328292" y="79025"/>
                  </a:moveTo>
                  <a:lnTo>
                    <a:pt x="328292" y="0"/>
                  </a:lnTo>
                  <a:lnTo>
                    <a:pt x="321577" y="0"/>
                  </a:lnTo>
                  <a:lnTo>
                    <a:pt x="321577" y="79025"/>
                  </a:lnTo>
                  <a:lnTo>
                    <a:pt x="321577" y="75528"/>
                  </a:lnTo>
                  <a:lnTo>
                    <a:pt x="160415" y="75528"/>
                  </a:lnTo>
                  <a:lnTo>
                    <a:pt x="160415" y="79025"/>
                  </a:lnTo>
                  <a:lnTo>
                    <a:pt x="0" y="79025"/>
                  </a:lnTo>
                  <a:lnTo>
                    <a:pt x="0" y="75528"/>
                  </a:lnTo>
                  <a:lnTo>
                    <a:pt x="160415" y="75528"/>
                  </a:lnTo>
                  <a:lnTo>
                    <a:pt x="160415" y="79025"/>
                  </a:lnTo>
                  <a:lnTo>
                    <a:pt x="321577" y="79025"/>
                  </a:lnTo>
                  <a:lnTo>
                    <a:pt x="328292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5985687" y="4765592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461" y="79025"/>
                  </a:moveTo>
                  <a:lnTo>
                    <a:pt x="0" y="79025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7902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5985689" y="4913154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0"/>
                  </a:moveTo>
                  <a:lnTo>
                    <a:pt x="335753" y="9790"/>
                  </a:lnTo>
                  <a:lnTo>
                    <a:pt x="0" y="97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5649935" y="4765594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0"/>
                  </a:move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5657394" y="4765592"/>
              <a:ext cx="321945" cy="5080"/>
            </a:xfrm>
            <a:custGeom>
              <a:avLst/>
              <a:gdLst/>
              <a:ahLst/>
              <a:cxnLst/>
              <a:rect l="l" t="t" r="r" b="b"/>
              <a:pathLst>
                <a:path w="321945" h="5079">
                  <a:moveTo>
                    <a:pt x="321577" y="4895"/>
                  </a:moveTo>
                  <a:lnTo>
                    <a:pt x="0" y="4895"/>
                  </a:lnTo>
                  <a:lnTo>
                    <a:pt x="0" y="0"/>
                  </a:lnTo>
                  <a:lnTo>
                    <a:pt x="321577" y="0"/>
                  </a:lnTo>
                  <a:lnTo>
                    <a:pt x="321577" y="48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5653665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329038" y="0"/>
                  </a:moveTo>
                  <a:lnTo>
                    <a:pt x="329038" y="65038"/>
                  </a:lnTo>
                  <a:lnTo>
                    <a:pt x="0" y="650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5649935" y="4857207"/>
              <a:ext cx="335915" cy="56515"/>
            </a:xfrm>
            <a:custGeom>
              <a:avLst/>
              <a:gdLst/>
              <a:ahLst/>
              <a:cxnLst/>
              <a:rect l="l" t="t" r="r" b="b"/>
              <a:pathLst>
                <a:path w="335914" h="56514">
                  <a:moveTo>
                    <a:pt x="335753" y="55947"/>
                  </a:moveTo>
                  <a:lnTo>
                    <a:pt x="0" y="559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5653665" y="4844620"/>
              <a:ext cx="329565" cy="65405"/>
            </a:xfrm>
            <a:custGeom>
              <a:avLst/>
              <a:gdLst/>
              <a:ahLst/>
              <a:cxnLst/>
              <a:rect l="l" t="t" r="r" b="b"/>
              <a:pathLst>
                <a:path w="329564" h="65404">
                  <a:moveTo>
                    <a:pt x="0" y="0"/>
                  </a:moveTo>
                  <a:lnTo>
                    <a:pt x="0" y="65038"/>
                  </a:lnTo>
                  <a:lnTo>
                    <a:pt x="329038" y="65038"/>
                  </a:lnTo>
                  <a:lnTo>
                    <a:pt x="3290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5657397" y="4837625"/>
              <a:ext cx="321945" cy="0"/>
            </a:xfrm>
            <a:custGeom>
              <a:avLst/>
              <a:gdLst/>
              <a:ahLst/>
              <a:cxnLst/>
              <a:rect l="l" t="t" r="r" b="b"/>
              <a:pathLst>
                <a:path w="321945">
                  <a:moveTo>
                    <a:pt x="0" y="0"/>
                  </a:moveTo>
                  <a:lnTo>
                    <a:pt x="32157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5657396" y="4765594"/>
              <a:ext cx="328295" cy="79375"/>
            </a:xfrm>
            <a:custGeom>
              <a:avLst/>
              <a:gdLst/>
              <a:ahLst/>
              <a:cxnLst/>
              <a:rect l="l" t="t" r="r" b="b"/>
              <a:pathLst>
                <a:path w="328295" h="79375">
                  <a:moveTo>
                    <a:pt x="328292" y="0"/>
                  </a:moveTo>
                  <a:lnTo>
                    <a:pt x="321577" y="0"/>
                  </a:lnTo>
                  <a:lnTo>
                    <a:pt x="321577" y="79025"/>
                  </a:lnTo>
                  <a:lnTo>
                    <a:pt x="321577" y="75528"/>
                  </a:lnTo>
                  <a:lnTo>
                    <a:pt x="160415" y="75528"/>
                  </a:lnTo>
                  <a:lnTo>
                    <a:pt x="160415" y="79025"/>
                  </a:lnTo>
                  <a:lnTo>
                    <a:pt x="0" y="79025"/>
                  </a:lnTo>
                  <a:lnTo>
                    <a:pt x="0" y="75528"/>
                  </a:lnTo>
                  <a:lnTo>
                    <a:pt x="160415" y="75528"/>
                  </a:lnTo>
                  <a:lnTo>
                    <a:pt x="160415" y="79025"/>
                  </a:lnTo>
                  <a:lnTo>
                    <a:pt x="321577" y="79025"/>
                  </a:lnTo>
                  <a:lnTo>
                    <a:pt x="328292" y="790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5649933" y="4765592"/>
              <a:ext cx="7620" cy="79375"/>
            </a:xfrm>
            <a:custGeom>
              <a:avLst/>
              <a:gdLst/>
              <a:ahLst/>
              <a:cxnLst/>
              <a:rect l="l" t="t" r="r" b="b"/>
              <a:pathLst>
                <a:path w="7620" h="79375">
                  <a:moveTo>
                    <a:pt x="7461" y="79025"/>
                  </a:moveTo>
                  <a:lnTo>
                    <a:pt x="0" y="79025"/>
                  </a:lnTo>
                  <a:lnTo>
                    <a:pt x="0" y="0"/>
                  </a:lnTo>
                  <a:lnTo>
                    <a:pt x="7461" y="0"/>
                  </a:lnTo>
                  <a:lnTo>
                    <a:pt x="7461" y="7902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5649935" y="4913155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9790"/>
                  </a:moveTo>
                  <a:lnTo>
                    <a:pt x="0" y="97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3" name="object 3843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2962461" y="4765594"/>
              <a:ext cx="338691" cy="96582"/>
            </a:xfrm>
            <a:prstGeom prst="rect">
              <a:avLst/>
            </a:prstGeom>
          </p:spPr>
        </p:pic>
        <p:sp>
          <p:nvSpPr>
            <p:cNvPr id="3844" name="object 3844"/>
            <p:cNvSpPr/>
            <p:nvPr/>
          </p:nvSpPr>
          <p:spPr>
            <a:xfrm>
              <a:off x="2963906" y="4857207"/>
              <a:ext cx="335915" cy="3810"/>
            </a:xfrm>
            <a:custGeom>
              <a:avLst/>
              <a:gdLst/>
              <a:ahLst/>
              <a:cxnLst/>
              <a:rect l="l" t="t" r="r" b="b"/>
              <a:pathLst>
                <a:path w="335914" h="3810">
                  <a:moveTo>
                    <a:pt x="335753" y="3496"/>
                  </a:moveTo>
                  <a:lnTo>
                    <a:pt x="0" y="349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2963904" y="4765592"/>
              <a:ext cx="335915" cy="10160"/>
            </a:xfrm>
            <a:custGeom>
              <a:avLst/>
              <a:gdLst/>
              <a:ahLst/>
              <a:cxnLst/>
              <a:rect l="l" t="t" r="r" b="b"/>
              <a:pathLst>
                <a:path w="335914" h="10160">
                  <a:moveTo>
                    <a:pt x="335753" y="0"/>
                  </a:moveTo>
                  <a:lnTo>
                    <a:pt x="0" y="0"/>
                  </a:lnTo>
                  <a:lnTo>
                    <a:pt x="0" y="9790"/>
                  </a:lnTo>
                  <a:lnTo>
                    <a:pt x="335753" y="9790"/>
                  </a:lnTo>
                  <a:lnTo>
                    <a:pt x="335753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2963906" y="4834128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4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2963906" y="4766991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90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3761506" y="5334857"/>
              <a:ext cx="2518410" cy="1080770"/>
            </a:xfrm>
            <a:custGeom>
              <a:avLst/>
              <a:gdLst/>
              <a:ahLst/>
              <a:cxnLst/>
              <a:rect l="l" t="t" r="r" b="b"/>
              <a:pathLst>
                <a:path w="2518410" h="1080770">
                  <a:moveTo>
                    <a:pt x="7461" y="6993"/>
                  </a:moveTo>
                  <a:lnTo>
                    <a:pt x="412603" y="6993"/>
                  </a:lnTo>
                  <a:lnTo>
                    <a:pt x="412603" y="216096"/>
                  </a:lnTo>
                  <a:lnTo>
                    <a:pt x="7461" y="216096"/>
                  </a:lnTo>
                  <a:lnTo>
                    <a:pt x="7461" y="6993"/>
                  </a:lnTo>
                  <a:close/>
                </a:path>
                <a:path w="2518410" h="1080770">
                  <a:moveTo>
                    <a:pt x="420065" y="0"/>
                  </a:moveTo>
                  <a:lnTo>
                    <a:pt x="0" y="0"/>
                  </a:lnTo>
                  <a:lnTo>
                    <a:pt x="0" y="223090"/>
                  </a:lnTo>
                  <a:lnTo>
                    <a:pt x="420065" y="223090"/>
                  </a:lnTo>
                  <a:lnTo>
                    <a:pt x="420065" y="0"/>
                  </a:lnTo>
                  <a:close/>
                </a:path>
                <a:path w="2518410" h="1080770">
                  <a:moveTo>
                    <a:pt x="846845" y="6993"/>
                  </a:moveTo>
                  <a:lnTo>
                    <a:pt x="1251987" y="6993"/>
                  </a:lnTo>
                  <a:lnTo>
                    <a:pt x="1251987" y="216096"/>
                  </a:lnTo>
                  <a:lnTo>
                    <a:pt x="846845" y="216096"/>
                  </a:lnTo>
                  <a:lnTo>
                    <a:pt x="846845" y="6993"/>
                  </a:lnTo>
                  <a:close/>
                </a:path>
                <a:path w="2518410" h="1080770">
                  <a:moveTo>
                    <a:pt x="1259449" y="0"/>
                  </a:moveTo>
                  <a:lnTo>
                    <a:pt x="839384" y="0"/>
                  </a:lnTo>
                  <a:lnTo>
                    <a:pt x="839384" y="223090"/>
                  </a:lnTo>
                  <a:lnTo>
                    <a:pt x="1259449" y="223090"/>
                  </a:lnTo>
                  <a:lnTo>
                    <a:pt x="1259449" y="0"/>
                  </a:lnTo>
                  <a:close/>
                </a:path>
                <a:path w="2518410" h="1080770">
                  <a:moveTo>
                    <a:pt x="2266709" y="1080483"/>
                  </a:moveTo>
                  <a:lnTo>
                    <a:pt x="2014521" y="1080483"/>
                  </a:lnTo>
                  <a:lnTo>
                    <a:pt x="2014521" y="923131"/>
                  </a:lnTo>
                  <a:lnTo>
                    <a:pt x="2266709" y="923131"/>
                  </a:lnTo>
                  <a:lnTo>
                    <a:pt x="2266709" y="1080483"/>
                  </a:lnTo>
                  <a:close/>
                </a:path>
                <a:path w="2518410" h="1080770">
                  <a:moveTo>
                    <a:pt x="2266709" y="923131"/>
                  </a:moveTo>
                  <a:lnTo>
                    <a:pt x="2266709" y="1080483"/>
                  </a:lnTo>
                  <a:lnTo>
                    <a:pt x="2518152" y="1080483"/>
                  </a:lnTo>
                  <a:lnTo>
                    <a:pt x="2518152" y="923131"/>
                  </a:lnTo>
                </a:path>
                <a:path w="2518410" h="1080770">
                  <a:moveTo>
                    <a:pt x="1763079" y="1080483"/>
                  </a:moveTo>
                  <a:lnTo>
                    <a:pt x="2014521" y="1080483"/>
                  </a:lnTo>
                  <a:lnTo>
                    <a:pt x="2014521" y="883968"/>
                  </a:lnTo>
                  <a:lnTo>
                    <a:pt x="1763079" y="883968"/>
                  </a:lnTo>
                  <a:lnTo>
                    <a:pt x="1763079" y="108048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5020956" y="6257990"/>
              <a:ext cx="251460" cy="157480"/>
            </a:xfrm>
            <a:custGeom>
              <a:avLst/>
              <a:gdLst/>
              <a:ahLst/>
              <a:cxnLst/>
              <a:rect l="l" t="t" r="r" b="b"/>
              <a:pathLst>
                <a:path w="251460" h="157479">
                  <a:moveTo>
                    <a:pt x="0" y="0"/>
                  </a:moveTo>
                  <a:lnTo>
                    <a:pt x="0" y="157352"/>
                  </a:lnTo>
                  <a:lnTo>
                    <a:pt x="251442" y="157352"/>
                  </a:lnTo>
                  <a:lnTo>
                    <a:pt x="2514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5048561" y="6308341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0" y="6294"/>
                  </a:moveTo>
                  <a:lnTo>
                    <a:pt x="94011" y="6294"/>
                  </a:lnTo>
                  <a:lnTo>
                    <a:pt x="94011" y="0"/>
                  </a:lnTo>
                  <a:lnTo>
                    <a:pt x="0" y="0"/>
                  </a:lnTo>
                  <a:lnTo>
                    <a:pt x="0" y="629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5039610" y="6314636"/>
              <a:ext cx="112395" cy="5080"/>
            </a:xfrm>
            <a:custGeom>
              <a:avLst/>
              <a:gdLst/>
              <a:ahLst/>
              <a:cxnLst/>
              <a:rect l="l" t="t" r="r" b="b"/>
              <a:pathLst>
                <a:path w="112395" h="5079">
                  <a:moveTo>
                    <a:pt x="102964" y="0"/>
                  </a:moveTo>
                  <a:lnTo>
                    <a:pt x="111917" y="0"/>
                  </a:lnTo>
                  <a:lnTo>
                    <a:pt x="111917" y="4196"/>
                  </a:lnTo>
                  <a:lnTo>
                    <a:pt x="0" y="4895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5071692" y="6292256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5300749" y="6308341"/>
              <a:ext cx="93345" cy="6350"/>
            </a:xfrm>
            <a:custGeom>
              <a:avLst/>
              <a:gdLst/>
              <a:ahLst/>
              <a:cxnLst/>
              <a:rect l="l" t="t" r="r" b="b"/>
              <a:pathLst>
                <a:path w="93345" h="6350">
                  <a:moveTo>
                    <a:pt x="0" y="6294"/>
                  </a:moveTo>
                  <a:lnTo>
                    <a:pt x="93264" y="6294"/>
                  </a:lnTo>
                  <a:lnTo>
                    <a:pt x="93264" y="0"/>
                  </a:lnTo>
                  <a:lnTo>
                    <a:pt x="0" y="0"/>
                  </a:lnTo>
                  <a:lnTo>
                    <a:pt x="0" y="629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5291051" y="6314636"/>
              <a:ext cx="113030" cy="5080"/>
            </a:xfrm>
            <a:custGeom>
              <a:avLst/>
              <a:gdLst/>
              <a:ahLst/>
              <a:cxnLst/>
              <a:rect l="l" t="t" r="r" b="b"/>
              <a:pathLst>
                <a:path w="113029" h="5079">
                  <a:moveTo>
                    <a:pt x="102964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895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5323881" y="6292256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5552191" y="6308341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0" y="6294"/>
                  </a:moveTo>
                  <a:lnTo>
                    <a:pt x="94011" y="6294"/>
                  </a:lnTo>
                  <a:lnTo>
                    <a:pt x="94011" y="0"/>
                  </a:lnTo>
                  <a:lnTo>
                    <a:pt x="0" y="0"/>
                  </a:lnTo>
                  <a:lnTo>
                    <a:pt x="0" y="629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5543240" y="6314636"/>
              <a:ext cx="112395" cy="5080"/>
            </a:xfrm>
            <a:custGeom>
              <a:avLst/>
              <a:gdLst/>
              <a:ahLst/>
              <a:cxnLst/>
              <a:rect l="l" t="t" r="r" b="b"/>
              <a:pathLst>
                <a:path w="112395" h="5079">
                  <a:moveTo>
                    <a:pt x="102964" y="0"/>
                  </a:moveTo>
                  <a:lnTo>
                    <a:pt x="111917" y="0"/>
                  </a:lnTo>
                  <a:lnTo>
                    <a:pt x="111917" y="4196"/>
                  </a:lnTo>
                  <a:lnTo>
                    <a:pt x="0" y="4895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5575323" y="6292256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5804380" y="6308341"/>
              <a:ext cx="93345" cy="6350"/>
            </a:xfrm>
            <a:custGeom>
              <a:avLst/>
              <a:gdLst/>
              <a:ahLst/>
              <a:cxnLst/>
              <a:rect l="l" t="t" r="r" b="b"/>
              <a:pathLst>
                <a:path w="93345" h="6350">
                  <a:moveTo>
                    <a:pt x="0" y="6294"/>
                  </a:moveTo>
                  <a:lnTo>
                    <a:pt x="93264" y="6294"/>
                  </a:lnTo>
                  <a:lnTo>
                    <a:pt x="93264" y="0"/>
                  </a:lnTo>
                  <a:lnTo>
                    <a:pt x="0" y="0"/>
                  </a:lnTo>
                  <a:lnTo>
                    <a:pt x="0" y="629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5794681" y="6314636"/>
              <a:ext cx="113030" cy="5080"/>
            </a:xfrm>
            <a:custGeom>
              <a:avLst/>
              <a:gdLst/>
              <a:ahLst/>
              <a:cxnLst/>
              <a:rect l="l" t="t" r="r" b="b"/>
              <a:pathLst>
                <a:path w="113029" h="5079">
                  <a:moveTo>
                    <a:pt x="102964" y="0"/>
                  </a:moveTo>
                  <a:lnTo>
                    <a:pt x="112663" y="0"/>
                  </a:lnTo>
                  <a:lnTo>
                    <a:pt x="112663" y="4196"/>
                  </a:lnTo>
                  <a:lnTo>
                    <a:pt x="0" y="4895"/>
                  </a:lnTo>
                  <a:lnTo>
                    <a:pt x="0" y="0"/>
                  </a:ln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5827511" y="6292256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6055822" y="6308341"/>
              <a:ext cx="94615" cy="6350"/>
            </a:xfrm>
            <a:custGeom>
              <a:avLst/>
              <a:gdLst/>
              <a:ahLst/>
              <a:cxnLst/>
              <a:rect l="l" t="t" r="r" b="b"/>
              <a:pathLst>
                <a:path w="94614" h="6350">
                  <a:moveTo>
                    <a:pt x="0" y="6294"/>
                  </a:moveTo>
                  <a:lnTo>
                    <a:pt x="94011" y="6294"/>
                  </a:lnTo>
                  <a:lnTo>
                    <a:pt x="94011" y="0"/>
                  </a:lnTo>
                  <a:lnTo>
                    <a:pt x="0" y="0"/>
                  </a:lnTo>
                  <a:lnTo>
                    <a:pt x="0" y="629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6046870" y="6314636"/>
              <a:ext cx="112395" cy="5080"/>
            </a:xfrm>
            <a:custGeom>
              <a:avLst/>
              <a:gdLst/>
              <a:ahLst/>
              <a:cxnLst/>
              <a:rect l="l" t="t" r="r" b="b"/>
              <a:pathLst>
                <a:path w="112395" h="5079">
                  <a:moveTo>
                    <a:pt x="102964" y="0"/>
                  </a:moveTo>
                  <a:lnTo>
                    <a:pt x="111917" y="0"/>
                  </a:lnTo>
                  <a:lnTo>
                    <a:pt x="111917" y="4196"/>
                  </a:lnTo>
                  <a:lnTo>
                    <a:pt x="0" y="4895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6078953" y="6292256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6"/>
                  </a:lnTo>
                  <a:lnTo>
                    <a:pt x="40122" y="6453"/>
                  </a:lnTo>
                  <a:lnTo>
                    <a:pt x="32652" y="1731"/>
                  </a:lnTo>
                  <a:lnTo>
                    <a:pt x="23502" y="0"/>
                  </a:lnTo>
                  <a:lnTo>
                    <a:pt x="14353" y="1731"/>
                  </a:lnTo>
                  <a:lnTo>
                    <a:pt x="6882" y="6453"/>
                  </a:lnTo>
                  <a:lnTo>
                    <a:pt x="1846" y="13456"/>
                  </a:lnTo>
                  <a:lnTo>
                    <a:pt x="0" y="22029"/>
                  </a:lnTo>
                  <a:lnTo>
                    <a:pt x="1846" y="30604"/>
                  </a:lnTo>
                  <a:lnTo>
                    <a:pt x="6882" y="37607"/>
                  </a:lnTo>
                  <a:lnTo>
                    <a:pt x="14353" y="42327"/>
                  </a:lnTo>
                  <a:lnTo>
                    <a:pt x="23502" y="44058"/>
                  </a:lnTo>
                  <a:lnTo>
                    <a:pt x="32652" y="42327"/>
                  </a:lnTo>
                  <a:lnTo>
                    <a:pt x="40122" y="37607"/>
                  </a:lnTo>
                  <a:lnTo>
                    <a:pt x="45158" y="30604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4996335" y="6257990"/>
              <a:ext cx="528320" cy="0"/>
            </a:xfrm>
            <a:custGeom>
              <a:avLst/>
              <a:gdLst/>
              <a:ahLst/>
              <a:cxnLst/>
              <a:rect l="l" t="t" r="r" b="b"/>
              <a:pathLst>
                <a:path w="528320">
                  <a:moveTo>
                    <a:pt x="0" y="0"/>
                  </a:moveTo>
                  <a:lnTo>
                    <a:pt x="5282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5776029" y="6257990"/>
              <a:ext cx="528320" cy="0"/>
            </a:xfrm>
            <a:custGeom>
              <a:avLst/>
              <a:gdLst/>
              <a:ahLst/>
              <a:cxnLst/>
              <a:rect l="l" t="t" r="r" b="b"/>
              <a:pathLst>
                <a:path w="528320">
                  <a:moveTo>
                    <a:pt x="0" y="0"/>
                  </a:moveTo>
                  <a:lnTo>
                    <a:pt x="5282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67" name="object 3867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8186757" y="6802002"/>
              <a:ext cx="108149" cy="199462"/>
            </a:xfrm>
            <a:prstGeom prst="rect">
              <a:avLst/>
            </a:prstGeom>
          </p:spPr>
        </p:pic>
        <p:pic>
          <p:nvPicPr>
            <p:cNvPr id="3868" name="object 3868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7767438" y="6802002"/>
              <a:ext cx="108149" cy="199462"/>
            </a:xfrm>
            <a:prstGeom prst="rect">
              <a:avLst/>
            </a:prstGeom>
          </p:spPr>
        </p:pic>
        <p:sp>
          <p:nvSpPr>
            <p:cNvPr id="3869" name="object 3869"/>
            <p:cNvSpPr/>
            <p:nvPr/>
          </p:nvSpPr>
          <p:spPr>
            <a:xfrm>
              <a:off x="8424004" y="6912573"/>
              <a:ext cx="433705" cy="523875"/>
            </a:xfrm>
            <a:custGeom>
              <a:avLst/>
              <a:gdLst/>
              <a:ahLst/>
              <a:cxnLst/>
              <a:rect l="l" t="t" r="r" b="b"/>
              <a:pathLst>
                <a:path w="433704" h="523875">
                  <a:moveTo>
                    <a:pt x="433495" y="523807"/>
                  </a:moveTo>
                  <a:lnTo>
                    <a:pt x="391712" y="523807"/>
                  </a:lnTo>
                  <a:lnTo>
                    <a:pt x="391712" y="0"/>
                  </a:lnTo>
                  <a:lnTo>
                    <a:pt x="433495" y="0"/>
                  </a:lnTo>
                  <a:lnTo>
                    <a:pt x="433495" y="523807"/>
                  </a:lnTo>
                  <a:close/>
                </a:path>
                <a:path w="433704" h="523875">
                  <a:moveTo>
                    <a:pt x="13430" y="104901"/>
                  </a:moveTo>
                  <a:lnTo>
                    <a:pt x="0" y="104901"/>
                  </a:lnTo>
                  <a:lnTo>
                    <a:pt x="0" y="137071"/>
                  </a:lnTo>
                  <a:lnTo>
                    <a:pt x="13430" y="137071"/>
                  </a:lnTo>
                  <a:lnTo>
                    <a:pt x="13430" y="104901"/>
                  </a:lnTo>
                  <a:close/>
                </a:path>
                <a:path w="433704" h="523875">
                  <a:moveTo>
                    <a:pt x="265618" y="104901"/>
                  </a:moveTo>
                  <a:lnTo>
                    <a:pt x="279794" y="104901"/>
                  </a:lnTo>
                  <a:lnTo>
                    <a:pt x="279794" y="137071"/>
                  </a:lnTo>
                  <a:lnTo>
                    <a:pt x="265618" y="137071"/>
                  </a:lnTo>
                  <a:lnTo>
                    <a:pt x="265618" y="104901"/>
                  </a:lnTo>
                  <a:close/>
                </a:path>
                <a:path w="433704" h="523875">
                  <a:moveTo>
                    <a:pt x="13430" y="111195"/>
                  </a:moveTo>
                  <a:lnTo>
                    <a:pt x="20891" y="111195"/>
                  </a:lnTo>
                  <a:lnTo>
                    <a:pt x="20891" y="124482"/>
                  </a:lnTo>
                  <a:lnTo>
                    <a:pt x="13430" y="124482"/>
                  </a:lnTo>
                  <a:lnTo>
                    <a:pt x="13430" y="111195"/>
                  </a:lnTo>
                  <a:close/>
                </a:path>
                <a:path w="433704" h="523875">
                  <a:moveTo>
                    <a:pt x="265618" y="111195"/>
                  </a:moveTo>
                  <a:lnTo>
                    <a:pt x="258903" y="111195"/>
                  </a:lnTo>
                  <a:lnTo>
                    <a:pt x="258903" y="124482"/>
                  </a:lnTo>
                  <a:lnTo>
                    <a:pt x="265618" y="124482"/>
                  </a:lnTo>
                  <a:lnTo>
                    <a:pt x="265618" y="111195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8451210" y="7036368"/>
              <a:ext cx="230504" cy="248920"/>
            </a:xfrm>
            <a:custGeom>
              <a:avLst/>
              <a:gdLst/>
              <a:ahLst/>
              <a:cxnLst/>
              <a:rect l="l" t="t" r="r" b="b"/>
              <a:pathLst>
                <a:path w="230504" h="248920">
                  <a:moveTo>
                    <a:pt x="0" y="248773"/>
                  </a:moveTo>
                  <a:lnTo>
                    <a:pt x="48882" y="242198"/>
                  </a:lnTo>
                  <a:lnTo>
                    <a:pt x="94861" y="226639"/>
                  </a:lnTo>
                  <a:lnTo>
                    <a:pt x="136552" y="202718"/>
                  </a:lnTo>
                  <a:lnTo>
                    <a:pt x="172571" y="171059"/>
                  </a:lnTo>
                  <a:lnTo>
                    <a:pt x="200967" y="133188"/>
                  </a:lnTo>
                  <a:lnTo>
                    <a:pt x="220394" y="91141"/>
                  </a:lnTo>
                  <a:lnTo>
                    <a:pt x="230387" y="46288"/>
                  </a:lnTo>
                  <a:lnTo>
                    <a:pt x="2304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8437434" y="7049644"/>
              <a:ext cx="14604" cy="236220"/>
            </a:xfrm>
            <a:custGeom>
              <a:avLst/>
              <a:gdLst/>
              <a:ahLst/>
              <a:cxnLst/>
              <a:rect l="l" t="t" r="r" b="b"/>
              <a:pathLst>
                <a:path w="14604" h="236220">
                  <a:moveTo>
                    <a:pt x="0" y="0"/>
                  </a:moveTo>
                  <a:lnTo>
                    <a:pt x="14176" y="0"/>
                  </a:lnTo>
                  <a:lnTo>
                    <a:pt x="14176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8815719" y="7354559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8815719" y="719720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1049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8738868" y="7053141"/>
              <a:ext cx="77470" cy="92075"/>
            </a:xfrm>
            <a:custGeom>
              <a:avLst/>
              <a:gdLst/>
              <a:ahLst/>
              <a:cxnLst/>
              <a:rect l="l" t="t" r="r" b="b"/>
              <a:pathLst>
                <a:path w="77470" h="92075">
                  <a:moveTo>
                    <a:pt x="76850" y="91613"/>
                  </a:moveTo>
                  <a:lnTo>
                    <a:pt x="7685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8570992" y="7053143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1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8437436" y="7053143"/>
              <a:ext cx="78105" cy="92075"/>
            </a:xfrm>
            <a:custGeom>
              <a:avLst/>
              <a:gdLst/>
              <a:ahLst/>
              <a:cxnLst/>
              <a:rect l="l" t="t" r="r" b="b"/>
              <a:pathLst>
                <a:path w="78104" h="92075">
                  <a:moveTo>
                    <a:pt x="77596" y="0"/>
                  </a:moveTo>
                  <a:lnTo>
                    <a:pt x="0" y="0"/>
                  </a:lnTo>
                  <a:lnTo>
                    <a:pt x="0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8437437" y="719720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8437437" y="7354557"/>
              <a:ext cx="78105" cy="92075"/>
            </a:xfrm>
            <a:custGeom>
              <a:avLst/>
              <a:gdLst/>
              <a:ahLst/>
              <a:cxnLst/>
              <a:rect l="l" t="t" r="r" b="b"/>
              <a:pathLst>
                <a:path w="78104" h="92075">
                  <a:moveTo>
                    <a:pt x="0" y="0"/>
                  </a:moveTo>
                  <a:lnTo>
                    <a:pt x="0" y="91613"/>
                  </a:lnTo>
                  <a:lnTo>
                    <a:pt x="77596" y="916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8570992" y="7446172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19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8738868" y="7446172"/>
              <a:ext cx="77470" cy="0"/>
            </a:xfrm>
            <a:custGeom>
              <a:avLst/>
              <a:gdLst/>
              <a:ahLst/>
              <a:cxnLst/>
              <a:rect l="l" t="t" r="r" b="b"/>
              <a:pathLst>
                <a:path w="77470">
                  <a:moveTo>
                    <a:pt x="0" y="0"/>
                  </a:moveTo>
                  <a:lnTo>
                    <a:pt x="768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8437437" y="6699974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8437437" y="6883201"/>
              <a:ext cx="140335" cy="130810"/>
            </a:xfrm>
            <a:custGeom>
              <a:avLst/>
              <a:gdLst/>
              <a:ahLst/>
              <a:cxnLst/>
              <a:rect l="l" t="t" r="r" b="b"/>
              <a:pathLst>
                <a:path w="140334" h="130809">
                  <a:moveTo>
                    <a:pt x="0" y="0"/>
                  </a:moveTo>
                  <a:lnTo>
                    <a:pt x="0" y="130777"/>
                  </a:lnTo>
                  <a:lnTo>
                    <a:pt x="140270" y="1307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8633665" y="6883201"/>
              <a:ext cx="139700" cy="130810"/>
            </a:xfrm>
            <a:custGeom>
              <a:avLst/>
              <a:gdLst/>
              <a:ahLst/>
              <a:cxnLst/>
              <a:rect l="l" t="t" r="r" b="b"/>
              <a:pathLst>
                <a:path w="139700" h="130809">
                  <a:moveTo>
                    <a:pt x="0" y="130777"/>
                  </a:moveTo>
                  <a:lnTo>
                    <a:pt x="139524" y="130777"/>
                  </a:lnTo>
                  <a:lnTo>
                    <a:pt x="13952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8633666" y="6699973"/>
              <a:ext cx="139700" cy="130810"/>
            </a:xfrm>
            <a:custGeom>
              <a:avLst/>
              <a:gdLst/>
              <a:ahLst/>
              <a:cxnLst/>
              <a:rect l="l" t="t" r="r" b="b"/>
              <a:pathLst>
                <a:path w="139700" h="130809">
                  <a:moveTo>
                    <a:pt x="139524" y="130777"/>
                  </a:moveTo>
                  <a:lnTo>
                    <a:pt x="13952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8437436" y="6699974"/>
              <a:ext cx="140335" cy="0"/>
            </a:xfrm>
            <a:custGeom>
              <a:avLst/>
              <a:gdLst/>
              <a:ahLst/>
              <a:cxnLst/>
              <a:rect l="l" t="t" r="r" b="b"/>
              <a:pathLst>
                <a:path w="140334">
                  <a:moveTo>
                    <a:pt x="14027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8385206" y="7013978"/>
              <a:ext cx="430530" cy="815975"/>
            </a:xfrm>
            <a:custGeom>
              <a:avLst/>
              <a:gdLst/>
              <a:ahLst/>
              <a:cxnLst/>
              <a:rect l="l" t="t" r="r" b="b"/>
              <a:pathLst>
                <a:path w="430529" h="815975">
                  <a:moveTo>
                    <a:pt x="430510" y="39163"/>
                  </a:moveTo>
                  <a:lnTo>
                    <a:pt x="318592" y="39163"/>
                  </a:lnTo>
                  <a:lnTo>
                    <a:pt x="318592" y="0"/>
                  </a:lnTo>
                  <a:lnTo>
                    <a:pt x="430510" y="0"/>
                  </a:lnTo>
                  <a:lnTo>
                    <a:pt x="430510" y="39163"/>
                  </a:lnTo>
                  <a:close/>
                </a:path>
                <a:path w="430529" h="815975">
                  <a:moveTo>
                    <a:pt x="0" y="815433"/>
                  </a:moveTo>
                  <a:lnTo>
                    <a:pt x="35067" y="815433"/>
                  </a:lnTo>
                  <a:lnTo>
                    <a:pt x="35067" y="802145"/>
                  </a:lnTo>
                  <a:lnTo>
                    <a:pt x="0" y="802145"/>
                  </a:lnTo>
                  <a:lnTo>
                    <a:pt x="0" y="815433"/>
                  </a:lnTo>
                  <a:close/>
                </a:path>
                <a:path w="430529" h="815975">
                  <a:moveTo>
                    <a:pt x="0" y="553179"/>
                  </a:moveTo>
                  <a:lnTo>
                    <a:pt x="35067" y="553179"/>
                  </a:lnTo>
                  <a:lnTo>
                    <a:pt x="35067" y="566467"/>
                  </a:lnTo>
                  <a:lnTo>
                    <a:pt x="0" y="566467"/>
                  </a:lnTo>
                  <a:lnTo>
                    <a:pt x="0" y="553179"/>
                  </a:lnTo>
                  <a:close/>
                </a:path>
                <a:path w="430529" h="815975">
                  <a:moveTo>
                    <a:pt x="6715" y="795851"/>
                  </a:moveTo>
                  <a:lnTo>
                    <a:pt x="20891" y="795851"/>
                  </a:lnTo>
                  <a:lnTo>
                    <a:pt x="20891" y="802145"/>
                  </a:lnTo>
                  <a:lnTo>
                    <a:pt x="6715" y="802145"/>
                  </a:lnTo>
                  <a:lnTo>
                    <a:pt x="6715" y="795851"/>
                  </a:lnTo>
                  <a:close/>
                </a:path>
                <a:path w="430529" h="815975">
                  <a:moveTo>
                    <a:pt x="6715" y="572761"/>
                  </a:moveTo>
                  <a:lnTo>
                    <a:pt x="20891" y="572761"/>
                  </a:lnTo>
                  <a:lnTo>
                    <a:pt x="20891" y="566467"/>
                  </a:lnTo>
                  <a:lnTo>
                    <a:pt x="6715" y="566467"/>
                  </a:lnTo>
                  <a:lnTo>
                    <a:pt x="6715" y="57276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8406112" y="7586487"/>
              <a:ext cx="265430" cy="216535"/>
            </a:xfrm>
            <a:custGeom>
              <a:avLst/>
              <a:gdLst/>
              <a:ahLst/>
              <a:cxnLst/>
              <a:rect l="l" t="t" r="r" b="b"/>
              <a:pathLst>
                <a:path w="265429" h="216534">
                  <a:moveTo>
                    <a:pt x="265413" y="216026"/>
                  </a:moveTo>
                  <a:lnTo>
                    <a:pt x="258398" y="170211"/>
                  </a:lnTo>
                  <a:lnTo>
                    <a:pt x="241797" y="127114"/>
                  </a:lnTo>
                  <a:lnTo>
                    <a:pt x="216275" y="88036"/>
                  </a:lnTo>
                  <a:lnTo>
                    <a:pt x="182494" y="54274"/>
                  </a:lnTo>
                  <a:lnTo>
                    <a:pt x="142094" y="27658"/>
                  </a:lnTo>
                  <a:lnTo>
                    <a:pt x="97237" y="9450"/>
                  </a:lnTo>
                  <a:lnTo>
                    <a:pt x="49384" y="8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8420274" y="7802836"/>
              <a:ext cx="252729" cy="13335"/>
            </a:xfrm>
            <a:custGeom>
              <a:avLst/>
              <a:gdLst/>
              <a:ahLst/>
              <a:cxnLst/>
              <a:rect l="l" t="t" r="r" b="b"/>
              <a:pathLst>
                <a:path w="252729" h="13334">
                  <a:moveTo>
                    <a:pt x="0" y="0"/>
                  </a:moveTo>
                  <a:lnTo>
                    <a:pt x="252188" y="0"/>
                  </a:lnTo>
                  <a:lnTo>
                    <a:pt x="252188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8741853" y="7462256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9848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8573976" y="7462256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1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8420275" y="7462256"/>
              <a:ext cx="97790" cy="72390"/>
            </a:xfrm>
            <a:custGeom>
              <a:avLst/>
              <a:gdLst/>
              <a:ahLst/>
              <a:cxnLst/>
              <a:rect l="l" t="t" r="r" b="b"/>
              <a:pathLst>
                <a:path w="97790" h="72390">
                  <a:moveTo>
                    <a:pt x="97741" y="0"/>
                  </a:moveTo>
                  <a:lnTo>
                    <a:pt x="0" y="0"/>
                  </a:lnTo>
                  <a:lnTo>
                    <a:pt x="0" y="7203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8420275" y="758674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8420275" y="7744093"/>
              <a:ext cx="97790" cy="72390"/>
            </a:xfrm>
            <a:custGeom>
              <a:avLst/>
              <a:gdLst/>
              <a:ahLst/>
              <a:cxnLst/>
              <a:rect l="l" t="t" r="r" b="b"/>
              <a:pathLst>
                <a:path w="97790" h="72390">
                  <a:moveTo>
                    <a:pt x="0" y="0"/>
                  </a:moveTo>
                  <a:lnTo>
                    <a:pt x="0" y="72032"/>
                  </a:lnTo>
                  <a:lnTo>
                    <a:pt x="97741" y="7203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8573976" y="7816124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19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8741853" y="7744092"/>
              <a:ext cx="99060" cy="72390"/>
            </a:xfrm>
            <a:custGeom>
              <a:avLst/>
              <a:gdLst/>
              <a:ahLst/>
              <a:cxnLst/>
              <a:rect l="l" t="t" r="r" b="b"/>
              <a:pathLst>
                <a:path w="99059" h="72390">
                  <a:moveTo>
                    <a:pt x="0" y="72032"/>
                  </a:moveTo>
                  <a:lnTo>
                    <a:pt x="98487" y="72032"/>
                  </a:lnTo>
                  <a:lnTo>
                    <a:pt x="9848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8840340" y="758674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1049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8840340" y="7462258"/>
              <a:ext cx="0" cy="72390"/>
            </a:xfrm>
            <a:custGeom>
              <a:avLst/>
              <a:gdLst/>
              <a:ahLst/>
              <a:cxnLst/>
              <a:rect l="l" t="t" r="r" b="b"/>
              <a:pathLst>
                <a:path h="72390">
                  <a:moveTo>
                    <a:pt x="0" y="720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8049454" y="7816124"/>
              <a:ext cx="140335" cy="0"/>
            </a:xfrm>
            <a:custGeom>
              <a:avLst/>
              <a:gdLst/>
              <a:ahLst/>
              <a:cxnLst/>
              <a:rect l="l" t="t" r="r" b="b"/>
              <a:pathLst>
                <a:path w="140334">
                  <a:moveTo>
                    <a:pt x="0" y="0"/>
                  </a:moveTo>
                  <a:lnTo>
                    <a:pt x="1402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8245684" y="7685347"/>
              <a:ext cx="139700" cy="130810"/>
            </a:xfrm>
            <a:custGeom>
              <a:avLst/>
              <a:gdLst/>
              <a:ahLst/>
              <a:cxnLst/>
              <a:rect l="l" t="t" r="r" b="b"/>
              <a:pathLst>
                <a:path w="139700" h="130809">
                  <a:moveTo>
                    <a:pt x="0" y="130777"/>
                  </a:moveTo>
                  <a:lnTo>
                    <a:pt x="139524" y="130777"/>
                  </a:lnTo>
                  <a:lnTo>
                    <a:pt x="13952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8245684" y="7502120"/>
              <a:ext cx="139700" cy="130810"/>
            </a:xfrm>
            <a:custGeom>
              <a:avLst/>
              <a:gdLst/>
              <a:ahLst/>
              <a:cxnLst/>
              <a:rect l="l" t="t" r="r" b="b"/>
              <a:pathLst>
                <a:path w="139700" h="130809">
                  <a:moveTo>
                    <a:pt x="139524" y="130777"/>
                  </a:moveTo>
                  <a:lnTo>
                    <a:pt x="13952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8049454" y="7502120"/>
              <a:ext cx="140335" cy="130810"/>
            </a:xfrm>
            <a:custGeom>
              <a:avLst/>
              <a:gdLst/>
              <a:ahLst/>
              <a:cxnLst/>
              <a:rect l="l" t="t" r="r" b="b"/>
              <a:pathLst>
                <a:path w="140334" h="130809">
                  <a:moveTo>
                    <a:pt x="140270" y="0"/>
                  </a:moveTo>
                  <a:lnTo>
                    <a:pt x="0" y="0"/>
                  </a:lnTo>
                  <a:lnTo>
                    <a:pt x="0" y="1307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8049454" y="7685348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7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8850786" y="6467793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8822434" y="6467793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9106705" y="7463656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6715" y="0"/>
                  </a:moveTo>
                  <a:lnTo>
                    <a:pt x="2238" y="23777"/>
                  </a:lnTo>
                  <a:lnTo>
                    <a:pt x="0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9070891" y="7518204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26860" y="0"/>
                  </a:moveTo>
                  <a:lnTo>
                    <a:pt x="20145" y="15385"/>
                  </a:lnTo>
                  <a:lnTo>
                    <a:pt x="7461" y="36365"/>
                  </a:ln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9012694" y="7584641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5">
                  <a:moveTo>
                    <a:pt x="41036" y="0"/>
                  </a:moveTo>
                  <a:lnTo>
                    <a:pt x="33575" y="8392"/>
                  </a:lnTo>
                  <a:lnTo>
                    <a:pt x="14176" y="25176"/>
                  </a:lnTo>
                  <a:lnTo>
                    <a:pt x="0" y="35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8938082" y="7634294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50736" y="0"/>
                  </a:moveTo>
                  <a:lnTo>
                    <a:pt x="46259" y="2797"/>
                  </a:lnTo>
                  <a:lnTo>
                    <a:pt x="22383" y="13287"/>
                  </a:lnTo>
                  <a:lnTo>
                    <a:pt x="0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8864216" y="7423095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7461" y="0"/>
                  </a:moveTo>
                  <a:lnTo>
                    <a:pt x="0" y="6993"/>
                  </a:lnTo>
                  <a:lnTo>
                    <a:pt x="178322" y="173436"/>
                  </a:lnTo>
                  <a:lnTo>
                    <a:pt x="185783" y="166443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8857501" y="7403511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265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9108943" y="7403511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265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26575"/>
                  </a:lnTo>
                  <a:lnTo>
                    <a:pt x="14176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8710516" y="5184499"/>
              <a:ext cx="2344420" cy="1073150"/>
            </a:xfrm>
            <a:custGeom>
              <a:avLst/>
              <a:gdLst/>
              <a:ahLst/>
              <a:cxnLst/>
              <a:rect l="l" t="t" r="r" b="b"/>
              <a:pathLst>
                <a:path w="2344420" h="1073150">
                  <a:moveTo>
                    <a:pt x="2344306" y="104901"/>
                  </a:moveTo>
                  <a:lnTo>
                    <a:pt x="2344306" y="0"/>
                  </a:lnTo>
                  <a:lnTo>
                    <a:pt x="0" y="0"/>
                  </a:lnTo>
                  <a:lnTo>
                    <a:pt x="0" y="1072791"/>
                  </a:lnTo>
                  <a:lnTo>
                    <a:pt x="111917" y="107279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5398493" y="6886697"/>
              <a:ext cx="504190" cy="39370"/>
            </a:xfrm>
            <a:custGeom>
              <a:avLst/>
              <a:gdLst/>
              <a:ahLst/>
              <a:cxnLst/>
              <a:rect l="l" t="t" r="r" b="b"/>
              <a:pathLst>
                <a:path w="504189" h="39370">
                  <a:moveTo>
                    <a:pt x="0" y="39163"/>
                  </a:moveTo>
                  <a:lnTo>
                    <a:pt x="5036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5398493" y="6886697"/>
              <a:ext cx="504190" cy="39370"/>
            </a:xfrm>
            <a:custGeom>
              <a:avLst/>
              <a:gdLst/>
              <a:ahLst/>
              <a:cxnLst/>
              <a:rect l="l" t="t" r="r" b="b"/>
              <a:pathLst>
                <a:path w="504189" h="39370">
                  <a:moveTo>
                    <a:pt x="503630" y="3916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4786675" y="6860124"/>
              <a:ext cx="1283335" cy="223520"/>
            </a:xfrm>
            <a:custGeom>
              <a:avLst/>
              <a:gdLst/>
              <a:ahLst/>
              <a:cxnLst/>
              <a:rect l="l" t="t" r="r" b="b"/>
              <a:pathLst>
                <a:path w="1283335" h="223520">
                  <a:moveTo>
                    <a:pt x="611817" y="0"/>
                  </a:moveTo>
                  <a:lnTo>
                    <a:pt x="611817" y="65738"/>
                  </a:lnTo>
                  <a:lnTo>
                    <a:pt x="0" y="65738"/>
                  </a:lnTo>
                  <a:lnTo>
                    <a:pt x="0" y="223090"/>
                  </a:lnTo>
                  <a:lnTo>
                    <a:pt x="1283324" y="223090"/>
                  </a:lnTo>
                  <a:lnTo>
                    <a:pt x="1283324" y="65738"/>
                  </a:lnTo>
                  <a:lnTo>
                    <a:pt x="1115448" y="65738"/>
                  </a:lnTo>
                  <a:lnTo>
                    <a:pt x="1115448" y="0"/>
                  </a:lnTo>
                  <a:lnTo>
                    <a:pt x="6118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2884071" y="6702772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5">
                  <a:moveTo>
                    <a:pt x="0" y="18182"/>
                  </a:moveTo>
                  <a:lnTo>
                    <a:pt x="186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2884071" y="6702771"/>
              <a:ext cx="48895" cy="46355"/>
            </a:xfrm>
            <a:custGeom>
              <a:avLst/>
              <a:gdLst/>
              <a:ahLst/>
              <a:cxnLst/>
              <a:rect l="l" t="t" r="r" b="b"/>
              <a:pathLst>
                <a:path w="48894" h="46354">
                  <a:moveTo>
                    <a:pt x="0" y="46156"/>
                  </a:moveTo>
                  <a:lnTo>
                    <a:pt x="484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2884071" y="6702772"/>
              <a:ext cx="78740" cy="73660"/>
            </a:xfrm>
            <a:custGeom>
              <a:avLst/>
              <a:gdLst/>
              <a:ahLst/>
              <a:cxnLst/>
              <a:rect l="l" t="t" r="r" b="b"/>
              <a:pathLst>
                <a:path w="78739" h="73659">
                  <a:moveTo>
                    <a:pt x="0" y="73430"/>
                  </a:moveTo>
                  <a:lnTo>
                    <a:pt x="783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2884071" y="6765712"/>
              <a:ext cx="41275" cy="38735"/>
            </a:xfrm>
            <a:custGeom>
              <a:avLst/>
              <a:gdLst/>
              <a:ahLst/>
              <a:cxnLst/>
              <a:rect l="l" t="t" r="r" b="b"/>
              <a:pathLst>
                <a:path w="41275" h="38734">
                  <a:moveTo>
                    <a:pt x="0" y="384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2950476" y="6702773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2902724" y="6792988"/>
              <a:ext cx="22860" cy="22225"/>
            </a:xfrm>
            <a:custGeom>
              <a:avLst/>
              <a:gdLst/>
              <a:ahLst/>
              <a:cxnLst/>
              <a:rect l="l" t="t" r="r" b="b"/>
              <a:pathLst>
                <a:path w="22860" h="22225">
                  <a:moveTo>
                    <a:pt x="0" y="21679"/>
                  </a:moveTo>
                  <a:lnTo>
                    <a:pt x="223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2980321" y="6702773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3009420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3039265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3069108" y="6702773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3098954" y="6702773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3128053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3157896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3187742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2884071" y="70503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496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3217586" y="6702773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2884071" y="7069926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0" y="11888"/>
                  </a:moveTo>
                  <a:lnTo>
                    <a:pt x="126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3247432" y="6702773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2897502" y="7049643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0" y="18882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2884071" y="70965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3276530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2897502" y="70706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2884071" y="712447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3306375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2897502" y="709859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2884071" y="7152447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3336220" y="6702773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2897502" y="712657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2884071" y="717972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3366064" y="6702773"/>
              <a:ext cx="41275" cy="39370"/>
            </a:xfrm>
            <a:custGeom>
              <a:avLst/>
              <a:gdLst/>
              <a:ahLst/>
              <a:cxnLst/>
              <a:rect l="l" t="t" r="r" b="b"/>
              <a:pathLst>
                <a:path w="41275" h="39370">
                  <a:moveTo>
                    <a:pt x="0" y="39163"/>
                  </a:move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2897502" y="715384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2884071" y="720769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3395163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2897502" y="718182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2884071" y="7235671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3425007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2897502" y="720979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2884071" y="7262944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3454852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2897502" y="7237769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39" h="25400">
                  <a:moveTo>
                    <a:pt x="0" y="25176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2884071" y="729092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3480966" y="6702773"/>
              <a:ext cx="45085" cy="42545"/>
            </a:xfrm>
            <a:custGeom>
              <a:avLst/>
              <a:gdLst/>
              <a:ahLst/>
              <a:cxnLst/>
              <a:rect l="l" t="t" r="r" b="b"/>
              <a:pathLst>
                <a:path w="45085" h="42545">
                  <a:moveTo>
                    <a:pt x="0" y="41960"/>
                  </a:moveTo>
                  <a:lnTo>
                    <a:pt x="447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2897502" y="726504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2898247" y="7293018"/>
              <a:ext cx="27305" cy="26034"/>
            </a:xfrm>
            <a:custGeom>
              <a:avLst/>
              <a:gdLst/>
              <a:ahLst/>
              <a:cxnLst/>
              <a:rect l="l" t="t" r="r" b="b"/>
              <a:pathLst>
                <a:path w="27305" h="26034">
                  <a:moveTo>
                    <a:pt x="0" y="25875"/>
                  </a:move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3480966" y="6702772"/>
              <a:ext cx="74930" cy="70485"/>
            </a:xfrm>
            <a:custGeom>
              <a:avLst/>
              <a:gdLst/>
              <a:ahLst/>
              <a:cxnLst/>
              <a:rect l="l" t="t" r="r" b="b"/>
              <a:pathLst>
                <a:path w="74929" h="70484">
                  <a:moveTo>
                    <a:pt x="0" y="69934"/>
                  </a:moveTo>
                  <a:lnTo>
                    <a:pt x="746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3480966" y="6760816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3543641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3480966" y="678879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3573485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3480966" y="681676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3602584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3480966" y="684473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3632429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3480966" y="687201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3662274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3480966" y="689998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3692119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3480966" y="692795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3721962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3480966" y="6955235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3751062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3480966" y="698320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3780907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3480966" y="701118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3810751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3480966" y="703915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3840596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3480966" y="706643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3869694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3480966" y="709440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3899539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3480966" y="712237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3929384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3480966" y="714965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3959230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3480966" y="717762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3988328" y="670277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3480966" y="720559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4018172" y="670277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3480966" y="723357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4019665" y="6702771"/>
              <a:ext cx="70485" cy="66675"/>
            </a:xfrm>
            <a:custGeom>
              <a:avLst/>
              <a:gdLst/>
              <a:ahLst/>
              <a:cxnLst/>
              <a:rect l="l" t="t" r="r" b="b"/>
              <a:pathLst>
                <a:path w="70485" h="66675">
                  <a:moveTo>
                    <a:pt x="0" y="66437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3480966" y="7239866"/>
              <a:ext cx="65405" cy="60325"/>
            </a:xfrm>
            <a:custGeom>
              <a:avLst/>
              <a:gdLst/>
              <a:ahLst/>
              <a:cxnLst/>
              <a:rect l="l" t="t" r="r" b="b"/>
              <a:pathLst>
                <a:path w="65404" h="60325">
                  <a:moveTo>
                    <a:pt x="0" y="60143"/>
                  </a:moveTo>
                  <a:lnTo>
                    <a:pt x="6491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4077862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4019665" y="675732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3480966" y="728881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4106960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3533940" y="7262943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0" y="16084"/>
                  </a:move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4019665" y="67852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3500366" y="7316794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5" h="22225">
                  <a:moveTo>
                    <a:pt x="0" y="21679"/>
                  </a:moveTo>
                  <a:lnTo>
                    <a:pt x="23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4136805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4019665" y="681326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3502605" y="7344068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4166650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4019665" y="684054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3502605" y="7372043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4196495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4019665" y="686851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3502605" y="7400016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4225594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4019665" y="689648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3502605" y="7427988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4744147" y="6257989"/>
              <a:ext cx="29209" cy="27305"/>
            </a:xfrm>
            <a:custGeom>
              <a:avLst/>
              <a:gdLst/>
              <a:ahLst/>
              <a:cxnLst/>
              <a:rect l="l" t="t" r="r" b="b"/>
              <a:pathLst>
                <a:path w="29210" h="27304">
                  <a:moveTo>
                    <a:pt x="0" y="27274"/>
                  </a:moveTo>
                  <a:lnTo>
                    <a:pt x="290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4019665" y="692446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4255438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3502605" y="7455263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4744147" y="6257990"/>
              <a:ext cx="59055" cy="54610"/>
            </a:xfrm>
            <a:custGeom>
              <a:avLst/>
              <a:gdLst/>
              <a:ahLst/>
              <a:cxnLst/>
              <a:rect l="l" t="t" r="r" b="b"/>
              <a:pathLst>
                <a:path w="59054" h="54610">
                  <a:moveTo>
                    <a:pt x="0" y="54548"/>
                  </a:moveTo>
                  <a:lnTo>
                    <a:pt x="589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4019665" y="695173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4285283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3502605" y="7483236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4744147" y="6257989"/>
              <a:ext cx="88265" cy="82550"/>
            </a:xfrm>
            <a:custGeom>
              <a:avLst/>
              <a:gdLst/>
              <a:ahLst/>
              <a:cxnLst/>
              <a:rect l="l" t="t" r="r" b="b"/>
              <a:pathLst>
                <a:path w="88264" h="82550">
                  <a:moveTo>
                    <a:pt x="0" y="82522"/>
                  </a:moveTo>
                  <a:lnTo>
                    <a:pt x="880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4019665" y="697970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4315128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3502605" y="7511211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4744147" y="6257990"/>
              <a:ext cx="118110" cy="110489"/>
            </a:xfrm>
            <a:custGeom>
              <a:avLst/>
              <a:gdLst/>
              <a:ahLst/>
              <a:cxnLst/>
              <a:rect l="l" t="t" r="r" b="b"/>
              <a:pathLst>
                <a:path w="118110" h="110489">
                  <a:moveTo>
                    <a:pt x="0" y="110496"/>
                  </a:moveTo>
                  <a:lnTo>
                    <a:pt x="11788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4019665" y="700768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4344972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3502605" y="7538484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4786675" y="6278271"/>
              <a:ext cx="83820" cy="78740"/>
            </a:xfrm>
            <a:custGeom>
              <a:avLst/>
              <a:gdLst/>
              <a:ahLst/>
              <a:cxnLst/>
              <a:rect l="l" t="t" r="r" b="b"/>
              <a:pathLst>
                <a:path w="83820" h="78739">
                  <a:moveTo>
                    <a:pt x="0" y="78326"/>
                  </a:moveTo>
                  <a:lnTo>
                    <a:pt x="8356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3816720" y="7239865"/>
              <a:ext cx="26670" cy="24130"/>
            </a:xfrm>
            <a:custGeom>
              <a:avLst/>
              <a:gdLst/>
              <a:ahLst/>
              <a:cxnLst/>
              <a:rect l="l" t="t" r="r" b="b"/>
              <a:pathLst>
                <a:path w="26670" h="24129">
                  <a:moveTo>
                    <a:pt x="0" y="23777"/>
                  </a:moveTo>
                  <a:lnTo>
                    <a:pt x="2611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4744147" y="635659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4019665" y="703495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4374071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3502605" y="7566459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4816520" y="6306245"/>
              <a:ext cx="53975" cy="50800"/>
            </a:xfrm>
            <a:custGeom>
              <a:avLst/>
              <a:gdLst/>
              <a:ahLst/>
              <a:cxnLst/>
              <a:rect l="l" t="t" r="r" b="b"/>
              <a:pathLst>
                <a:path w="53975" h="50800">
                  <a:moveTo>
                    <a:pt x="0" y="50352"/>
                  </a:moveTo>
                  <a:lnTo>
                    <a:pt x="5372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3830151" y="723986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4744147" y="638457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4019665" y="706293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4403916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3502605" y="7594432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4846365" y="6333519"/>
              <a:ext cx="24130" cy="23495"/>
            </a:xfrm>
            <a:custGeom>
              <a:avLst/>
              <a:gdLst/>
              <a:ahLst/>
              <a:cxnLst/>
              <a:rect l="l" t="t" r="r" b="b"/>
              <a:pathLst>
                <a:path w="24129" h="23495">
                  <a:moveTo>
                    <a:pt x="0" y="23078"/>
                  </a:moveTo>
                  <a:lnTo>
                    <a:pt x="23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3859996" y="723986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4744147" y="641254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4019665" y="709090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4433761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3502605" y="7622407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4744147" y="643982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3889839" y="723986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4463606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4019665" y="711888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3502605" y="7649680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4744147" y="646779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3919685" y="723986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4492704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4019665" y="714615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3502605" y="7677655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4744147" y="649576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3948784" y="723986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4522549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4019665" y="717412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3502605" y="7705628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4744147" y="652304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3978627" y="7202101"/>
              <a:ext cx="83185" cy="77470"/>
            </a:xfrm>
            <a:custGeom>
              <a:avLst/>
              <a:gdLst/>
              <a:ahLst/>
              <a:cxnLst/>
              <a:rect l="l" t="t" r="r" b="b"/>
              <a:pathLst>
                <a:path w="83185" h="77470">
                  <a:moveTo>
                    <a:pt x="0" y="76927"/>
                  </a:moveTo>
                  <a:lnTo>
                    <a:pt x="8281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4552394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3502605" y="7732903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4744147" y="655101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4008473" y="7229375"/>
              <a:ext cx="53340" cy="50165"/>
            </a:xfrm>
            <a:custGeom>
              <a:avLst/>
              <a:gdLst/>
              <a:ahLst/>
              <a:cxnLst/>
              <a:rect l="l" t="t" r="r" b="b"/>
              <a:pathLst>
                <a:path w="53339" h="50165">
                  <a:moveTo>
                    <a:pt x="0" y="49653"/>
                  </a:moveTo>
                  <a:lnTo>
                    <a:pt x="5297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4582238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3502605" y="7760876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4744147" y="657898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4038318" y="7257349"/>
              <a:ext cx="23495" cy="22225"/>
            </a:xfrm>
            <a:custGeom>
              <a:avLst/>
              <a:gdLst/>
              <a:ahLst/>
              <a:cxnLst/>
              <a:rect l="l" t="t" r="r" b="b"/>
              <a:pathLst>
                <a:path w="23495" h="22225">
                  <a:moveTo>
                    <a:pt x="0" y="21679"/>
                  </a:moveTo>
                  <a:lnTo>
                    <a:pt x="23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4612084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3502605" y="7788851"/>
              <a:ext cx="20955" cy="19685"/>
            </a:xfrm>
            <a:custGeom>
              <a:avLst/>
              <a:gdLst/>
              <a:ahLst/>
              <a:cxnLst/>
              <a:rect l="l" t="t" r="r" b="b"/>
              <a:pathLst>
                <a:path w="20954" h="19684">
                  <a:moveTo>
                    <a:pt x="0" y="19581"/>
                  </a:moveTo>
                  <a:lnTo>
                    <a:pt x="208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4744147" y="660696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4641182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3510066" y="781612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4744147" y="663423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4671027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4700871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10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4744147" y="666220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4730716" y="6690182"/>
              <a:ext cx="56515" cy="52705"/>
            </a:xfrm>
            <a:custGeom>
              <a:avLst/>
              <a:gdLst/>
              <a:ahLst/>
              <a:cxnLst/>
              <a:rect l="l" t="t" r="r" b="b"/>
              <a:pathLst>
                <a:path w="56514" h="52704">
                  <a:moveTo>
                    <a:pt x="0" y="5245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4744147" y="6717457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4744147" y="674543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4744147" y="677340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4744147" y="680137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4744147" y="682865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4744147" y="685662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4744147" y="688460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4744147" y="6886700"/>
              <a:ext cx="69850" cy="65405"/>
            </a:xfrm>
            <a:custGeom>
              <a:avLst/>
              <a:gdLst/>
              <a:ahLst/>
              <a:cxnLst/>
              <a:rect l="l" t="t" r="r" b="b"/>
              <a:pathLst>
                <a:path w="69850" h="65404">
                  <a:moveTo>
                    <a:pt x="0" y="650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4744147" y="6939848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4801598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4744147" y="696782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4831442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4744147" y="699579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4860541" y="68866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4744147" y="702307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4890385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4744147" y="705104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4920230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4744147" y="707901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4950075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4744147" y="7106292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4979920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4744147" y="713426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5009019" y="68866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4744147" y="716223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5038863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4744147" y="719021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5068708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4744147" y="721748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5098554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4744147" y="724546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5127651" y="68866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4744147" y="727343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5157496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4744147" y="7300709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5187341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4744147" y="732868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5217186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4744147" y="735665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5246285" y="68866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4744147" y="738463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5276129" y="68866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4744147" y="741190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5305974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4744147" y="743987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5335819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4744147" y="746785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5365664" y="6895089"/>
              <a:ext cx="33020" cy="31115"/>
            </a:xfrm>
            <a:custGeom>
              <a:avLst/>
              <a:gdLst/>
              <a:ahLst/>
              <a:cxnLst/>
              <a:rect l="l" t="t" r="r" b="b"/>
              <a:pathLst>
                <a:path w="33020" h="31115">
                  <a:moveTo>
                    <a:pt x="0" y="30771"/>
                  </a:move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4744147" y="7495125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5394761" y="69223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496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4753100" y="7523100"/>
              <a:ext cx="33655" cy="31115"/>
            </a:xfrm>
            <a:custGeom>
              <a:avLst/>
              <a:gdLst/>
              <a:ahLst/>
              <a:cxnLst/>
              <a:rect l="l" t="t" r="r" b="b"/>
              <a:pathLst>
                <a:path w="33654" h="31115">
                  <a:moveTo>
                    <a:pt x="0" y="30771"/>
                  </a:move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4782945" y="755107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797"/>
                  </a:moveTo>
                  <a:lnTo>
                    <a:pt x="37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4744147" y="7802836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0" y="9790"/>
                  </a:moveTo>
                  <a:lnTo>
                    <a:pt x="1044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4756084" y="780283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6430375" y="625799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4895"/>
                  </a:moveTo>
                  <a:lnTo>
                    <a:pt x="44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4785929" y="78287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99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6430375" y="6257988"/>
              <a:ext cx="34925" cy="32384"/>
            </a:xfrm>
            <a:custGeom>
              <a:avLst/>
              <a:gdLst/>
              <a:ahLst/>
              <a:cxnLst/>
              <a:rect l="l" t="t" r="r" b="b"/>
              <a:pathLst>
                <a:path w="34925" h="32385">
                  <a:moveTo>
                    <a:pt x="0" y="32169"/>
                  </a:moveTo>
                  <a:lnTo>
                    <a:pt x="343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6430375" y="6257990"/>
              <a:ext cx="64769" cy="60325"/>
            </a:xfrm>
            <a:custGeom>
              <a:avLst/>
              <a:gdLst/>
              <a:ahLst/>
              <a:cxnLst/>
              <a:rect l="l" t="t" r="r" b="b"/>
              <a:pathLst>
                <a:path w="64770" h="60325">
                  <a:moveTo>
                    <a:pt x="0" y="60143"/>
                  </a:moveTo>
                  <a:lnTo>
                    <a:pt x="641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6430375" y="6257989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5" h="88264">
                  <a:moveTo>
                    <a:pt x="0" y="88117"/>
                  </a:moveTo>
                  <a:lnTo>
                    <a:pt x="9326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6449029" y="6257990"/>
              <a:ext cx="104775" cy="99060"/>
            </a:xfrm>
            <a:custGeom>
              <a:avLst/>
              <a:gdLst/>
              <a:ahLst/>
              <a:cxnLst/>
              <a:rect l="l" t="t" r="r" b="b"/>
              <a:pathLst>
                <a:path w="104775" h="99060">
                  <a:moveTo>
                    <a:pt x="0" y="98607"/>
                  </a:moveTo>
                  <a:lnTo>
                    <a:pt x="10445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6478128" y="6270579"/>
              <a:ext cx="92075" cy="86360"/>
            </a:xfrm>
            <a:custGeom>
              <a:avLst/>
              <a:gdLst/>
              <a:ahLst/>
              <a:cxnLst/>
              <a:rect l="l" t="t" r="r" b="b"/>
              <a:pathLst>
                <a:path w="92075" h="86360">
                  <a:moveTo>
                    <a:pt x="0" y="86019"/>
                  </a:moveTo>
                  <a:lnTo>
                    <a:pt x="9177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6507972" y="6298552"/>
              <a:ext cx="62230" cy="58419"/>
            </a:xfrm>
            <a:custGeom>
              <a:avLst/>
              <a:gdLst/>
              <a:ahLst/>
              <a:cxnLst/>
              <a:rect l="l" t="t" r="r" b="b"/>
              <a:pathLst>
                <a:path w="62229" h="58420">
                  <a:moveTo>
                    <a:pt x="0" y="58045"/>
                  </a:moveTo>
                  <a:lnTo>
                    <a:pt x="6192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6528117" y="632582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6528117" y="635379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6528117" y="638177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6528117" y="640974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6537817" y="6437022"/>
              <a:ext cx="32384" cy="31115"/>
            </a:xfrm>
            <a:custGeom>
              <a:avLst/>
              <a:gdLst/>
              <a:ahLst/>
              <a:cxnLst/>
              <a:rect l="l" t="t" r="r" b="b"/>
              <a:pathLst>
                <a:path w="32384" h="31114">
                  <a:moveTo>
                    <a:pt x="0" y="30771"/>
                  </a:moveTo>
                  <a:lnTo>
                    <a:pt x="320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6567662" y="64649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2797"/>
                  </a:moveTo>
                  <a:lnTo>
                    <a:pt x="223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6528117" y="6702772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29">
                  <a:moveTo>
                    <a:pt x="0" y="23777"/>
                  </a:moveTo>
                  <a:lnTo>
                    <a:pt x="2462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6528117" y="6702770"/>
              <a:ext cx="54610" cy="51435"/>
            </a:xfrm>
            <a:custGeom>
              <a:avLst/>
              <a:gdLst/>
              <a:ahLst/>
              <a:cxnLst/>
              <a:rect l="l" t="t" r="r" b="b"/>
              <a:pathLst>
                <a:path w="54609" h="51434">
                  <a:moveTo>
                    <a:pt x="0" y="51051"/>
                  </a:moveTo>
                  <a:lnTo>
                    <a:pt x="544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6528117" y="674263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6570647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6528117" y="677060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6599745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6528117" y="679788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6629589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6486334" y="6886699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4" h="17779">
                  <a:moveTo>
                    <a:pt x="0" y="17483"/>
                  </a:moveTo>
                  <a:lnTo>
                    <a:pt x="193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6659434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6528117" y="682585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6493049" y="6853828"/>
              <a:ext cx="77470" cy="72390"/>
            </a:xfrm>
            <a:custGeom>
              <a:avLst/>
              <a:gdLst/>
              <a:ahLst/>
              <a:cxnLst/>
              <a:rect l="l" t="t" r="r" b="b"/>
              <a:pathLst>
                <a:path w="77470" h="72390">
                  <a:moveTo>
                    <a:pt x="0" y="72032"/>
                  </a:moveTo>
                  <a:lnTo>
                    <a:pt x="768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6689279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6522894" y="6881801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0" y="44058"/>
                  </a:moveTo>
                  <a:lnTo>
                    <a:pt x="470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6719123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6552740" y="6909076"/>
              <a:ext cx="17780" cy="17145"/>
            </a:xfrm>
            <a:custGeom>
              <a:avLst/>
              <a:gdLst/>
              <a:ahLst/>
              <a:cxnLst/>
              <a:rect l="l" t="t" r="r" b="b"/>
              <a:pathLst>
                <a:path w="17779" h="17145">
                  <a:moveTo>
                    <a:pt x="0" y="16784"/>
                  </a:move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6748222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6778067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6807912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6837757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6866855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6896700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6926546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6956389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6986235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7015333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7045178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7075023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7104867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7133966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7163811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7178733" y="6702770"/>
              <a:ext cx="57150" cy="53975"/>
            </a:xfrm>
            <a:custGeom>
              <a:avLst/>
              <a:gdLst/>
              <a:ahLst/>
              <a:cxnLst/>
              <a:rect l="l" t="t" r="r" b="b"/>
              <a:pathLst>
                <a:path w="57150" h="53975">
                  <a:moveTo>
                    <a:pt x="0" y="53849"/>
                  </a:moveTo>
                  <a:lnTo>
                    <a:pt x="14922" y="39862"/>
                  </a:lnTo>
                  <a:lnTo>
                    <a:pt x="567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7178733" y="674473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7223499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7178733" y="677270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7253345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7178733" y="680067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7282444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7178733" y="682795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7312288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7178733" y="685592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7342133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7178733" y="688390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7371977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7178733" y="6911176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7401077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7178733" y="693914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7430921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7178733" y="696712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7460766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7178733" y="6995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7490611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7178733" y="702237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7519710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7178733" y="705034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7549554" y="67027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7178733" y="707831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7579400" y="6702770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7178733" y="7105592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7598053" y="671326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7178733" y="713356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7598053" y="674123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7178733" y="716153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7598053" y="676851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7178733" y="718951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7598053" y="6796482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7178733" y="721678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7601783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7178733" y="724476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7631627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7178733" y="727273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7661472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7178733" y="7300009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7690571" y="682096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7178733" y="732798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7720416" y="682096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7178733" y="735595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7750260" y="6842640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79">
                  <a:moveTo>
                    <a:pt x="0" y="17483"/>
                  </a:moveTo>
                  <a:lnTo>
                    <a:pt x="186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7178733" y="738393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7180225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7209324" y="7413304"/>
              <a:ext cx="40005" cy="36830"/>
            </a:xfrm>
            <a:custGeom>
              <a:avLst/>
              <a:gdLst/>
              <a:ahLst/>
              <a:cxnLst/>
              <a:rect l="l" t="t" r="r" b="b"/>
              <a:pathLst>
                <a:path w="40004" h="36829">
                  <a:moveTo>
                    <a:pt x="0" y="363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7874116" y="682096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6993"/>
                  </a:move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7239169" y="744057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0" y="9091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7874116" y="6820959"/>
              <a:ext cx="36830" cy="35560"/>
            </a:xfrm>
            <a:custGeom>
              <a:avLst/>
              <a:gdLst/>
              <a:ahLst/>
              <a:cxnLst/>
              <a:rect l="l" t="t" r="r" b="b"/>
              <a:pathLst>
                <a:path w="36829" h="35559">
                  <a:moveTo>
                    <a:pt x="0" y="34967"/>
                  </a:moveTo>
                  <a:lnTo>
                    <a:pt x="365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7898738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7928583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7957681" y="682096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7987526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8017371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8047216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8077061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8106159" y="682096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8136003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8165849" y="6839143"/>
              <a:ext cx="22860" cy="21590"/>
            </a:xfrm>
            <a:custGeom>
              <a:avLst/>
              <a:gdLst/>
              <a:ahLst/>
              <a:cxnLst/>
              <a:rect l="l" t="t" r="r" b="b"/>
              <a:pathLst>
                <a:path w="22859" h="21590">
                  <a:moveTo>
                    <a:pt x="0" y="20980"/>
                  </a:moveTo>
                  <a:lnTo>
                    <a:pt x="223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8293435" y="68209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797"/>
                  </a:moveTo>
                  <a:lnTo>
                    <a:pt x="29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8293435" y="6820960"/>
              <a:ext cx="33020" cy="31115"/>
            </a:xfrm>
            <a:custGeom>
              <a:avLst/>
              <a:gdLst/>
              <a:ahLst/>
              <a:cxnLst/>
              <a:rect l="l" t="t" r="r" b="b"/>
              <a:pathLst>
                <a:path w="33020" h="31115">
                  <a:moveTo>
                    <a:pt x="0" y="30771"/>
                  </a:move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8314327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8344172" y="682096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8373270" y="6820960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8381478" y="684124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8381478" y="686851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8381478" y="689648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8381478" y="692446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8381478" y="6951737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8381478" y="697970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8381478" y="700768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8381478" y="703565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8381478" y="7062933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8381478" y="709090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8381478" y="711888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8381478" y="7146154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8381478" y="717412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8381478" y="7202101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8381478" y="723007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8381478" y="725734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8381478" y="7285324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8815719" y="69125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294"/>
                  </a:moveTo>
                  <a:lnTo>
                    <a:pt x="59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8703801" y="701397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9790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8381478" y="73132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8815719" y="6912572"/>
              <a:ext cx="36195" cy="33655"/>
            </a:xfrm>
            <a:custGeom>
              <a:avLst/>
              <a:gdLst/>
              <a:ahLst/>
              <a:cxnLst/>
              <a:rect l="l" t="t" r="r" b="b"/>
              <a:pathLst>
                <a:path w="36195" h="33654">
                  <a:moveTo>
                    <a:pt x="0" y="33568"/>
                  </a:moveTo>
                  <a:lnTo>
                    <a:pt x="358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8703801" y="7013977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5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8381478" y="7340570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8815719" y="693495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8731407" y="701397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8381478" y="736854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8815719" y="696292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8760506" y="7013979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8381478" y="73965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8790350" y="6990200"/>
              <a:ext cx="67310" cy="63500"/>
            </a:xfrm>
            <a:custGeom>
              <a:avLst/>
              <a:gdLst/>
              <a:ahLst/>
              <a:cxnLst/>
              <a:rect l="l" t="t" r="r" b="b"/>
              <a:pathLst>
                <a:path w="67309" h="63500">
                  <a:moveTo>
                    <a:pt x="67150" y="0"/>
                  </a:moveTo>
                  <a:lnTo>
                    <a:pt x="25368" y="39862"/>
                  </a:lnTo>
                  <a:lnTo>
                    <a:pt x="0" y="629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8381478" y="7423793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5" h="40004">
                  <a:moveTo>
                    <a:pt x="0" y="39862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8815719" y="701817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8381478" y="745176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8815719" y="704614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8385208" y="7483237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59" h="32384">
                  <a:moveTo>
                    <a:pt x="0" y="32169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8815719" y="70741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8385208" y="7510510"/>
              <a:ext cx="35560" cy="33020"/>
            </a:xfrm>
            <a:custGeom>
              <a:avLst/>
              <a:gdLst/>
              <a:ahLst/>
              <a:cxnLst/>
              <a:rect l="l" t="t" r="r" b="b"/>
              <a:pathLst>
                <a:path w="35559" h="33020">
                  <a:moveTo>
                    <a:pt x="0" y="32869"/>
                  </a:moveTo>
                  <a:lnTo>
                    <a:pt x="3506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8815719" y="71013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8389684" y="7538484"/>
              <a:ext cx="31115" cy="29209"/>
            </a:xfrm>
            <a:custGeom>
              <a:avLst/>
              <a:gdLst/>
              <a:ahLst/>
              <a:cxnLst/>
              <a:rect l="l" t="t" r="r" b="b"/>
              <a:pathLst>
                <a:path w="31115" h="29209">
                  <a:moveTo>
                    <a:pt x="0" y="28673"/>
                  </a:moveTo>
                  <a:lnTo>
                    <a:pt x="3059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1375653" y="476559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6993"/>
                  </a:move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8815719" y="712937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8419530" y="75664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699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1375653" y="4765594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60">
                  <a:moveTo>
                    <a:pt x="0" y="34967"/>
                  </a:move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8815719" y="715734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8815719" y="7184618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1375653" y="4765593"/>
              <a:ext cx="67310" cy="63500"/>
            </a:xfrm>
            <a:custGeom>
              <a:avLst/>
              <a:gdLst/>
              <a:ahLst/>
              <a:cxnLst/>
              <a:rect l="l" t="t" r="r" b="b"/>
              <a:pathLst>
                <a:path w="67309" h="63500">
                  <a:moveTo>
                    <a:pt x="0" y="62940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8815719" y="72125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1444296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1375653" y="481664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8815719" y="7240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1474141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1375653" y="484461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8815719" y="726853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1503985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1375653" y="487259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8815719" y="729581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1533084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1375653" y="49005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8815719" y="732378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1562929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1375653" y="492784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8815719" y="735176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1592774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1375653" y="49558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8815719" y="7379034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1622619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11375653" y="498378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8826164" y="7407008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0" y="29372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1652463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1375653" y="501106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8856009" y="74349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398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1681562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1375653" y="503903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1375653" y="506701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1711407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1375653" y="509498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1741252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1375653" y="512225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1771096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1375653" y="515023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1800195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1375653" y="51782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1830040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11375653" y="5205479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1859885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1375653" y="523345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1889729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9123120" y="7397218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5" h="11429">
                  <a:moveTo>
                    <a:pt x="0" y="11189"/>
                  </a:moveTo>
                  <a:lnTo>
                    <a:pt x="119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1918828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1375653" y="526142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9123120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11948673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1375653" y="528939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9152965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11978518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11375653" y="531667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9182062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2008362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1375653" y="534464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9211908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2038207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1375653" y="53726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9241752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12067306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1375653" y="5399895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9271597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2097151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1375653" y="542787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9300696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2126996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1375653" y="545584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9330540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2156840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1375653" y="5483119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9360385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2185938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1375653" y="551109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9390230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2215784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1375653" y="553906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9419329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2245629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1375653" y="556703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9449174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2275473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1375653" y="559431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9479018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2305318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1375653" y="5603404"/>
              <a:ext cx="62230" cy="58419"/>
            </a:xfrm>
            <a:custGeom>
              <a:avLst/>
              <a:gdLst/>
              <a:ahLst/>
              <a:cxnLst/>
              <a:rect l="l" t="t" r="r" b="b"/>
              <a:pathLst>
                <a:path w="62229" h="58420">
                  <a:moveTo>
                    <a:pt x="0" y="58045"/>
                  </a:moveTo>
                  <a:lnTo>
                    <a:pt x="6192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9508863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2334416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1375653" y="565026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1439073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9538708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2364261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1375653" y="5677535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1468918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9567807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2394106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1375653" y="570551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1498763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9597651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2423951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1375653" y="573348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1528608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9627496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2453049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1375653" y="576145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1557706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9657341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2482894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1375653" y="578873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1587551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9686439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2512739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1375653" y="581670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1617396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9716285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2542583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1375653" y="584467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1647241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9746129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2572429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1375653" y="587195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1677086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9775974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2601527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1375653" y="589992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1706184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9805819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2631371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1375653" y="592789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1736029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9834917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2661216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1375653" y="595587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1765873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9864762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2691061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1375653" y="598314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1795718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9894607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2720160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1375653" y="60111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1824817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9924452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2750005" y="476559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1375653" y="60390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1854662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9953550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2779849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1375653" y="6066371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1884506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9983395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2809694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1375653" y="609434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1914351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0013240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2839539" y="4765594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1375653" y="612231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1944196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0043085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2858192" y="477538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1375653" y="615029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1973295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0072929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2858192" y="480335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1375653" y="6153089"/>
              <a:ext cx="67945" cy="64135"/>
            </a:xfrm>
            <a:custGeom>
              <a:avLst/>
              <a:gdLst/>
              <a:ahLst/>
              <a:cxnLst/>
              <a:rect l="l" t="t" r="r" b="b"/>
              <a:pathLst>
                <a:path w="67945" h="64135">
                  <a:moveTo>
                    <a:pt x="0" y="63640"/>
                  </a:moveTo>
                  <a:lnTo>
                    <a:pt x="678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2003140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0102028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2858192" y="483063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1375653" y="620553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2032984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1445043" y="615308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0131872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2858192" y="485860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1375653" y="623351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2062829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1474887" y="615308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0161718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2858192" y="488657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1375653" y="626078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2091928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1501748" y="6153090"/>
              <a:ext cx="31115" cy="29845"/>
            </a:xfrm>
            <a:custGeom>
              <a:avLst/>
              <a:gdLst/>
              <a:ahLst/>
              <a:cxnLst/>
              <a:rect l="l" t="t" r="r" b="b"/>
              <a:pathLst>
                <a:path w="31115" h="29845">
                  <a:moveTo>
                    <a:pt x="0" y="29372"/>
                  </a:moveTo>
                  <a:lnTo>
                    <a:pt x="3059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0191562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2858192" y="491455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1375653" y="628876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2121773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1501748" y="6153088"/>
              <a:ext cx="60960" cy="57785"/>
            </a:xfrm>
            <a:custGeom>
              <a:avLst/>
              <a:gdLst/>
              <a:ahLst/>
              <a:cxnLst/>
              <a:rect l="l" t="t" r="r" b="b"/>
              <a:pathLst>
                <a:path w="60959" h="57785">
                  <a:moveTo>
                    <a:pt x="0" y="57346"/>
                  </a:moveTo>
                  <a:lnTo>
                    <a:pt x="604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0220661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12858192" y="494182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11375653" y="631673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12151617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11521893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10250505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12858192" y="496980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11375653" y="634470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12181462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11551738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10280350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12858192" y="499777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11375653" y="637198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12210561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11581582" y="6153088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10310196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2858192" y="502505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1375653" y="639995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12240406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11610681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10340039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12858192" y="505302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11375653" y="642793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12270250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11640526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10369138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12858192" y="508099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11375653" y="645520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12300095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11670371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10398983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12858192" y="510827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11375653" y="648317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12329940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11700215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10428828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2858192" y="513624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1375653" y="651115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2359039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1730060" y="6153088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0458673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2858192" y="516421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11375653" y="653842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12388883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11759158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0487772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2858192" y="519219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11375653" y="656639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12410521" y="5603406"/>
              <a:ext cx="36195" cy="33655"/>
            </a:xfrm>
            <a:custGeom>
              <a:avLst/>
              <a:gdLst/>
              <a:ahLst/>
              <a:cxnLst/>
              <a:rect l="l" t="t" r="r" b="b"/>
              <a:pathLst>
                <a:path w="36195" h="33654">
                  <a:moveTo>
                    <a:pt x="0" y="33568"/>
                  </a:moveTo>
                  <a:lnTo>
                    <a:pt x="3581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11789004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10517616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2858192" y="521946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1375653" y="659437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12448573" y="56034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11818848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12410521" y="563837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10547461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12858192" y="524744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11375653" y="662234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12477671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1848693" y="6153088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12410521" y="566634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0577306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2858192" y="527541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1375653" y="664962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2507516" y="560340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1877791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2410521" y="569431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0606405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2858192" y="5302687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1375653" y="66775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2537361" y="560410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5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1907636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2410521" y="572229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0636249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2858192" y="533066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1375653" y="670557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2410521" y="574956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1937481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0666094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2858192" y="5358634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1375653" y="673284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2410521" y="5777542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1967326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0695939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2858192" y="538661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1375653" y="67608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2416489" y="5805515"/>
              <a:ext cx="22860" cy="20320"/>
            </a:xfrm>
            <a:custGeom>
              <a:avLst/>
              <a:gdLst/>
              <a:ahLst/>
              <a:cxnLst/>
              <a:rect l="l" t="t" r="r" b="b"/>
              <a:pathLst>
                <a:path w="22859" h="20320">
                  <a:moveTo>
                    <a:pt x="0" y="20280"/>
                  </a:moveTo>
                  <a:lnTo>
                    <a:pt x="223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1997171" y="6153088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0725783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2858192" y="541388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1375653" y="678879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2026269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1417436" y="6781795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20" h="7620">
                  <a:moveTo>
                    <a:pt x="0" y="6993"/>
                  </a:move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0754882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2858192" y="544185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1375653" y="681676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2056114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1417436" y="6781797"/>
              <a:ext cx="37465" cy="35560"/>
            </a:xfrm>
            <a:custGeom>
              <a:avLst/>
              <a:gdLst/>
              <a:ahLst/>
              <a:cxnLst/>
              <a:rect l="l" t="t" r="r" b="b"/>
              <a:pathLst>
                <a:path w="37465" h="35559">
                  <a:moveTo>
                    <a:pt x="0" y="34967"/>
                  </a:move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0784727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2858192" y="546983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1375653" y="684403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2085958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1417436" y="6781795"/>
              <a:ext cx="67310" cy="62865"/>
            </a:xfrm>
            <a:custGeom>
              <a:avLst/>
              <a:gdLst/>
              <a:ahLst/>
              <a:cxnLst/>
              <a:rect l="l" t="t" r="r" b="b"/>
              <a:pathLst>
                <a:path w="67309" h="62865">
                  <a:moveTo>
                    <a:pt x="0" y="62241"/>
                  </a:moveTo>
                  <a:lnTo>
                    <a:pt x="671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0814572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2858192" y="549710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1375653" y="687201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2115803" y="6153088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1417436" y="684613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1471903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0844416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2858192" y="552507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1375653" y="689998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2144902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1417436" y="687341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1501748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0873515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2858192" y="555305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1375653" y="6927259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2830586" y="560340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098"/>
                  </a:moveTo>
                  <a:lnTo>
                    <a:pt x="149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1417436" y="690138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2174747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1531592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0903360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2834317" y="5581026"/>
              <a:ext cx="52705" cy="49530"/>
            </a:xfrm>
            <a:custGeom>
              <a:avLst/>
              <a:gdLst/>
              <a:ahLst/>
              <a:cxnLst/>
              <a:rect l="l" t="t" r="r" b="b"/>
              <a:pathLst>
                <a:path w="52704" h="49529">
                  <a:moveTo>
                    <a:pt x="0" y="48953"/>
                  </a:moveTo>
                  <a:lnTo>
                    <a:pt x="522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11375653" y="695523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12204592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1417436" y="692935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1560691" y="67817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10933205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12864161" y="5608300"/>
              <a:ext cx="22860" cy="22225"/>
            </a:xfrm>
            <a:custGeom>
              <a:avLst/>
              <a:gdLst/>
              <a:ahLst/>
              <a:cxnLst/>
              <a:rect l="l" t="t" r="r" b="b"/>
              <a:pathLst>
                <a:path w="22859" h="22225">
                  <a:moveTo>
                    <a:pt x="0" y="21679"/>
                  </a:moveTo>
                  <a:lnTo>
                    <a:pt x="2238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1375653" y="698320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2234436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1417436" y="69566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1590536" y="67817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10963050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12410521" y="607476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0" y="6294"/>
                  </a:moveTo>
                  <a:lnTo>
                    <a:pt x="746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11375653" y="7011182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12264281" y="6153088"/>
              <a:ext cx="69850" cy="66040"/>
            </a:xfrm>
            <a:custGeom>
              <a:avLst/>
              <a:gdLst/>
              <a:ahLst/>
              <a:cxnLst/>
              <a:rect l="l" t="t" r="r" b="b"/>
              <a:pathLst>
                <a:path w="69850" h="66039">
                  <a:moveTo>
                    <a:pt x="0" y="65738"/>
                  </a:moveTo>
                  <a:lnTo>
                    <a:pt x="6938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1417436" y="698460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1620381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0992894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2410521" y="608315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1375653" y="703845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2293380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1417436" y="701258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1650225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1021993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2410521" y="611042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1375653" y="7066430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2323225" y="615308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4" h="66039">
                  <a:moveTo>
                    <a:pt x="0" y="65738"/>
                  </a:moveTo>
                  <a:lnTo>
                    <a:pt x="7013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1417436" y="704055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1680070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1051838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2353069" y="6138402"/>
              <a:ext cx="86360" cy="80645"/>
            </a:xfrm>
            <a:custGeom>
              <a:avLst/>
              <a:gdLst/>
              <a:ahLst/>
              <a:cxnLst/>
              <a:rect l="l" t="t" r="r" b="b"/>
              <a:pathLst>
                <a:path w="86359" h="80645">
                  <a:moveTo>
                    <a:pt x="0" y="80424"/>
                  </a:moveTo>
                  <a:lnTo>
                    <a:pt x="85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1375653" y="7094403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1709168" y="67817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1417436" y="706782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1081683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2382914" y="6166375"/>
              <a:ext cx="56515" cy="52705"/>
            </a:xfrm>
            <a:custGeom>
              <a:avLst/>
              <a:gdLst/>
              <a:ahLst/>
              <a:cxnLst/>
              <a:rect l="l" t="t" r="r" b="b"/>
              <a:pathLst>
                <a:path w="56515" h="52704">
                  <a:moveTo>
                    <a:pt x="0" y="52450"/>
                  </a:move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1375653" y="7121679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1739013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1417436" y="709580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1111527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2410521" y="619434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1375653" y="714965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1768858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1417436" y="7123776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1140625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2410521" y="622162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1375653" y="717762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1798703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1417436" y="715104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1170471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2410521" y="6249598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1375653" y="720559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1827801" y="67817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1417436" y="717902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1200316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2410521" y="627757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1375653" y="7232874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1857646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1417436" y="720699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1230160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2410521" y="6304844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1375653" y="726084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1887491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1417436" y="723496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1260005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2410521" y="633281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1375653" y="728881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1917336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11417436" y="726224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11289103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12410521" y="6360791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11375653" y="7316095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0" y="39862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11947181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11417436" y="729021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11318948" y="739721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2438127" y="63887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74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1375653" y="734406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1976279" y="67817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1417436" y="731819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1348793" y="7372041"/>
              <a:ext cx="69215" cy="64769"/>
            </a:xfrm>
            <a:custGeom>
              <a:avLst/>
              <a:gdLst/>
              <a:ahLst/>
              <a:cxnLst/>
              <a:rect l="l" t="t" r="r" b="b"/>
              <a:pathLst>
                <a:path w="69215" h="64770">
                  <a:moveTo>
                    <a:pt x="0" y="64339"/>
                  </a:moveTo>
                  <a:lnTo>
                    <a:pt x="6864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2006124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1417436" y="734546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1378638" y="7400014"/>
              <a:ext cx="39370" cy="36830"/>
            </a:xfrm>
            <a:custGeom>
              <a:avLst/>
              <a:gdLst/>
              <a:ahLst/>
              <a:cxnLst/>
              <a:rect l="l" t="t" r="r" b="b"/>
              <a:pathLst>
                <a:path w="39370" h="36829">
                  <a:moveTo>
                    <a:pt x="0" y="36365"/>
                  </a:moveTo>
                  <a:lnTo>
                    <a:pt x="3879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2035969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1417436" y="737344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1407736" y="742728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0" y="9091"/>
                  </a:moveTo>
                  <a:lnTo>
                    <a:pt x="96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2065813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1417436" y="740141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1437581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2074767" y="6781797"/>
              <a:ext cx="62865" cy="58419"/>
            </a:xfrm>
            <a:custGeom>
              <a:avLst/>
              <a:gdLst/>
              <a:ahLst/>
              <a:cxnLst/>
              <a:rect l="l" t="t" r="r" b="b"/>
              <a:pathLst>
                <a:path w="62865" h="58420">
                  <a:moveTo>
                    <a:pt x="0" y="58045"/>
                  </a:moveTo>
                  <a:lnTo>
                    <a:pt x="6267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1467426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2124757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2074767" y="684124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1497270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2154602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2074767" y="6869215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1527116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2184446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2074767" y="689718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1556214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2214291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2074767" y="692516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1586059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2243390" y="67817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2074767" y="695243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1615903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2273235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2074767" y="698041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1645748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2303079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2074767" y="700838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1674847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2332924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2074767" y="703565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1704692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2362023" y="6781795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2074767" y="706363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1734537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2391868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2074767" y="7091606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1764381" y="7420295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0" y="16084"/>
                  </a:move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2421712" y="6781795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2074767" y="7118880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2074767" y="714685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2438873" y="6806273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2074767" y="7174827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2453049" y="683424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2074767" y="7202799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2074767" y="723007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2074767" y="725805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2074767" y="728602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2074767" y="731329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2074767" y="734127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2047161" y="7410505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5" h="11429">
                  <a:moveTo>
                    <a:pt x="0" y="11189"/>
                  </a:moveTo>
                  <a:lnTo>
                    <a:pt x="119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2074767" y="7369243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2060591" y="739721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2090436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2438873" y="7095801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40">
                  <a:moveTo>
                    <a:pt x="0" y="14686"/>
                  </a:moveTo>
                  <a:lnTo>
                    <a:pt x="1566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2120280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2438873" y="711188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2150125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2438873" y="7139860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2179970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2438873" y="716783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2209069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2438873" y="719510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2238913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2438873" y="722308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2268758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2438873" y="725105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2298603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2438873" y="727902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2327701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2438873" y="7306305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0" y="265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2357546" y="7410505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4">
                  <a:moveTo>
                    <a:pt x="0" y="258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2438873" y="733427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2387391" y="741050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2438873" y="736225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40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2417236" y="7389524"/>
              <a:ext cx="49530" cy="46990"/>
            </a:xfrm>
            <a:custGeom>
              <a:avLst/>
              <a:gdLst/>
              <a:ahLst/>
              <a:cxnLst/>
              <a:rect l="l" t="t" r="r" b="b"/>
              <a:pathLst>
                <a:path w="49529" h="46990">
                  <a:moveTo>
                    <a:pt x="0" y="46855"/>
                  </a:move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2447081" y="7417498"/>
              <a:ext cx="19685" cy="19050"/>
            </a:xfrm>
            <a:custGeom>
              <a:avLst/>
              <a:gdLst/>
              <a:ahLst/>
              <a:cxnLst/>
              <a:rect l="l" t="t" r="r" b="b"/>
              <a:pathLst>
                <a:path w="19684" h="19050">
                  <a:moveTo>
                    <a:pt x="0" y="18882"/>
                  </a:moveTo>
                  <a:lnTo>
                    <a:pt x="1939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7630133" y="7672059"/>
              <a:ext cx="419734" cy="157480"/>
            </a:xfrm>
            <a:custGeom>
              <a:avLst/>
              <a:gdLst/>
              <a:ahLst/>
              <a:cxnLst/>
              <a:rect l="l" t="t" r="r" b="b"/>
              <a:pathLst>
                <a:path w="419734" h="157479">
                  <a:moveTo>
                    <a:pt x="0" y="157352"/>
                  </a:moveTo>
                  <a:lnTo>
                    <a:pt x="419318" y="157352"/>
                  </a:lnTo>
                  <a:lnTo>
                    <a:pt x="419318" y="0"/>
                  </a:lnTo>
                  <a:lnTo>
                    <a:pt x="0" y="0"/>
                  </a:lnTo>
                  <a:lnTo>
                    <a:pt x="0" y="157352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7670425" y="7772766"/>
              <a:ext cx="94615" cy="7620"/>
            </a:xfrm>
            <a:custGeom>
              <a:avLst/>
              <a:gdLst/>
              <a:ahLst/>
              <a:cxnLst/>
              <a:rect l="l" t="t" r="r" b="b"/>
              <a:pathLst>
                <a:path w="94615" h="7620">
                  <a:moveTo>
                    <a:pt x="0" y="6294"/>
                  </a:moveTo>
                  <a:lnTo>
                    <a:pt x="0" y="0"/>
                  </a:lnTo>
                  <a:lnTo>
                    <a:pt x="94011" y="0"/>
                  </a:lnTo>
                  <a:lnTo>
                    <a:pt x="94011" y="6993"/>
                  </a:lnTo>
                  <a:lnTo>
                    <a:pt x="0" y="629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7661472" y="7768570"/>
              <a:ext cx="112395" cy="4445"/>
            </a:xfrm>
            <a:custGeom>
              <a:avLst/>
              <a:gdLst/>
              <a:ahLst/>
              <a:cxnLst/>
              <a:rect l="l" t="t" r="r" b="b"/>
              <a:pathLst>
                <a:path w="112395" h="4445">
                  <a:moveTo>
                    <a:pt x="102964" y="4196"/>
                  </a:moveTo>
                  <a:lnTo>
                    <a:pt x="111917" y="4196"/>
                  </a:lnTo>
                  <a:lnTo>
                    <a:pt x="111917" y="0"/>
                  </a:lnTo>
                  <a:lnTo>
                    <a:pt x="0" y="0"/>
                  </a:lnTo>
                  <a:lnTo>
                    <a:pt x="0" y="4196"/>
                  </a:lnTo>
                  <a:lnTo>
                    <a:pt x="8953" y="41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7693555" y="7750386"/>
              <a:ext cx="47625" cy="44450"/>
            </a:xfrm>
            <a:custGeom>
              <a:avLst/>
              <a:gdLst/>
              <a:ahLst/>
              <a:cxnLst/>
              <a:rect l="l" t="t" r="r" b="b"/>
              <a:pathLst>
                <a:path w="47625" h="44450">
                  <a:moveTo>
                    <a:pt x="47005" y="22029"/>
                  </a:moveTo>
                  <a:lnTo>
                    <a:pt x="45158" y="13453"/>
                  </a:lnTo>
                  <a:lnTo>
                    <a:pt x="40122" y="6451"/>
                  </a:lnTo>
                  <a:lnTo>
                    <a:pt x="32652" y="1730"/>
                  </a:lnTo>
                  <a:lnTo>
                    <a:pt x="23502" y="0"/>
                  </a:lnTo>
                  <a:lnTo>
                    <a:pt x="14353" y="1730"/>
                  </a:lnTo>
                  <a:lnTo>
                    <a:pt x="6882" y="6451"/>
                  </a:lnTo>
                  <a:lnTo>
                    <a:pt x="1846" y="13453"/>
                  </a:lnTo>
                  <a:lnTo>
                    <a:pt x="0" y="22029"/>
                  </a:lnTo>
                  <a:lnTo>
                    <a:pt x="1846" y="30602"/>
                  </a:lnTo>
                  <a:lnTo>
                    <a:pt x="6882" y="37604"/>
                  </a:lnTo>
                  <a:lnTo>
                    <a:pt x="14353" y="42326"/>
                  </a:lnTo>
                  <a:lnTo>
                    <a:pt x="23502" y="44058"/>
                  </a:lnTo>
                  <a:lnTo>
                    <a:pt x="32652" y="42326"/>
                  </a:lnTo>
                  <a:lnTo>
                    <a:pt x="40122" y="37604"/>
                  </a:lnTo>
                  <a:lnTo>
                    <a:pt x="45158" y="30602"/>
                  </a:lnTo>
                  <a:lnTo>
                    <a:pt x="47005" y="220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2836320" y="6269879"/>
              <a:ext cx="386080" cy="361315"/>
            </a:xfrm>
            <a:custGeom>
              <a:avLst/>
              <a:gdLst/>
              <a:ahLst/>
              <a:cxnLst/>
              <a:rect l="l" t="t" r="r" b="b"/>
              <a:pathLst>
                <a:path w="386080" h="361315">
                  <a:moveTo>
                    <a:pt x="148477" y="360860"/>
                  </a:moveTo>
                  <a:lnTo>
                    <a:pt x="385743" y="138469"/>
                  </a:lnTo>
                  <a:lnTo>
                    <a:pt x="237265" y="0"/>
                  </a:lnTo>
                  <a:lnTo>
                    <a:pt x="0" y="221691"/>
                  </a:lnTo>
                  <a:lnTo>
                    <a:pt x="148477" y="3608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2895263" y="6325125"/>
              <a:ext cx="297180" cy="278130"/>
            </a:xfrm>
            <a:custGeom>
              <a:avLst/>
              <a:gdLst/>
              <a:ahLst/>
              <a:cxnLst/>
              <a:rect l="l" t="t" r="r" b="b"/>
              <a:pathLst>
                <a:path w="297180" h="278129">
                  <a:moveTo>
                    <a:pt x="296955" y="111195"/>
                  </a:moveTo>
                  <a:lnTo>
                    <a:pt x="178322" y="0"/>
                  </a:lnTo>
                  <a:lnTo>
                    <a:pt x="0" y="166443"/>
                  </a:lnTo>
                  <a:lnTo>
                    <a:pt x="119379" y="27763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72" name="object 4772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3025135" y="6392917"/>
              <a:ext cx="85710" cy="80517"/>
            </a:xfrm>
            <a:prstGeom prst="rect">
              <a:avLst/>
            </a:prstGeom>
          </p:spPr>
        </p:pic>
        <p:sp>
          <p:nvSpPr>
            <p:cNvPr id="4773" name="object 4773"/>
            <p:cNvSpPr/>
            <p:nvPr/>
          </p:nvSpPr>
          <p:spPr>
            <a:xfrm>
              <a:off x="5902121" y="6742633"/>
              <a:ext cx="1244600" cy="193040"/>
            </a:xfrm>
            <a:custGeom>
              <a:avLst/>
              <a:gdLst/>
              <a:ahLst/>
              <a:cxnLst/>
              <a:rect l="l" t="t" r="r" b="b"/>
              <a:pathLst>
                <a:path w="1244600" h="193040">
                  <a:moveTo>
                    <a:pt x="0" y="144064"/>
                  </a:moveTo>
                  <a:lnTo>
                    <a:pt x="318592" y="144064"/>
                  </a:lnTo>
                  <a:lnTo>
                    <a:pt x="318592" y="183227"/>
                  </a:lnTo>
                  <a:lnTo>
                    <a:pt x="0" y="183227"/>
                  </a:lnTo>
                  <a:lnTo>
                    <a:pt x="0" y="144064"/>
                  </a:lnTo>
                  <a:close/>
                </a:path>
                <a:path w="1244600" h="193040">
                  <a:moveTo>
                    <a:pt x="699113" y="193018"/>
                  </a:moveTo>
                  <a:lnTo>
                    <a:pt x="1244526" y="193018"/>
                  </a:lnTo>
                  <a:lnTo>
                    <a:pt x="1244526" y="0"/>
                  </a:lnTo>
                  <a:lnTo>
                    <a:pt x="699113" y="0"/>
                  </a:lnTo>
                  <a:lnTo>
                    <a:pt x="699113" y="19301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6751205" y="6860133"/>
              <a:ext cx="200025" cy="13335"/>
            </a:xfrm>
            <a:custGeom>
              <a:avLst/>
              <a:gdLst/>
              <a:ahLst/>
              <a:cxnLst/>
              <a:rect l="l" t="t" r="r" b="b"/>
              <a:pathLst>
                <a:path w="200025" h="13334">
                  <a:moveTo>
                    <a:pt x="2235" y="0"/>
                  </a:moveTo>
                  <a:lnTo>
                    <a:pt x="0" y="0"/>
                  </a:lnTo>
                  <a:lnTo>
                    <a:pt x="0" y="13271"/>
                  </a:lnTo>
                  <a:lnTo>
                    <a:pt x="2235" y="13271"/>
                  </a:lnTo>
                  <a:lnTo>
                    <a:pt x="2235" y="0"/>
                  </a:lnTo>
                  <a:close/>
                </a:path>
                <a:path w="200025" h="13334">
                  <a:moveTo>
                    <a:pt x="16408" y="0"/>
                  </a:moveTo>
                  <a:lnTo>
                    <a:pt x="14173" y="0"/>
                  </a:lnTo>
                  <a:lnTo>
                    <a:pt x="14173" y="10477"/>
                  </a:lnTo>
                  <a:lnTo>
                    <a:pt x="7454" y="0"/>
                  </a:lnTo>
                  <a:lnTo>
                    <a:pt x="5219" y="0"/>
                  </a:lnTo>
                  <a:lnTo>
                    <a:pt x="5219" y="13284"/>
                  </a:lnTo>
                  <a:lnTo>
                    <a:pt x="6705" y="13284"/>
                  </a:lnTo>
                  <a:lnTo>
                    <a:pt x="6705" y="2794"/>
                  </a:lnTo>
                  <a:lnTo>
                    <a:pt x="14173" y="13284"/>
                  </a:lnTo>
                  <a:lnTo>
                    <a:pt x="16408" y="13284"/>
                  </a:lnTo>
                  <a:lnTo>
                    <a:pt x="16408" y="0"/>
                  </a:lnTo>
                  <a:close/>
                </a:path>
                <a:path w="200025" h="13334">
                  <a:moveTo>
                    <a:pt x="30581" y="0"/>
                  </a:moveTo>
                  <a:lnTo>
                    <a:pt x="29095" y="0"/>
                  </a:lnTo>
                  <a:lnTo>
                    <a:pt x="25361" y="9791"/>
                  </a:lnTo>
                  <a:lnTo>
                    <a:pt x="24612" y="9791"/>
                  </a:lnTo>
                  <a:lnTo>
                    <a:pt x="24612" y="11887"/>
                  </a:lnTo>
                  <a:lnTo>
                    <a:pt x="23876" y="11887"/>
                  </a:lnTo>
                  <a:lnTo>
                    <a:pt x="23876" y="9791"/>
                  </a:lnTo>
                  <a:lnTo>
                    <a:pt x="20142" y="0"/>
                  </a:lnTo>
                  <a:lnTo>
                    <a:pt x="17907" y="0"/>
                  </a:lnTo>
                  <a:lnTo>
                    <a:pt x="23126" y="13284"/>
                  </a:lnTo>
                  <a:lnTo>
                    <a:pt x="25361" y="13284"/>
                  </a:lnTo>
                  <a:lnTo>
                    <a:pt x="30581" y="0"/>
                  </a:lnTo>
                  <a:close/>
                </a:path>
                <a:path w="200025" h="13334">
                  <a:moveTo>
                    <a:pt x="42532" y="0"/>
                  </a:moveTo>
                  <a:lnTo>
                    <a:pt x="32080" y="0"/>
                  </a:lnTo>
                  <a:lnTo>
                    <a:pt x="32080" y="13284"/>
                  </a:lnTo>
                  <a:lnTo>
                    <a:pt x="42532" y="13284"/>
                  </a:lnTo>
                  <a:lnTo>
                    <a:pt x="42532" y="11887"/>
                  </a:lnTo>
                  <a:lnTo>
                    <a:pt x="34315" y="11887"/>
                  </a:lnTo>
                  <a:lnTo>
                    <a:pt x="34315" y="6985"/>
                  </a:lnTo>
                  <a:lnTo>
                    <a:pt x="41783" y="6985"/>
                  </a:lnTo>
                  <a:lnTo>
                    <a:pt x="41783" y="5588"/>
                  </a:lnTo>
                  <a:lnTo>
                    <a:pt x="34315" y="5588"/>
                  </a:lnTo>
                  <a:lnTo>
                    <a:pt x="34315" y="1397"/>
                  </a:lnTo>
                  <a:lnTo>
                    <a:pt x="42532" y="1397"/>
                  </a:lnTo>
                  <a:lnTo>
                    <a:pt x="42532" y="0"/>
                  </a:lnTo>
                  <a:close/>
                </a:path>
                <a:path w="200025" h="13334">
                  <a:moveTo>
                    <a:pt x="56692" y="0"/>
                  </a:moveTo>
                  <a:lnTo>
                    <a:pt x="54457" y="0"/>
                  </a:lnTo>
                  <a:lnTo>
                    <a:pt x="54457" y="10477"/>
                  </a:lnTo>
                  <a:lnTo>
                    <a:pt x="47002" y="0"/>
                  </a:lnTo>
                  <a:lnTo>
                    <a:pt x="45516" y="0"/>
                  </a:lnTo>
                  <a:lnTo>
                    <a:pt x="45516" y="13284"/>
                  </a:lnTo>
                  <a:lnTo>
                    <a:pt x="47002" y="13284"/>
                  </a:lnTo>
                  <a:lnTo>
                    <a:pt x="47002" y="2794"/>
                  </a:lnTo>
                  <a:lnTo>
                    <a:pt x="54457" y="13284"/>
                  </a:lnTo>
                  <a:lnTo>
                    <a:pt x="56692" y="13284"/>
                  </a:lnTo>
                  <a:lnTo>
                    <a:pt x="56692" y="0"/>
                  </a:lnTo>
                  <a:close/>
                </a:path>
                <a:path w="200025" h="13334">
                  <a:moveTo>
                    <a:pt x="69380" y="0"/>
                  </a:moveTo>
                  <a:lnTo>
                    <a:pt x="58191" y="0"/>
                  </a:lnTo>
                  <a:lnTo>
                    <a:pt x="58191" y="1397"/>
                  </a:lnTo>
                  <a:lnTo>
                    <a:pt x="63411" y="1397"/>
                  </a:lnTo>
                  <a:lnTo>
                    <a:pt x="63411" y="13284"/>
                  </a:lnTo>
                  <a:lnTo>
                    <a:pt x="64897" y="13284"/>
                  </a:lnTo>
                  <a:lnTo>
                    <a:pt x="64897" y="1397"/>
                  </a:lnTo>
                  <a:lnTo>
                    <a:pt x="69380" y="1397"/>
                  </a:lnTo>
                  <a:lnTo>
                    <a:pt x="69380" y="0"/>
                  </a:lnTo>
                  <a:close/>
                </a:path>
                <a:path w="200025" h="13334">
                  <a:moveTo>
                    <a:pt x="84302" y="4191"/>
                  </a:moveTo>
                  <a:lnTo>
                    <a:pt x="83566" y="4191"/>
                  </a:lnTo>
                  <a:lnTo>
                    <a:pt x="83566" y="2794"/>
                  </a:lnTo>
                  <a:lnTo>
                    <a:pt x="82816" y="2794"/>
                  </a:lnTo>
                  <a:lnTo>
                    <a:pt x="82816" y="2095"/>
                  </a:lnTo>
                  <a:lnTo>
                    <a:pt x="82067" y="1397"/>
                  </a:lnTo>
                  <a:lnTo>
                    <a:pt x="82067" y="3492"/>
                  </a:lnTo>
                  <a:lnTo>
                    <a:pt x="82067" y="9791"/>
                  </a:lnTo>
                  <a:lnTo>
                    <a:pt x="81318" y="9791"/>
                  </a:lnTo>
                  <a:lnTo>
                    <a:pt x="81318" y="10477"/>
                  </a:lnTo>
                  <a:lnTo>
                    <a:pt x="80568" y="10477"/>
                  </a:lnTo>
                  <a:lnTo>
                    <a:pt x="80568" y="11176"/>
                  </a:lnTo>
                  <a:lnTo>
                    <a:pt x="79832" y="11176"/>
                  </a:lnTo>
                  <a:lnTo>
                    <a:pt x="79832" y="11887"/>
                  </a:lnTo>
                  <a:lnTo>
                    <a:pt x="75349" y="11887"/>
                  </a:lnTo>
                  <a:lnTo>
                    <a:pt x="75349" y="11176"/>
                  </a:lnTo>
                  <a:lnTo>
                    <a:pt x="74612" y="11176"/>
                  </a:lnTo>
                  <a:lnTo>
                    <a:pt x="74612" y="10477"/>
                  </a:lnTo>
                  <a:lnTo>
                    <a:pt x="73863" y="10477"/>
                  </a:lnTo>
                  <a:lnTo>
                    <a:pt x="73863" y="9791"/>
                  </a:lnTo>
                  <a:lnTo>
                    <a:pt x="73113" y="9791"/>
                  </a:lnTo>
                  <a:lnTo>
                    <a:pt x="73113" y="3492"/>
                  </a:lnTo>
                  <a:lnTo>
                    <a:pt x="73863" y="3492"/>
                  </a:lnTo>
                  <a:lnTo>
                    <a:pt x="73863" y="2794"/>
                  </a:lnTo>
                  <a:lnTo>
                    <a:pt x="74612" y="2794"/>
                  </a:lnTo>
                  <a:lnTo>
                    <a:pt x="74612" y="2095"/>
                  </a:lnTo>
                  <a:lnTo>
                    <a:pt x="75349" y="2095"/>
                  </a:lnTo>
                  <a:lnTo>
                    <a:pt x="76098" y="1397"/>
                  </a:lnTo>
                  <a:lnTo>
                    <a:pt x="79082" y="1397"/>
                  </a:lnTo>
                  <a:lnTo>
                    <a:pt x="79832" y="2095"/>
                  </a:lnTo>
                  <a:lnTo>
                    <a:pt x="80568" y="2095"/>
                  </a:lnTo>
                  <a:lnTo>
                    <a:pt x="80568" y="2794"/>
                  </a:lnTo>
                  <a:lnTo>
                    <a:pt x="81318" y="2794"/>
                  </a:lnTo>
                  <a:lnTo>
                    <a:pt x="81318" y="3492"/>
                  </a:lnTo>
                  <a:lnTo>
                    <a:pt x="82067" y="3492"/>
                  </a:lnTo>
                  <a:lnTo>
                    <a:pt x="82067" y="1397"/>
                  </a:lnTo>
                  <a:lnTo>
                    <a:pt x="81318" y="698"/>
                  </a:lnTo>
                  <a:lnTo>
                    <a:pt x="80568" y="698"/>
                  </a:lnTo>
                  <a:lnTo>
                    <a:pt x="79832" y="0"/>
                  </a:lnTo>
                  <a:lnTo>
                    <a:pt x="74612" y="0"/>
                  </a:lnTo>
                  <a:lnTo>
                    <a:pt x="74612" y="698"/>
                  </a:lnTo>
                  <a:lnTo>
                    <a:pt x="73863" y="698"/>
                  </a:lnTo>
                  <a:lnTo>
                    <a:pt x="72364" y="2095"/>
                  </a:lnTo>
                  <a:lnTo>
                    <a:pt x="72364" y="2794"/>
                  </a:lnTo>
                  <a:lnTo>
                    <a:pt x="71628" y="2794"/>
                  </a:lnTo>
                  <a:lnTo>
                    <a:pt x="71628" y="4191"/>
                  </a:lnTo>
                  <a:lnTo>
                    <a:pt x="70878" y="4191"/>
                  </a:lnTo>
                  <a:lnTo>
                    <a:pt x="70878" y="9080"/>
                  </a:lnTo>
                  <a:lnTo>
                    <a:pt x="71628" y="9080"/>
                  </a:lnTo>
                  <a:lnTo>
                    <a:pt x="71628" y="10477"/>
                  </a:lnTo>
                  <a:lnTo>
                    <a:pt x="72364" y="10477"/>
                  </a:lnTo>
                  <a:lnTo>
                    <a:pt x="72364" y="11176"/>
                  </a:lnTo>
                  <a:lnTo>
                    <a:pt x="73113" y="11887"/>
                  </a:lnTo>
                  <a:lnTo>
                    <a:pt x="73863" y="11887"/>
                  </a:lnTo>
                  <a:lnTo>
                    <a:pt x="73863" y="12585"/>
                  </a:lnTo>
                  <a:lnTo>
                    <a:pt x="74612" y="12585"/>
                  </a:lnTo>
                  <a:lnTo>
                    <a:pt x="75349" y="13284"/>
                  </a:lnTo>
                  <a:lnTo>
                    <a:pt x="79832" y="13284"/>
                  </a:lnTo>
                  <a:lnTo>
                    <a:pt x="80568" y="12585"/>
                  </a:lnTo>
                  <a:lnTo>
                    <a:pt x="81318" y="12585"/>
                  </a:lnTo>
                  <a:lnTo>
                    <a:pt x="82816" y="11176"/>
                  </a:lnTo>
                  <a:lnTo>
                    <a:pt x="82816" y="10477"/>
                  </a:lnTo>
                  <a:lnTo>
                    <a:pt x="83566" y="10477"/>
                  </a:lnTo>
                  <a:lnTo>
                    <a:pt x="83566" y="9080"/>
                  </a:lnTo>
                  <a:lnTo>
                    <a:pt x="84302" y="9080"/>
                  </a:lnTo>
                  <a:lnTo>
                    <a:pt x="84302" y="4191"/>
                  </a:lnTo>
                  <a:close/>
                </a:path>
                <a:path w="200025" h="13334">
                  <a:moveTo>
                    <a:pt x="99225" y="13284"/>
                  </a:moveTo>
                  <a:lnTo>
                    <a:pt x="96240" y="9791"/>
                  </a:lnTo>
                  <a:lnTo>
                    <a:pt x="96240" y="9080"/>
                  </a:lnTo>
                  <a:lnTo>
                    <a:pt x="95504" y="8382"/>
                  </a:lnTo>
                  <a:lnTo>
                    <a:pt x="95504" y="7683"/>
                  </a:lnTo>
                  <a:lnTo>
                    <a:pt x="94005" y="7683"/>
                  </a:lnTo>
                  <a:lnTo>
                    <a:pt x="94005" y="6985"/>
                  </a:lnTo>
                  <a:lnTo>
                    <a:pt x="96240" y="6985"/>
                  </a:lnTo>
                  <a:lnTo>
                    <a:pt x="96240" y="6286"/>
                  </a:lnTo>
                  <a:lnTo>
                    <a:pt x="96989" y="6286"/>
                  </a:lnTo>
                  <a:lnTo>
                    <a:pt x="96989" y="5588"/>
                  </a:lnTo>
                  <a:lnTo>
                    <a:pt x="97739" y="5588"/>
                  </a:lnTo>
                  <a:lnTo>
                    <a:pt x="97739" y="2095"/>
                  </a:lnTo>
                  <a:lnTo>
                    <a:pt x="96989" y="1397"/>
                  </a:lnTo>
                  <a:lnTo>
                    <a:pt x="96989" y="698"/>
                  </a:lnTo>
                  <a:lnTo>
                    <a:pt x="96240" y="698"/>
                  </a:lnTo>
                  <a:lnTo>
                    <a:pt x="96240" y="2794"/>
                  </a:lnTo>
                  <a:lnTo>
                    <a:pt x="96240" y="4191"/>
                  </a:lnTo>
                  <a:lnTo>
                    <a:pt x="95504" y="4191"/>
                  </a:lnTo>
                  <a:lnTo>
                    <a:pt x="95504" y="5588"/>
                  </a:lnTo>
                  <a:lnTo>
                    <a:pt x="88785" y="5588"/>
                  </a:lnTo>
                  <a:lnTo>
                    <a:pt x="88785" y="1397"/>
                  </a:lnTo>
                  <a:lnTo>
                    <a:pt x="94005" y="1397"/>
                  </a:lnTo>
                  <a:lnTo>
                    <a:pt x="94754" y="2095"/>
                  </a:lnTo>
                  <a:lnTo>
                    <a:pt x="95504" y="2095"/>
                  </a:lnTo>
                  <a:lnTo>
                    <a:pt x="95504" y="2794"/>
                  </a:lnTo>
                  <a:lnTo>
                    <a:pt x="96240" y="2794"/>
                  </a:lnTo>
                  <a:lnTo>
                    <a:pt x="96240" y="698"/>
                  </a:lnTo>
                  <a:lnTo>
                    <a:pt x="95504" y="698"/>
                  </a:lnTo>
                  <a:lnTo>
                    <a:pt x="95504" y="0"/>
                  </a:lnTo>
                  <a:lnTo>
                    <a:pt x="86537" y="0"/>
                  </a:lnTo>
                  <a:lnTo>
                    <a:pt x="86537" y="13284"/>
                  </a:lnTo>
                  <a:lnTo>
                    <a:pt x="88785" y="13284"/>
                  </a:lnTo>
                  <a:lnTo>
                    <a:pt x="88785" y="7683"/>
                  </a:lnTo>
                  <a:lnTo>
                    <a:pt x="92506" y="7683"/>
                  </a:lnTo>
                  <a:lnTo>
                    <a:pt x="93268" y="8382"/>
                  </a:lnTo>
                  <a:lnTo>
                    <a:pt x="93268" y="9080"/>
                  </a:lnTo>
                  <a:lnTo>
                    <a:pt x="94005" y="9080"/>
                  </a:lnTo>
                  <a:lnTo>
                    <a:pt x="94005" y="9791"/>
                  </a:lnTo>
                  <a:lnTo>
                    <a:pt x="94754" y="9791"/>
                  </a:lnTo>
                  <a:lnTo>
                    <a:pt x="94754" y="10477"/>
                  </a:lnTo>
                  <a:lnTo>
                    <a:pt x="96989" y="13284"/>
                  </a:lnTo>
                  <a:lnTo>
                    <a:pt x="99225" y="13284"/>
                  </a:lnTo>
                  <a:close/>
                </a:path>
                <a:path w="200025" h="13334">
                  <a:moveTo>
                    <a:pt x="111912" y="0"/>
                  </a:moveTo>
                  <a:lnTo>
                    <a:pt x="109677" y="0"/>
                  </a:lnTo>
                  <a:lnTo>
                    <a:pt x="107429" y="4191"/>
                  </a:lnTo>
                  <a:lnTo>
                    <a:pt x="106692" y="4191"/>
                  </a:lnTo>
                  <a:lnTo>
                    <a:pt x="106692" y="5588"/>
                  </a:lnTo>
                  <a:lnTo>
                    <a:pt x="105943" y="5588"/>
                  </a:lnTo>
                  <a:lnTo>
                    <a:pt x="105943" y="6286"/>
                  </a:lnTo>
                  <a:lnTo>
                    <a:pt x="105194" y="5588"/>
                  </a:lnTo>
                  <a:lnTo>
                    <a:pt x="105194" y="4889"/>
                  </a:lnTo>
                  <a:lnTo>
                    <a:pt x="104444" y="4889"/>
                  </a:lnTo>
                  <a:lnTo>
                    <a:pt x="104444" y="4191"/>
                  </a:lnTo>
                  <a:lnTo>
                    <a:pt x="101473" y="0"/>
                  </a:lnTo>
                  <a:lnTo>
                    <a:pt x="99225" y="0"/>
                  </a:lnTo>
                  <a:lnTo>
                    <a:pt x="104444" y="7683"/>
                  </a:lnTo>
                  <a:lnTo>
                    <a:pt x="104444" y="13284"/>
                  </a:lnTo>
                  <a:lnTo>
                    <a:pt x="106692" y="13284"/>
                  </a:lnTo>
                  <a:lnTo>
                    <a:pt x="106692" y="7683"/>
                  </a:lnTo>
                  <a:lnTo>
                    <a:pt x="111912" y="0"/>
                  </a:lnTo>
                  <a:close/>
                </a:path>
                <a:path w="200025" h="13334">
                  <a:moveTo>
                    <a:pt x="131318" y="9080"/>
                  </a:moveTo>
                  <a:lnTo>
                    <a:pt x="129070" y="8382"/>
                  </a:lnTo>
                  <a:lnTo>
                    <a:pt x="129070" y="9791"/>
                  </a:lnTo>
                  <a:lnTo>
                    <a:pt x="128320" y="9791"/>
                  </a:lnTo>
                  <a:lnTo>
                    <a:pt x="128320" y="11176"/>
                  </a:lnTo>
                  <a:lnTo>
                    <a:pt x="126834" y="11176"/>
                  </a:lnTo>
                  <a:lnTo>
                    <a:pt x="126834" y="11887"/>
                  </a:lnTo>
                  <a:lnTo>
                    <a:pt x="123101" y="11887"/>
                  </a:lnTo>
                  <a:lnTo>
                    <a:pt x="123101" y="11176"/>
                  </a:lnTo>
                  <a:lnTo>
                    <a:pt x="122364" y="11176"/>
                  </a:lnTo>
                  <a:lnTo>
                    <a:pt x="122364" y="10477"/>
                  </a:lnTo>
                  <a:lnTo>
                    <a:pt x="121615" y="10477"/>
                  </a:lnTo>
                  <a:lnTo>
                    <a:pt x="121615" y="9791"/>
                  </a:lnTo>
                  <a:lnTo>
                    <a:pt x="120865" y="9791"/>
                  </a:lnTo>
                  <a:lnTo>
                    <a:pt x="120865" y="3492"/>
                  </a:lnTo>
                  <a:lnTo>
                    <a:pt x="121615" y="3492"/>
                  </a:lnTo>
                  <a:lnTo>
                    <a:pt x="121615" y="2794"/>
                  </a:lnTo>
                  <a:lnTo>
                    <a:pt x="122364" y="2794"/>
                  </a:lnTo>
                  <a:lnTo>
                    <a:pt x="122364" y="2095"/>
                  </a:lnTo>
                  <a:lnTo>
                    <a:pt x="123101" y="2095"/>
                  </a:lnTo>
                  <a:lnTo>
                    <a:pt x="123101" y="1397"/>
                  </a:lnTo>
                  <a:lnTo>
                    <a:pt x="126834" y="1397"/>
                  </a:lnTo>
                  <a:lnTo>
                    <a:pt x="127584" y="2095"/>
                  </a:lnTo>
                  <a:lnTo>
                    <a:pt x="128320" y="2095"/>
                  </a:lnTo>
                  <a:lnTo>
                    <a:pt x="128320" y="3492"/>
                  </a:lnTo>
                  <a:lnTo>
                    <a:pt x="129070" y="3492"/>
                  </a:lnTo>
                  <a:lnTo>
                    <a:pt x="129070" y="4191"/>
                  </a:lnTo>
                  <a:lnTo>
                    <a:pt x="130568" y="3492"/>
                  </a:lnTo>
                  <a:lnTo>
                    <a:pt x="130568" y="2095"/>
                  </a:lnTo>
                  <a:lnTo>
                    <a:pt x="129819" y="2095"/>
                  </a:lnTo>
                  <a:lnTo>
                    <a:pt x="129819" y="1397"/>
                  </a:lnTo>
                  <a:lnTo>
                    <a:pt x="129070" y="1397"/>
                  </a:lnTo>
                  <a:lnTo>
                    <a:pt x="129070" y="698"/>
                  </a:lnTo>
                  <a:lnTo>
                    <a:pt x="128320" y="698"/>
                  </a:lnTo>
                  <a:lnTo>
                    <a:pt x="127584" y="0"/>
                  </a:lnTo>
                  <a:lnTo>
                    <a:pt x="123101" y="0"/>
                  </a:lnTo>
                  <a:lnTo>
                    <a:pt x="122364" y="698"/>
                  </a:lnTo>
                  <a:lnTo>
                    <a:pt x="121615" y="698"/>
                  </a:lnTo>
                  <a:lnTo>
                    <a:pt x="121615" y="1397"/>
                  </a:lnTo>
                  <a:lnTo>
                    <a:pt x="120865" y="1397"/>
                  </a:lnTo>
                  <a:lnTo>
                    <a:pt x="120129" y="2095"/>
                  </a:lnTo>
                  <a:lnTo>
                    <a:pt x="120129" y="2794"/>
                  </a:lnTo>
                  <a:lnTo>
                    <a:pt x="119380" y="2794"/>
                  </a:lnTo>
                  <a:lnTo>
                    <a:pt x="119380" y="4191"/>
                  </a:lnTo>
                  <a:lnTo>
                    <a:pt x="118630" y="4191"/>
                  </a:lnTo>
                  <a:lnTo>
                    <a:pt x="118630" y="8382"/>
                  </a:lnTo>
                  <a:lnTo>
                    <a:pt x="119380" y="9080"/>
                  </a:lnTo>
                  <a:lnTo>
                    <a:pt x="119380" y="10477"/>
                  </a:lnTo>
                  <a:lnTo>
                    <a:pt x="120129" y="10477"/>
                  </a:lnTo>
                  <a:lnTo>
                    <a:pt x="120129" y="11887"/>
                  </a:lnTo>
                  <a:lnTo>
                    <a:pt x="120865" y="11887"/>
                  </a:lnTo>
                  <a:lnTo>
                    <a:pt x="120865" y="12585"/>
                  </a:lnTo>
                  <a:lnTo>
                    <a:pt x="122364" y="12585"/>
                  </a:lnTo>
                  <a:lnTo>
                    <a:pt x="122364" y="13284"/>
                  </a:lnTo>
                  <a:lnTo>
                    <a:pt x="126834" y="13284"/>
                  </a:lnTo>
                  <a:lnTo>
                    <a:pt x="127584" y="13284"/>
                  </a:lnTo>
                  <a:lnTo>
                    <a:pt x="127584" y="12585"/>
                  </a:lnTo>
                  <a:lnTo>
                    <a:pt x="129070" y="12585"/>
                  </a:lnTo>
                  <a:lnTo>
                    <a:pt x="129070" y="11887"/>
                  </a:lnTo>
                  <a:lnTo>
                    <a:pt x="129819" y="11887"/>
                  </a:lnTo>
                  <a:lnTo>
                    <a:pt x="129819" y="11176"/>
                  </a:lnTo>
                  <a:lnTo>
                    <a:pt x="130568" y="11176"/>
                  </a:lnTo>
                  <a:lnTo>
                    <a:pt x="130568" y="9791"/>
                  </a:lnTo>
                  <a:lnTo>
                    <a:pt x="131318" y="9080"/>
                  </a:lnTo>
                  <a:close/>
                </a:path>
                <a:path w="200025" h="13334">
                  <a:moveTo>
                    <a:pt x="146240" y="4191"/>
                  </a:moveTo>
                  <a:lnTo>
                    <a:pt x="145491" y="4191"/>
                  </a:lnTo>
                  <a:lnTo>
                    <a:pt x="145491" y="2794"/>
                  </a:lnTo>
                  <a:lnTo>
                    <a:pt x="144741" y="2794"/>
                  </a:lnTo>
                  <a:lnTo>
                    <a:pt x="144741" y="2095"/>
                  </a:lnTo>
                  <a:lnTo>
                    <a:pt x="143992" y="2095"/>
                  </a:lnTo>
                  <a:lnTo>
                    <a:pt x="143992" y="4191"/>
                  </a:lnTo>
                  <a:lnTo>
                    <a:pt x="143992" y="9791"/>
                  </a:lnTo>
                  <a:lnTo>
                    <a:pt x="143256" y="9791"/>
                  </a:lnTo>
                  <a:lnTo>
                    <a:pt x="143256" y="10477"/>
                  </a:lnTo>
                  <a:lnTo>
                    <a:pt x="142494" y="10477"/>
                  </a:lnTo>
                  <a:lnTo>
                    <a:pt x="142494" y="11176"/>
                  </a:lnTo>
                  <a:lnTo>
                    <a:pt x="141757" y="11176"/>
                  </a:lnTo>
                  <a:lnTo>
                    <a:pt x="141008" y="11887"/>
                  </a:lnTo>
                  <a:lnTo>
                    <a:pt x="137287" y="11887"/>
                  </a:lnTo>
                  <a:lnTo>
                    <a:pt x="137287" y="11176"/>
                  </a:lnTo>
                  <a:lnTo>
                    <a:pt x="136525" y="11176"/>
                  </a:lnTo>
                  <a:lnTo>
                    <a:pt x="136525" y="10477"/>
                  </a:lnTo>
                  <a:lnTo>
                    <a:pt x="135788" y="10477"/>
                  </a:lnTo>
                  <a:lnTo>
                    <a:pt x="135788" y="9791"/>
                  </a:lnTo>
                  <a:lnTo>
                    <a:pt x="135039" y="9791"/>
                  </a:lnTo>
                  <a:lnTo>
                    <a:pt x="135039" y="3492"/>
                  </a:lnTo>
                  <a:lnTo>
                    <a:pt x="135788" y="3492"/>
                  </a:lnTo>
                  <a:lnTo>
                    <a:pt x="135788" y="2794"/>
                  </a:lnTo>
                  <a:lnTo>
                    <a:pt x="136525" y="2794"/>
                  </a:lnTo>
                  <a:lnTo>
                    <a:pt x="136525" y="2095"/>
                  </a:lnTo>
                  <a:lnTo>
                    <a:pt x="137287" y="2095"/>
                  </a:lnTo>
                  <a:lnTo>
                    <a:pt x="137287" y="1397"/>
                  </a:lnTo>
                  <a:lnTo>
                    <a:pt x="141008" y="1397"/>
                  </a:lnTo>
                  <a:lnTo>
                    <a:pt x="141757" y="2095"/>
                  </a:lnTo>
                  <a:lnTo>
                    <a:pt x="142494" y="2095"/>
                  </a:lnTo>
                  <a:lnTo>
                    <a:pt x="142494" y="2794"/>
                  </a:lnTo>
                  <a:lnTo>
                    <a:pt x="143256" y="2794"/>
                  </a:lnTo>
                  <a:lnTo>
                    <a:pt x="143256" y="3492"/>
                  </a:lnTo>
                  <a:lnTo>
                    <a:pt x="143992" y="4191"/>
                  </a:lnTo>
                  <a:lnTo>
                    <a:pt x="143992" y="2095"/>
                  </a:lnTo>
                  <a:lnTo>
                    <a:pt x="143992" y="1397"/>
                  </a:lnTo>
                  <a:lnTo>
                    <a:pt x="143256" y="698"/>
                  </a:lnTo>
                  <a:lnTo>
                    <a:pt x="142494" y="698"/>
                  </a:lnTo>
                  <a:lnTo>
                    <a:pt x="141757" y="0"/>
                  </a:lnTo>
                  <a:lnTo>
                    <a:pt x="136525" y="0"/>
                  </a:lnTo>
                  <a:lnTo>
                    <a:pt x="136525" y="698"/>
                  </a:lnTo>
                  <a:lnTo>
                    <a:pt x="135788" y="698"/>
                  </a:lnTo>
                  <a:lnTo>
                    <a:pt x="134289" y="2095"/>
                  </a:lnTo>
                  <a:lnTo>
                    <a:pt x="134289" y="2794"/>
                  </a:lnTo>
                  <a:lnTo>
                    <a:pt x="133540" y="2794"/>
                  </a:lnTo>
                  <a:lnTo>
                    <a:pt x="133540" y="4191"/>
                  </a:lnTo>
                  <a:lnTo>
                    <a:pt x="132803" y="4191"/>
                  </a:lnTo>
                  <a:lnTo>
                    <a:pt x="132803" y="9080"/>
                  </a:lnTo>
                  <a:lnTo>
                    <a:pt x="133540" y="9080"/>
                  </a:lnTo>
                  <a:lnTo>
                    <a:pt x="133540" y="10477"/>
                  </a:lnTo>
                  <a:lnTo>
                    <a:pt x="134289" y="10477"/>
                  </a:lnTo>
                  <a:lnTo>
                    <a:pt x="134289" y="11176"/>
                  </a:lnTo>
                  <a:lnTo>
                    <a:pt x="135039" y="11887"/>
                  </a:lnTo>
                  <a:lnTo>
                    <a:pt x="135788" y="11887"/>
                  </a:lnTo>
                  <a:lnTo>
                    <a:pt x="135788" y="12585"/>
                  </a:lnTo>
                  <a:lnTo>
                    <a:pt x="136525" y="12585"/>
                  </a:lnTo>
                  <a:lnTo>
                    <a:pt x="137287" y="13284"/>
                  </a:lnTo>
                  <a:lnTo>
                    <a:pt x="141757" y="13284"/>
                  </a:lnTo>
                  <a:lnTo>
                    <a:pt x="142494" y="12585"/>
                  </a:lnTo>
                  <a:lnTo>
                    <a:pt x="143256" y="12585"/>
                  </a:lnTo>
                  <a:lnTo>
                    <a:pt x="143256" y="11887"/>
                  </a:lnTo>
                  <a:lnTo>
                    <a:pt x="143992" y="11887"/>
                  </a:lnTo>
                  <a:lnTo>
                    <a:pt x="144741" y="11176"/>
                  </a:lnTo>
                  <a:lnTo>
                    <a:pt x="144741" y="10477"/>
                  </a:lnTo>
                  <a:lnTo>
                    <a:pt x="145491" y="10477"/>
                  </a:lnTo>
                  <a:lnTo>
                    <a:pt x="145491" y="9080"/>
                  </a:lnTo>
                  <a:lnTo>
                    <a:pt x="146240" y="9080"/>
                  </a:lnTo>
                  <a:lnTo>
                    <a:pt x="146240" y="4191"/>
                  </a:lnTo>
                  <a:close/>
                </a:path>
                <a:path w="200025" h="13334">
                  <a:moveTo>
                    <a:pt x="161163" y="3492"/>
                  </a:moveTo>
                  <a:lnTo>
                    <a:pt x="160401" y="3492"/>
                  </a:lnTo>
                  <a:lnTo>
                    <a:pt x="160401" y="2794"/>
                  </a:lnTo>
                  <a:lnTo>
                    <a:pt x="159664" y="2095"/>
                  </a:lnTo>
                  <a:lnTo>
                    <a:pt x="159664" y="4889"/>
                  </a:lnTo>
                  <a:lnTo>
                    <a:pt x="159664" y="8382"/>
                  </a:lnTo>
                  <a:lnTo>
                    <a:pt x="158915" y="8382"/>
                  </a:lnTo>
                  <a:lnTo>
                    <a:pt x="158915" y="9791"/>
                  </a:lnTo>
                  <a:lnTo>
                    <a:pt x="158165" y="10477"/>
                  </a:lnTo>
                  <a:lnTo>
                    <a:pt x="158165" y="11176"/>
                  </a:lnTo>
                  <a:lnTo>
                    <a:pt x="156679" y="11176"/>
                  </a:lnTo>
                  <a:lnTo>
                    <a:pt x="156679" y="11887"/>
                  </a:lnTo>
                  <a:lnTo>
                    <a:pt x="152946" y="11887"/>
                  </a:lnTo>
                  <a:lnTo>
                    <a:pt x="152946" y="11176"/>
                  </a:lnTo>
                  <a:lnTo>
                    <a:pt x="151460" y="11176"/>
                  </a:lnTo>
                  <a:lnTo>
                    <a:pt x="151460" y="10477"/>
                  </a:lnTo>
                  <a:lnTo>
                    <a:pt x="150710" y="10477"/>
                  </a:lnTo>
                  <a:lnTo>
                    <a:pt x="150710" y="9080"/>
                  </a:lnTo>
                  <a:lnTo>
                    <a:pt x="149961" y="9080"/>
                  </a:lnTo>
                  <a:lnTo>
                    <a:pt x="149961" y="4191"/>
                  </a:lnTo>
                  <a:lnTo>
                    <a:pt x="150710" y="4191"/>
                  </a:lnTo>
                  <a:lnTo>
                    <a:pt x="150710" y="2794"/>
                  </a:lnTo>
                  <a:lnTo>
                    <a:pt x="151460" y="2794"/>
                  </a:lnTo>
                  <a:lnTo>
                    <a:pt x="151460" y="2095"/>
                  </a:lnTo>
                  <a:lnTo>
                    <a:pt x="152946" y="2095"/>
                  </a:lnTo>
                  <a:lnTo>
                    <a:pt x="152946" y="1397"/>
                  </a:lnTo>
                  <a:lnTo>
                    <a:pt x="156679" y="1397"/>
                  </a:lnTo>
                  <a:lnTo>
                    <a:pt x="156679" y="2095"/>
                  </a:lnTo>
                  <a:lnTo>
                    <a:pt x="157429" y="2095"/>
                  </a:lnTo>
                  <a:lnTo>
                    <a:pt x="158165" y="2794"/>
                  </a:lnTo>
                  <a:lnTo>
                    <a:pt x="158165" y="3492"/>
                  </a:lnTo>
                  <a:lnTo>
                    <a:pt x="158915" y="3492"/>
                  </a:lnTo>
                  <a:lnTo>
                    <a:pt x="158915" y="4889"/>
                  </a:lnTo>
                  <a:lnTo>
                    <a:pt x="159664" y="4889"/>
                  </a:lnTo>
                  <a:lnTo>
                    <a:pt x="159664" y="2095"/>
                  </a:lnTo>
                  <a:lnTo>
                    <a:pt x="159664" y="1397"/>
                  </a:lnTo>
                  <a:lnTo>
                    <a:pt x="158915" y="1397"/>
                  </a:lnTo>
                  <a:lnTo>
                    <a:pt x="158915" y="698"/>
                  </a:lnTo>
                  <a:lnTo>
                    <a:pt x="157429" y="698"/>
                  </a:lnTo>
                  <a:lnTo>
                    <a:pt x="157429" y="0"/>
                  </a:lnTo>
                  <a:lnTo>
                    <a:pt x="152196" y="0"/>
                  </a:lnTo>
                  <a:lnTo>
                    <a:pt x="152196" y="698"/>
                  </a:lnTo>
                  <a:lnTo>
                    <a:pt x="150710" y="698"/>
                  </a:lnTo>
                  <a:lnTo>
                    <a:pt x="150710" y="1397"/>
                  </a:lnTo>
                  <a:lnTo>
                    <a:pt x="149961" y="1397"/>
                  </a:lnTo>
                  <a:lnTo>
                    <a:pt x="149961" y="2095"/>
                  </a:lnTo>
                  <a:lnTo>
                    <a:pt x="149225" y="2095"/>
                  </a:lnTo>
                  <a:lnTo>
                    <a:pt x="149225" y="2794"/>
                  </a:lnTo>
                  <a:lnTo>
                    <a:pt x="148475" y="3492"/>
                  </a:lnTo>
                  <a:lnTo>
                    <a:pt x="148475" y="4889"/>
                  </a:lnTo>
                  <a:lnTo>
                    <a:pt x="147726" y="5588"/>
                  </a:lnTo>
                  <a:lnTo>
                    <a:pt x="147726" y="7683"/>
                  </a:lnTo>
                  <a:lnTo>
                    <a:pt x="148475" y="7683"/>
                  </a:lnTo>
                  <a:lnTo>
                    <a:pt x="148475" y="10477"/>
                  </a:lnTo>
                  <a:lnTo>
                    <a:pt x="149225" y="10477"/>
                  </a:lnTo>
                  <a:lnTo>
                    <a:pt x="149225" y="11176"/>
                  </a:lnTo>
                  <a:lnTo>
                    <a:pt x="149961" y="11176"/>
                  </a:lnTo>
                  <a:lnTo>
                    <a:pt x="149961" y="11887"/>
                  </a:lnTo>
                  <a:lnTo>
                    <a:pt x="150710" y="11887"/>
                  </a:lnTo>
                  <a:lnTo>
                    <a:pt x="150710" y="12585"/>
                  </a:lnTo>
                  <a:lnTo>
                    <a:pt x="152196" y="12585"/>
                  </a:lnTo>
                  <a:lnTo>
                    <a:pt x="152196" y="13284"/>
                  </a:lnTo>
                  <a:lnTo>
                    <a:pt x="157429" y="13284"/>
                  </a:lnTo>
                  <a:lnTo>
                    <a:pt x="157429" y="12585"/>
                  </a:lnTo>
                  <a:lnTo>
                    <a:pt x="158915" y="12585"/>
                  </a:lnTo>
                  <a:lnTo>
                    <a:pt x="158915" y="11887"/>
                  </a:lnTo>
                  <a:lnTo>
                    <a:pt x="159664" y="11887"/>
                  </a:lnTo>
                  <a:lnTo>
                    <a:pt x="159664" y="11176"/>
                  </a:lnTo>
                  <a:lnTo>
                    <a:pt x="160401" y="11176"/>
                  </a:lnTo>
                  <a:lnTo>
                    <a:pt x="160401" y="9791"/>
                  </a:lnTo>
                  <a:lnTo>
                    <a:pt x="161163" y="9791"/>
                  </a:lnTo>
                  <a:lnTo>
                    <a:pt x="161163" y="3492"/>
                  </a:lnTo>
                  <a:close/>
                </a:path>
                <a:path w="200025" h="13334">
                  <a:moveTo>
                    <a:pt x="172351" y="11887"/>
                  </a:moveTo>
                  <a:lnTo>
                    <a:pt x="165633" y="11887"/>
                  </a:lnTo>
                  <a:lnTo>
                    <a:pt x="165633" y="0"/>
                  </a:lnTo>
                  <a:lnTo>
                    <a:pt x="163398" y="0"/>
                  </a:lnTo>
                  <a:lnTo>
                    <a:pt x="163398" y="13284"/>
                  </a:lnTo>
                  <a:lnTo>
                    <a:pt x="172351" y="13284"/>
                  </a:lnTo>
                  <a:lnTo>
                    <a:pt x="172351" y="11887"/>
                  </a:lnTo>
                  <a:close/>
                </a:path>
                <a:path w="200025" h="13334">
                  <a:moveTo>
                    <a:pt x="185026" y="0"/>
                  </a:moveTo>
                  <a:lnTo>
                    <a:pt x="174586" y="0"/>
                  </a:lnTo>
                  <a:lnTo>
                    <a:pt x="174586" y="13284"/>
                  </a:lnTo>
                  <a:lnTo>
                    <a:pt x="185026" y="13284"/>
                  </a:lnTo>
                  <a:lnTo>
                    <a:pt x="185026" y="11887"/>
                  </a:lnTo>
                  <a:lnTo>
                    <a:pt x="176822" y="11887"/>
                  </a:lnTo>
                  <a:lnTo>
                    <a:pt x="176822" y="6985"/>
                  </a:lnTo>
                  <a:lnTo>
                    <a:pt x="184289" y="6985"/>
                  </a:lnTo>
                  <a:lnTo>
                    <a:pt x="184289" y="5588"/>
                  </a:lnTo>
                  <a:lnTo>
                    <a:pt x="176822" y="5588"/>
                  </a:lnTo>
                  <a:lnTo>
                    <a:pt x="176822" y="1397"/>
                  </a:lnTo>
                  <a:lnTo>
                    <a:pt x="185026" y="1397"/>
                  </a:lnTo>
                  <a:lnTo>
                    <a:pt x="185026" y="0"/>
                  </a:lnTo>
                  <a:close/>
                </a:path>
                <a:path w="200025" h="13334">
                  <a:moveTo>
                    <a:pt x="199961" y="13284"/>
                  </a:moveTo>
                  <a:lnTo>
                    <a:pt x="197713" y="9791"/>
                  </a:lnTo>
                  <a:lnTo>
                    <a:pt x="197713" y="9080"/>
                  </a:lnTo>
                  <a:lnTo>
                    <a:pt x="196977" y="9080"/>
                  </a:lnTo>
                  <a:lnTo>
                    <a:pt x="196977" y="8382"/>
                  </a:lnTo>
                  <a:lnTo>
                    <a:pt x="196227" y="8382"/>
                  </a:lnTo>
                  <a:lnTo>
                    <a:pt x="196227" y="7683"/>
                  </a:lnTo>
                  <a:lnTo>
                    <a:pt x="195478" y="7683"/>
                  </a:lnTo>
                  <a:lnTo>
                    <a:pt x="195478" y="6985"/>
                  </a:lnTo>
                  <a:lnTo>
                    <a:pt x="196977" y="6985"/>
                  </a:lnTo>
                  <a:lnTo>
                    <a:pt x="196977" y="6286"/>
                  </a:lnTo>
                  <a:lnTo>
                    <a:pt x="197713" y="6286"/>
                  </a:lnTo>
                  <a:lnTo>
                    <a:pt x="198462" y="5588"/>
                  </a:lnTo>
                  <a:lnTo>
                    <a:pt x="198462" y="4191"/>
                  </a:lnTo>
                  <a:lnTo>
                    <a:pt x="199212" y="4191"/>
                  </a:lnTo>
                  <a:lnTo>
                    <a:pt x="199212" y="3492"/>
                  </a:lnTo>
                  <a:lnTo>
                    <a:pt x="198462" y="2794"/>
                  </a:lnTo>
                  <a:lnTo>
                    <a:pt x="198462" y="1397"/>
                  </a:lnTo>
                  <a:lnTo>
                    <a:pt x="197713" y="1397"/>
                  </a:lnTo>
                  <a:lnTo>
                    <a:pt x="197713" y="698"/>
                  </a:lnTo>
                  <a:lnTo>
                    <a:pt x="196977" y="698"/>
                  </a:lnTo>
                  <a:lnTo>
                    <a:pt x="196977" y="2794"/>
                  </a:lnTo>
                  <a:lnTo>
                    <a:pt x="196977" y="4889"/>
                  </a:lnTo>
                  <a:lnTo>
                    <a:pt x="196227" y="4889"/>
                  </a:lnTo>
                  <a:lnTo>
                    <a:pt x="196227" y="5588"/>
                  </a:lnTo>
                  <a:lnTo>
                    <a:pt x="189509" y="5588"/>
                  </a:lnTo>
                  <a:lnTo>
                    <a:pt x="189509" y="1397"/>
                  </a:lnTo>
                  <a:lnTo>
                    <a:pt x="195478" y="1397"/>
                  </a:lnTo>
                  <a:lnTo>
                    <a:pt x="195478" y="2095"/>
                  </a:lnTo>
                  <a:lnTo>
                    <a:pt x="196227" y="2095"/>
                  </a:lnTo>
                  <a:lnTo>
                    <a:pt x="196977" y="2794"/>
                  </a:lnTo>
                  <a:lnTo>
                    <a:pt x="196977" y="698"/>
                  </a:lnTo>
                  <a:lnTo>
                    <a:pt x="196227" y="698"/>
                  </a:lnTo>
                  <a:lnTo>
                    <a:pt x="196227" y="0"/>
                  </a:lnTo>
                  <a:lnTo>
                    <a:pt x="188010" y="0"/>
                  </a:lnTo>
                  <a:lnTo>
                    <a:pt x="188010" y="13284"/>
                  </a:lnTo>
                  <a:lnTo>
                    <a:pt x="189509" y="13284"/>
                  </a:lnTo>
                  <a:lnTo>
                    <a:pt x="189509" y="7683"/>
                  </a:lnTo>
                  <a:lnTo>
                    <a:pt x="193992" y="7683"/>
                  </a:lnTo>
                  <a:lnTo>
                    <a:pt x="193992" y="8382"/>
                  </a:lnTo>
                  <a:lnTo>
                    <a:pt x="194729" y="8382"/>
                  </a:lnTo>
                  <a:lnTo>
                    <a:pt x="194729" y="9080"/>
                  </a:lnTo>
                  <a:lnTo>
                    <a:pt x="195478" y="9080"/>
                  </a:lnTo>
                  <a:lnTo>
                    <a:pt x="195478" y="10477"/>
                  </a:lnTo>
                  <a:lnTo>
                    <a:pt x="197713" y="13284"/>
                  </a:lnTo>
                  <a:lnTo>
                    <a:pt x="199961" y="13284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7640581" y="6702770"/>
              <a:ext cx="0" cy="118745"/>
            </a:xfrm>
            <a:custGeom>
              <a:avLst/>
              <a:gdLst/>
              <a:ahLst/>
              <a:cxnLst/>
              <a:rect l="l" t="t" r="r" b="b"/>
              <a:pathLst>
                <a:path h="118745">
                  <a:moveTo>
                    <a:pt x="0" y="1181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7598053" y="6742633"/>
              <a:ext cx="0" cy="118110"/>
            </a:xfrm>
            <a:custGeom>
              <a:avLst/>
              <a:gdLst/>
              <a:ahLst/>
              <a:cxnLst/>
              <a:rect l="l" t="t" r="r" b="b"/>
              <a:pathLst>
                <a:path h="118109">
                  <a:moveTo>
                    <a:pt x="0" y="0"/>
                  </a:moveTo>
                  <a:lnTo>
                    <a:pt x="0" y="11748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5761853" y="6925860"/>
              <a:ext cx="140335" cy="52705"/>
            </a:xfrm>
            <a:custGeom>
              <a:avLst/>
              <a:gdLst/>
              <a:ahLst/>
              <a:cxnLst/>
              <a:rect l="l" t="t" r="r" b="b"/>
              <a:pathLst>
                <a:path w="140335" h="52704">
                  <a:moveTo>
                    <a:pt x="140270" y="52450"/>
                  </a:moveTo>
                  <a:lnTo>
                    <a:pt x="14027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5593976" y="6925860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11191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5398493" y="6925860"/>
              <a:ext cx="139700" cy="52705"/>
            </a:xfrm>
            <a:custGeom>
              <a:avLst/>
              <a:gdLst/>
              <a:ahLst/>
              <a:cxnLst/>
              <a:rect l="l" t="t" r="r" b="b"/>
              <a:pathLst>
                <a:path w="139700" h="52704">
                  <a:moveTo>
                    <a:pt x="139524" y="0"/>
                  </a:moveTo>
                  <a:lnTo>
                    <a:pt x="0" y="0"/>
                  </a:lnTo>
                  <a:lnTo>
                    <a:pt x="0" y="52450"/>
                  </a:lnTo>
                  <a:lnTo>
                    <a:pt x="139524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5593976" y="6978311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>
                  <a:moveTo>
                    <a:pt x="0" y="0"/>
                  </a:moveTo>
                  <a:lnTo>
                    <a:pt x="11191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5761853" y="6978311"/>
              <a:ext cx="140335" cy="0"/>
            </a:xfrm>
            <a:custGeom>
              <a:avLst/>
              <a:gdLst/>
              <a:ahLst/>
              <a:cxnLst/>
              <a:rect l="l" t="t" r="r" b="b"/>
              <a:pathLst>
                <a:path w="140335">
                  <a:moveTo>
                    <a:pt x="0" y="0"/>
                  </a:moveTo>
                  <a:lnTo>
                    <a:pt x="14027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5551447" y="6925860"/>
              <a:ext cx="99060" cy="20320"/>
            </a:xfrm>
            <a:custGeom>
              <a:avLst/>
              <a:gdLst/>
              <a:ahLst/>
              <a:cxnLst/>
              <a:rect l="l" t="t" r="r" b="b"/>
              <a:pathLst>
                <a:path w="99060" h="20320">
                  <a:moveTo>
                    <a:pt x="98487" y="0"/>
                  </a:moveTo>
                  <a:lnTo>
                    <a:pt x="0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5398493" y="6958030"/>
              <a:ext cx="99060" cy="20320"/>
            </a:xfrm>
            <a:custGeom>
              <a:avLst/>
              <a:gdLst/>
              <a:ahLst/>
              <a:cxnLst/>
              <a:rect l="l" t="t" r="r" b="b"/>
              <a:pathLst>
                <a:path w="99060" h="20320">
                  <a:moveTo>
                    <a:pt x="98487" y="0"/>
                  </a:moveTo>
                  <a:lnTo>
                    <a:pt x="0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5649935" y="6925860"/>
              <a:ext cx="99695" cy="20320"/>
            </a:xfrm>
            <a:custGeom>
              <a:avLst/>
              <a:gdLst/>
              <a:ahLst/>
              <a:cxnLst/>
              <a:rect l="l" t="t" r="r" b="b"/>
              <a:pathLst>
                <a:path w="99695" h="20320">
                  <a:moveTo>
                    <a:pt x="0" y="0"/>
                  </a:moveTo>
                  <a:lnTo>
                    <a:pt x="99233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5803635" y="6958030"/>
              <a:ext cx="99060" cy="20320"/>
            </a:xfrm>
            <a:custGeom>
              <a:avLst/>
              <a:gdLst/>
              <a:ahLst/>
              <a:cxnLst/>
              <a:rect l="l" t="t" r="r" b="b"/>
              <a:pathLst>
                <a:path w="99060" h="20320">
                  <a:moveTo>
                    <a:pt x="0" y="0"/>
                  </a:moveTo>
                  <a:lnTo>
                    <a:pt x="98487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2358802" y="5217367"/>
              <a:ext cx="4925695" cy="1485900"/>
            </a:xfrm>
            <a:custGeom>
              <a:avLst/>
              <a:gdLst/>
              <a:ahLst/>
              <a:cxnLst/>
              <a:rect l="l" t="t" r="r" b="b"/>
              <a:pathLst>
                <a:path w="4925695" h="1485900">
                  <a:moveTo>
                    <a:pt x="1575057" y="1472814"/>
                  </a:moveTo>
                  <a:lnTo>
                    <a:pt x="1974977" y="1472814"/>
                  </a:lnTo>
                  <a:lnTo>
                    <a:pt x="1974977" y="1485402"/>
                  </a:lnTo>
                  <a:lnTo>
                    <a:pt x="1575057" y="1485402"/>
                  </a:lnTo>
                  <a:lnTo>
                    <a:pt x="1575057" y="1472814"/>
                  </a:lnTo>
                  <a:close/>
                </a:path>
                <a:path w="4925695" h="1485900">
                  <a:moveTo>
                    <a:pt x="4525212" y="1472814"/>
                  </a:moveTo>
                  <a:lnTo>
                    <a:pt x="4925132" y="1472814"/>
                  </a:lnTo>
                  <a:lnTo>
                    <a:pt x="4925132" y="1485402"/>
                  </a:lnTo>
                  <a:lnTo>
                    <a:pt x="4525212" y="1485402"/>
                  </a:lnTo>
                  <a:lnTo>
                    <a:pt x="4525212" y="1472814"/>
                  </a:lnTo>
                  <a:close/>
                </a:path>
                <a:path w="4925695" h="1485900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2387156" y="521736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2358802" y="543975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2372979" y="523065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2099900" y="4934133"/>
              <a:ext cx="29845" cy="28575"/>
            </a:xfrm>
            <a:custGeom>
              <a:avLst/>
              <a:gdLst/>
              <a:ahLst/>
              <a:cxnLst/>
              <a:rect l="l" t="t" r="r" b="b"/>
              <a:pathLst>
                <a:path w="29844" h="28575">
                  <a:moveTo>
                    <a:pt x="0" y="18882"/>
                  </a:moveTo>
                  <a:lnTo>
                    <a:pt x="20145" y="0"/>
                  </a:lnTo>
                  <a:lnTo>
                    <a:pt x="29844" y="9091"/>
                  </a:lnTo>
                  <a:lnTo>
                    <a:pt x="10445" y="27973"/>
                  </a:lnTo>
                  <a:lnTo>
                    <a:pt x="0" y="1888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2120045" y="4934135"/>
              <a:ext cx="177800" cy="167005"/>
            </a:xfrm>
            <a:custGeom>
              <a:avLst/>
              <a:gdLst/>
              <a:ahLst/>
              <a:cxnLst/>
              <a:rect l="l" t="t" r="r" b="b"/>
              <a:pathLst>
                <a:path w="177800" h="167004">
                  <a:moveTo>
                    <a:pt x="0" y="0"/>
                  </a:moveTo>
                  <a:lnTo>
                    <a:pt x="177576" y="16644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2099900" y="4953016"/>
              <a:ext cx="198120" cy="167005"/>
            </a:xfrm>
            <a:custGeom>
              <a:avLst/>
              <a:gdLst/>
              <a:ahLst/>
              <a:cxnLst/>
              <a:rect l="l" t="t" r="r" b="b"/>
              <a:pathLst>
                <a:path w="198119" h="167004">
                  <a:moveTo>
                    <a:pt x="178322" y="166443"/>
                  </a:moveTo>
                  <a:lnTo>
                    <a:pt x="197721" y="147561"/>
                  </a:lnTo>
                  <a:lnTo>
                    <a:pt x="188022" y="138469"/>
                  </a:lnTo>
                  <a:lnTo>
                    <a:pt x="168622" y="157352"/>
                  </a:lnTo>
                  <a:lnTo>
                    <a:pt x="178322" y="16644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2120045" y="4953015"/>
              <a:ext cx="158750" cy="147955"/>
            </a:xfrm>
            <a:custGeom>
              <a:avLst/>
              <a:gdLst/>
              <a:ahLst/>
              <a:cxnLst/>
              <a:rect l="l" t="t" r="r" b="b"/>
              <a:pathLst>
                <a:path w="158750" h="147954">
                  <a:moveTo>
                    <a:pt x="0" y="0"/>
                  </a:moveTo>
                  <a:lnTo>
                    <a:pt x="158177" y="1475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2358802" y="545304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2387156" y="545304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2358802" y="567543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2372979" y="5466333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2358802" y="6212531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2387156" y="621253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2358802" y="6434922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2372979" y="6225121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2352086" y="6448210"/>
              <a:ext cx="41910" cy="78740"/>
            </a:xfrm>
            <a:custGeom>
              <a:avLst/>
              <a:gdLst/>
              <a:ahLst/>
              <a:cxnLst/>
              <a:rect l="l" t="t" r="r" b="b"/>
              <a:pathLst>
                <a:path w="41910" h="78740">
                  <a:moveTo>
                    <a:pt x="0" y="0"/>
                  </a:moveTo>
                  <a:lnTo>
                    <a:pt x="41782" y="0"/>
                  </a:lnTo>
                  <a:lnTo>
                    <a:pt x="41782" y="65038"/>
                  </a:lnTo>
                  <a:lnTo>
                    <a:pt x="0" y="65038"/>
                  </a:lnTo>
                  <a:lnTo>
                    <a:pt x="0" y="0"/>
                  </a:lnTo>
                  <a:close/>
                </a:path>
                <a:path w="41910" h="78740">
                  <a:moveTo>
                    <a:pt x="6715" y="65038"/>
                  </a:moveTo>
                  <a:lnTo>
                    <a:pt x="35067" y="65038"/>
                  </a:lnTo>
                  <a:lnTo>
                    <a:pt x="35067" y="78326"/>
                  </a:lnTo>
                  <a:lnTo>
                    <a:pt x="6715" y="78326"/>
                  </a:lnTo>
                  <a:lnTo>
                    <a:pt x="6715" y="6503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2387156" y="651324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2358802" y="6736339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2372979" y="6526535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4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2358802" y="6748927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2387156" y="674892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2358802" y="697131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2372979" y="6762217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2358802" y="705034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2387156" y="7050345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2358802" y="727273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2372979" y="706363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2352086" y="6984605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0" y="0"/>
                  </a:moveTo>
                  <a:lnTo>
                    <a:pt x="41782" y="0"/>
                  </a:ln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2016335" y="498169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2016338" y="5688723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41782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1782" y="65738"/>
                  </a:lnTo>
                  <a:close/>
                </a:path>
                <a:path w="41910" h="66039">
                  <a:moveTo>
                    <a:pt x="41782" y="6573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657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2016335" y="5688725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39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2016338" y="6460797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1782" y="65738"/>
                  </a:lnTo>
                  <a:close/>
                </a:path>
                <a:path w="41910" h="66040">
                  <a:moveTo>
                    <a:pt x="41782" y="6573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657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2016335" y="6460799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40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2016335" y="5688725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2023048" y="4981689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2051402" y="4981691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2023048" y="5204080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2037225" y="4994977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2023048" y="545304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2051402" y="5453047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2023048" y="567543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2037225" y="5466333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2023048" y="5217367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2051402" y="521736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2023048" y="5439758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2037225" y="523065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2016335" y="5688725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41782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2023048" y="6448210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2051402" y="622512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2023048" y="6225119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2037225" y="6238407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2023048" y="5976853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2051402" y="5754464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5">
                  <a:moveTo>
                    <a:pt x="0" y="2349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2023048" y="5754462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0" y="125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2037225" y="5767051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2023048" y="6212531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2588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2051402" y="5989442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2023048" y="5989441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2037225" y="6002729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2098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2016333" y="6460798"/>
              <a:ext cx="41910" cy="772795"/>
            </a:xfrm>
            <a:custGeom>
              <a:avLst/>
              <a:gdLst/>
              <a:ahLst/>
              <a:cxnLst/>
              <a:rect l="l" t="t" r="r" b="b"/>
              <a:pathLst>
                <a:path w="41910" h="772795">
                  <a:moveTo>
                    <a:pt x="0" y="65738"/>
                  </a:moveTo>
                  <a:lnTo>
                    <a:pt x="41782" y="65738"/>
                  </a:lnTo>
                  <a:lnTo>
                    <a:pt x="41782" y="0"/>
                  </a:lnTo>
                  <a:lnTo>
                    <a:pt x="0" y="0"/>
                  </a:lnTo>
                  <a:lnTo>
                    <a:pt x="0" y="65738"/>
                  </a:lnTo>
                  <a:close/>
                </a:path>
                <a:path w="41910" h="772795">
                  <a:moveTo>
                    <a:pt x="6715" y="772773"/>
                  </a:moveTo>
                  <a:lnTo>
                    <a:pt x="35067" y="772773"/>
                  </a:lnTo>
                  <a:lnTo>
                    <a:pt x="35067" y="759485"/>
                  </a:lnTo>
                  <a:lnTo>
                    <a:pt x="6715" y="759485"/>
                  </a:lnTo>
                  <a:lnTo>
                    <a:pt x="6715" y="77277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2051402" y="699789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2023048" y="6997893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2037225" y="7011180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2023048" y="6748927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2051402" y="6526538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2023048" y="652653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2037225" y="6539824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2023048" y="698460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2051402" y="676221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2023048" y="676221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2037225" y="6775502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2016338" y="4883779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41782" y="39168"/>
                  </a:moveTo>
                  <a:lnTo>
                    <a:pt x="0" y="39168"/>
                  </a:lnTo>
                  <a:lnTo>
                    <a:pt x="0" y="0"/>
                  </a:lnTo>
                  <a:lnTo>
                    <a:pt x="41782" y="3916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2016335" y="4883781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0"/>
                  </a:moveTo>
                  <a:lnTo>
                    <a:pt x="4178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2016338" y="4922949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4">
                  <a:moveTo>
                    <a:pt x="41782" y="58738"/>
                  </a:moveTo>
                  <a:lnTo>
                    <a:pt x="0" y="58738"/>
                  </a:lnTo>
                  <a:lnTo>
                    <a:pt x="0" y="0"/>
                  </a:lnTo>
                  <a:lnTo>
                    <a:pt x="41782" y="58738"/>
                  </a:lnTo>
                  <a:close/>
                </a:path>
                <a:path w="41910" h="59054">
                  <a:moveTo>
                    <a:pt x="41782" y="5873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5873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2016335" y="4922946"/>
              <a:ext cx="41910" cy="59055"/>
            </a:xfrm>
            <a:custGeom>
              <a:avLst/>
              <a:gdLst/>
              <a:ahLst/>
              <a:cxnLst/>
              <a:rect l="l" t="t" r="r" b="b"/>
              <a:pathLst>
                <a:path w="41910" h="59054">
                  <a:moveTo>
                    <a:pt x="41782" y="0"/>
                  </a:moveTo>
                  <a:lnTo>
                    <a:pt x="0" y="0"/>
                  </a:lnTo>
                  <a:lnTo>
                    <a:pt x="41782" y="58744"/>
                  </a:lnTo>
                  <a:lnTo>
                    <a:pt x="41782" y="0"/>
                  </a:lnTo>
                  <a:close/>
                </a:path>
                <a:path w="41910" h="59054">
                  <a:moveTo>
                    <a:pt x="0" y="0"/>
                  </a:moveTo>
                  <a:lnTo>
                    <a:pt x="41782" y="58744"/>
                  </a:lnTo>
                  <a:lnTo>
                    <a:pt x="0" y="5874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2272997" y="5096383"/>
              <a:ext cx="59690" cy="28575"/>
            </a:xfrm>
            <a:custGeom>
              <a:avLst/>
              <a:gdLst/>
              <a:ahLst/>
              <a:cxnLst/>
              <a:rect l="l" t="t" r="r" b="b"/>
              <a:pathLst>
                <a:path w="59689" h="28575">
                  <a:moveTo>
                    <a:pt x="59689" y="27973"/>
                  </a:moveTo>
                  <a:lnTo>
                    <a:pt x="0" y="27973"/>
                  </a:lnTo>
                  <a:lnTo>
                    <a:pt x="29844" y="0"/>
                  </a:lnTo>
                  <a:lnTo>
                    <a:pt x="59689" y="27973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2272999" y="5096381"/>
              <a:ext cx="59690" cy="28575"/>
            </a:xfrm>
            <a:custGeom>
              <a:avLst/>
              <a:gdLst/>
              <a:ahLst/>
              <a:cxnLst/>
              <a:rect l="l" t="t" r="r" b="b"/>
              <a:pathLst>
                <a:path w="59689" h="28575">
                  <a:moveTo>
                    <a:pt x="29844" y="0"/>
                  </a:moveTo>
                  <a:lnTo>
                    <a:pt x="59689" y="27973"/>
                  </a:lnTo>
                  <a:lnTo>
                    <a:pt x="0" y="27973"/>
                  </a:lnTo>
                  <a:lnTo>
                    <a:pt x="29844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2272998" y="5124356"/>
              <a:ext cx="121285" cy="57785"/>
            </a:xfrm>
            <a:custGeom>
              <a:avLst/>
              <a:gdLst/>
              <a:ahLst/>
              <a:cxnLst/>
              <a:rect l="l" t="t" r="r" b="b"/>
              <a:pathLst>
                <a:path w="121285" h="57785">
                  <a:moveTo>
                    <a:pt x="120871" y="57346"/>
                  </a:moveTo>
                  <a:lnTo>
                    <a:pt x="61927" y="57346"/>
                  </a:lnTo>
                  <a:lnTo>
                    <a:pt x="0" y="0"/>
                  </a:lnTo>
                  <a:lnTo>
                    <a:pt x="120871" y="57346"/>
                  </a:lnTo>
                  <a:close/>
                </a:path>
                <a:path w="121285" h="57785">
                  <a:moveTo>
                    <a:pt x="120871" y="57346"/>
                  </a:moveTo>
                  <a:lnTo>
                    <a:pt x="0" y="0"/>
                  </a:lnTo>
                  <a:lnTo>
                    <a:pt x="59689" y="0"/>
                  </a:lnTo>
                  <a:lnTo>
                    <a:pt x="120871" y="57346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2273000" y="5124357"/>
              <a:ext cx="121285" cy="57785"/>
            </a:xfrm>
            <a:custGeom>
              <a:avLst/>
              <a:gdLst/>
              <a:ahLst/>
              <a:cxnLst/>
              <a:rect l="l" t="t" r="r" b="b"/>
              <a:pathLst>
                <a:path w="121285" h="57785">
                  <a:moveTo>
                    <a:pt x="59689" y="0"/>
                  </a:moveTo>
                  <a:lnTo>
                    <a:pt x="0" y="0"/>
                  </a:lnTo>
                  <a:lnTo>
                    <a:pt x="120871" y="57346"/>
                  </a:lnTo>
                  <a:lnTo>
                    <a:pt x="59689" y="0"/>
                  </a:lnTo>
                  <a:close/>
                </a:path>
                <a:path w="121285" h="57785">
                  <a:moveTo>
                    <a:pt x="0" y="0"/>
                  </a:moveTo>
                  <a:lnTo>
                    <a:pt x="120871" y="57346"/>
                  </a:lnTo>
                  <a:lnTo>
                    <a:pt x="61927" y="57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2334924" y="5181703"/>
              <a:ext cx="59055" cy="16510"/>
            </a:xfrm>
            <a:custGeom>
              <a:avLst/>
              <a:gdLst/>
              <a:ahLst/>
              <a:cxnLst/>
              <a:rect l="l" t="t" r="r" b="b"/>
              <a:pathLst>
                <a:path w="59055" h="16510">
                  <a:moveTo>
                    <a:pt x="58949" y="16079"/>
                  </a:moveTo>
                  <a:lnTo>
                    <a:pt x="17166" y="16079"/>
                  </a:lnTo>
                  <a:lnTo>
                    <a:pt x="0" y="0"/>
                  </a:lnTo>
                  <a:lnTo>
                    <a:pt x="58949" y="16079"/>
                  </a:lnTo>
                  <a:close/>
                </a:path>
                <a:path w="59055" h="16510">
                  <a:moveTo>
                    <a:pt x="58949" y="16079"/>
                  </a:moveTo>
                  <a:lnTo>
                    <a:pt x="0" y="0"/>
                  </a:lnTo>
                  <a:lnTo>
                    <a:pt x="58949" y="0"/>
                  </a:lnTo>
                  <a:lnTo>
                    <a:pt x="58949" y="1607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2334928" y="5181702"/>
              <a:ext cx="59055" cy="16510"/>
            </a:xfrm>
            <a:custGeom>
              <a:avLst/>
              <a:gdLst/>
              <a:ahLst/>
              <a:cxnLst/>
              <a:rect l="l" t="t" r="r" b="b"/>
              <a:pathLst>
                <a:path w="59055" h="16510">
                  <a:moveTo>
                    <a:pt x="58943" y="0"/>
                  </a:moveTo>
                  <a:lnTo>
                    <a:pt x="0" y="0"/>
                  </a:lnTo>
                  <a:lnTo>
                    <a:pt x="58943" y="16084"/>
                  </a:lnTo>
                  <a:lnTo>
                    <a:pt x="58943" y="0"/>
                  </a:lnTo>
                  <a:close/>
                </a:path>
                <a:path w="59055" h="16510">
                  <a:moveTo>
                    <a:pt x="0" y="0"/>
                  </a:moveTo>
                  <a:lnTo>
                    <a:pt x="58943" y="16084"/>
                  </a:lnTo>
                  <a:lnTo>
                    <a:pt x="17160" y="1608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2352091" y="5197782"/>
              <a:ext cx="41910" cy="19685"/>
            </a:xfrm>
            <a:custGeom>
              <a:avLst/>
              <a:gdLst/>
              <a:ahLst/>
              <a:cxnLst/>
              <a:rect l="l" t="t" r="r" b="b"/>
              <a:pathLst>
                <a:path w="41910" h="19685">
                  <a:moveTo>
                    <a:pt x="41782" y="19587"/>
                  </a:moveTo>
                  <a:lnTo>
                    <a:pt x="0" y="19587"/>
                  </a:lnTo>
                  <a:lnTo>
                    <a:pt x="0" y="0"/>
                  </a:lnTo>
                  <a:lnTo>
                    <a:pt x="41782" y="19587"/>
                  </a:lnTo>
                  <a:close/>
                </a:path>
                <a:path w="41910" h="19685">
                  <a:moveTo>
                    <a:pt x="41782" y="19587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19587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2352089" y="5197785"/>
              <a:ext cx="41910" cy="19685"/>
            </a:xfrm>
            <a:custGeom>
              <a:avLst/>
              <a:gdLst/>
              <a:ahLst/>
              <a:cxnLst/>
              <a:rect l="l" t="t" r="r" b="b"/>
              <a:pathLst>
                <a:path w="41910" h="19685">
                  <a:moveTo>
                    <a:pt x="41782" y="0"/>
                  </a:moveTo>
                  <a:lnTo>
                    <a:pt x="0" y="0"/>
                  </a:lnTo>
                  <a:lnTo>
                    <a:pt x="41782" y="19581"/>
                  </a:lnTo>
                  <a:lnTo>
                    <a:pt x="41782" y="0"/>
                  </a:lnTo>
                  <a:close/>
                </a:path>
                <a:path w="41910" h="19685">
                  <a:moveTo>
                    <a:pt x="0" y="0"/>
                  </a:moveTo>
                  <a:lnTo>
                    <a:pt x="41782" y="19581"/>
                  </a:lnTo>
                  <a:lnTo>
                    <a:pt x="0" y="1958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2352091" y="5688723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41782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1782" y="65738"/>
                  </a:lnTo>
                  <a:close/>
                </a:path>
                <a:path w="41910" h="66039">
                  <a:moveTo>
                    <a:pt x="41782" y="6573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6573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2352089" y="5688725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39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39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2352091" y="6448208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41782" y="65038"/>
                  </a:lnTo>
                  <a:close/>
                </a:path>
                <a:path w="41910" h="65404">
                  <a:moveTo>
                    <a:pt x="41782" y="6503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6503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2352089" y="6448210"/>
              <a:ext cx="41910" cy="65405"/>
            </a:xfrm>
            <a:custGeom>
              <a:avLst/>
              <a:gdLst/>
              <a:ahLst/>
              <a:cxnLst/>
              <a:rect l="l" t="t" r="r" b="b"/>
              <a:pathLst>
                <a:path w="41910" h="65404">
                  <a:moveTo>
                    <a:pt x="41782" y="0"/>
                  </a:moveTo>
                  <a:lnTo>
                    <a:pt x="0" y="0"/>
                  </a:lnTo>
                  <a:lnTo>
                    <a:pt x="41782" y="65038"/>
                  </a:lnTo>
                  <a:lnTo>
                    <a:pt x="41782" y="0"/>
                  </a:lnTo>
                  <a:close/>
                </a:path>
                <a:path w="41910" h="65404">
                  <a:moveTo>
                    <a:pt x="0" y="0"/>
                  </a:moveTo>
                  <a:lnTo>
                    <a:pt x="41782" y="65038"/>
                  </a:lnTo>
                  <a:lnTo>
                    <a:pt x="0" y="650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2352091" y="6984607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65738"/>
                  </a:moveTo>
                  <a:lnTo>
                    <a:pt x="0" y="65738"/>
                  </a:lnTo>
                  <a:lnTo>
                    <a:pt x="0" y="0"/>
                  </a:lnTo>
                  <a:lnTo>
                    <a:pt x="41782" y="65738"/>
                  </a:lnTo>
                  <a:close/>
                </a:path>
                <a:path w="41910" h="66040">
                  <a:moveTo>
                    <a:pt x="41782" y="6573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6573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2352089" y="6984605"/>
              <a:ext cx="41910" cy="66040"/>
            </a:xfrm>
            <a:custGeom>
              <a:avLst/>
              <a:gdLst/>
              <a:ahLst/>
              <a:cxnLst/>
              <a:rect l="l" t="t" r="r" b="b"/>
              <a:pathLst>
                <a:path w="41910" h="66040">
                  <a:moveTo>
                    <a:pt x="41782" y="0"/>
                  </a:moveTo>
                  <a:lnTo>
                    <a:pt x="0" y="0"/>
                  </a:lnTo>
                  <a:lnTo>
                    <a:pt x="41782" y="65738"/>
                  </a:lnTo>
                  <a:lnTo>
                    <a:pt x="41782" y="0"/>
                  </a:lnTo>
                  <a:close/>
                </a:path>
                <a:path w="41910" h="66040">
                  <a:moveTo>
                    <a:pt x="0" y="0"/>
                  </a:moveTo>
                  <a:lnTo>
                    <a:pt x="41782" y="65738"/>
                  </a:lnTo>
                  <a:lnTo>
                    <a:pt x="0" y="657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2352091" y="7286021"/>
              <a:ext cx="41910" cy="33020"/>
            </a:xfrm>
            <a:custGeom>
              <a:avLst/>
              <a:gdLst/>
              <a:ahLst/>
              <a:cxnLst/>
              <a:rect l="l" t="t" r="r" b="b"/>
              <a:pathLst>
                <a:path w="41910" h="33020">
                  <a:moveTo>
                    <a:pt x="41782" y="32869"/>
                  </a:moveTo>
                  <a:lnTo>
                    <a:pt x="0" y="32869"/>
                  </a:lnTo>
                  <a:lnTo>
                    <a:pt x="0" y="0"/>
                  </a:lnTo>
                  <a:lnTo>
                    <a:pt x="41782" y="32869"/>
                  </a:lnTo>
                  <a:close/>
                </a:path>
                <a:path w="41910" h="33020">
                  <a:moveTo>
                    <a:pt x="41782" y="32869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3286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2352089" y="7286023"/>
              <a:ext cx="41910" cy="33020"/>
            </a:xfrm>
            <a:custGeom>
              <a:avLst/>
              <a:gdLst/>
              <a:ahLst/>
              <a:cxnLst/>
              <a:rect l="l" t="t" r="r" b="b"/>
              <a:pathLst>
                <a:path w="41910" h="33020">
                  <a:moveTo>
                    <a:pt x="41782" y="0"/>
                  </a:moveTo>
                  <a:lnTo>
                    <a:pt x="0" y="0"/>
                  </a:lnTo>
                  <a:lnTo>
                    <a:pt x="41782" y="32869"/>
                  </a:lnTo>
                  <a:lnTo>
                    <a:pt x="41782" y="0"/>
                  </a:lnTo>
                  <a:close/>
                </a:path>
                <a:path w="41910" h="33020">
                  <a:moveTo>
                    <a:pt x="0" y="0"/>
                  </a:moveTo>
                  <a:lnTo>
                    <a:pt x="41782" y="32869"/>
                  </a:lnTo>
                  <a:lnTo>
                    <a:pt x="0" y="3286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2016338" y="7233571"/>
              <a:ext cx="41910" cy="85725"/>
            </a:xfrm>
            <a:custGeom>
              <a:avLst/>
              <a:gdLst/>
              <a:ahLst/>
              <a:cxnLst/>
              <a:rect l="l" t="t" r="r" b="b"/>
              <a:pathLst>
                <a:path w="41910" h="85725">
                  <a:moveTo>
                    <a:pt x="41782" y="85319"/>
                  </a:moveTo>
                  <a:lnTo>
                    <a:pt x="0" y="85319"/>
                  </a:lnTo>
                  <a:lnTo>
                    <a:pt x="0" y="0"/>
                  </a:lnTo>
                  <a:lnTo>
                    <a:pt x="41782" y="85319"/>
                  </a:lnTo>
                  <a:close/>
                </a:path>
                <a:path w="41910" h="85725">
                  <a:moveTo>
                    <a:pt x="41782" y="85319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8531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2016335" y="7233572"/>
              <a:ext cx="41910" cy="85725"/>
            </a:xfrm>
            <a:custGeom>
              <a:avLst/>
              <a:gdLst/>
              <a:ahLst/>
              <a:cxnLst/>
              <a:rect l="l" t="t" r="r" b="b"/>
              <a:pathLst>
                <a:path w="41910" h="85725">
                  <a:moveTo>
                    <a:pt x="41782" y="0"/>
                  </a:moveTo>
                  <a:lnTo>
                    <a:pt x="0" y="0"/>
                  </a:lnTo>
                  <a:lnTo>
                    <a:pt x="41782" y="85319"/>
                  </a:lnTo>
                  <a:lnTo>
                    <a:pt x="41782" y="0"/>
                  </a:lnTo>
                  <a:close/>
                </a:path>
                <a:path w="41910" h="85725">
                  <a:moveTo>
                    <a:pt x="0" y="0"/>
                  </a:moveTo>
                  <a:lnTo>
                    <a:pt x="41782" y="85319"/>
                  </a:lnTo>
                  <a:lnTo>
                    <a:pt x="0" y="853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2016338" y="7318889"/>
              <a:ext cx="881380" cy="19685"/>
            </a:xfrm>
            <a:custGeom>
              <a:avLst/>
              <a:gdLst/>
              <a:ahLst/>
              <a:cxnLst/>
              <a:rect l="l" t="t" r="r" b="b"/>
              <a:pathLst>
                <a:path w="881380" h="19684">
                  <a:moveTo>
                    <a:pt x="881160" y="19581"/>
                  </a:moveTo>
                  <a:lnTo>
                    <a:pt x="0" y="19581"/>
                  </a:lnTo>
                  <a:lnTo>
                    <a:pt x="0" y="0"/>
                  </a:lnTo>
                  <a:lnTo>
                    <a:pt x="881160" y="19581"/>
                  </a:lnTo>
                  <a:close/>
                </a:path>
                <a:path w="881380" h="19684">
                  <a:moveTo>
                    <a:pt x="881160" y="19581"/>
                  </a:moveTo>
                  <a:lnTo>
                    <a:pt x="0" y="0"/>
                  </a:lnTo>
                  <a:lnTo>
                    <a:pt x="881160" y="0"/>
                  </a:lnTo>
                  <a:lnTo>
                    <a:pt x="881160" y="19581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2016335" y="7318893"/>
              <a:ext cx="881380" cy="19685"/>
            </a:xfrm>
            <a:custGeom>
              <a:avLst/>
              <a:gdLst/>
              <a:ahLst/>
              <a:cxnLst/>
              <a:rect l="l" t="t" r="r" b="b"/>
              <a:pathLst>
                <a:path w="881380" h="19684">
                  <a:moveTo>
                    <a:pt x="881166" y="0"/>
                  </a:moveTo>
                  <a:lnTo>
                    <a:pt x="0" y="0"/>
                  </a:lnTo>
                  <a:lnTo>
                    <a:pt x="881166" y="19581"/>
                  </a:lnTo>
                  <a:lnTo>
                    <a:pt x="881166" y="0"/>
                  </a:lnTo>
                  <a:close/>
                </a:path>
                <a:path w="881380" h="19684">
                  <a:moveTo>
                    <a:pt x="0" y="0"/>
                  </a:moveTo>
                  <a:lnTo>
                    <a:pt x="881166" y="19581"/>
                  </a:lnTo>
                  <a:lnTo>
                    <a:pt x="0" y="1958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2016338" y="7338473"/>
              <a:ext cx="20955" cy="52069"/>
            </a:xfrm>
            <a:custGeom>
              <a:avLst/>
              <a:gdLst/>
              <a:ahLst/>
              <a:cxnLst/>
              <a:rect l="l" t="t" r="r" b="b"/>
              <a:pathLst>
                <a:path w="20955" h="52070">
                  <a:moveTo>
                    <a:pt x="20891" y="51751"/>
                  </a:moveTo>
                  <a:lnTo>
                    <a:pt x="0" y="51751"/>
                  </a:lnTo>
                  <a:lnTo>
                    <a:pt x="0" y="0"/>
                  </a:lnTo>
                  <a:lnTo>
                    <a:pt x="20891" y="51751"/>
                  </a:lnTo>
                  <a:close/>
                </a:path>
                <a:path w="20955" h="52070">
                  <a:moveTo>
                    <a:pt x="20891" y="51751"/>
                  </a:moveTo>
                  <a:lnTo>
                    <a:pt x="0" y="0"/>
                  </a:lnTo>
                  <a:lnTo>
                    <a:pt x="20891" y="0"/>
                  </a:lnTo>
                  <a:lnTo>
                    <a:pt x="20891" y="51751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2016334" y="7338474"/>
              <a:ext cx="20955" cy="52069"/>
            </a:xfrm>
            <a:custGeom>
              <a:avLst/>
              <a:gdLst/>
              <a:ahLst/>
              <a:cxnLst/>
              <a:rect l="l" t="t" r="r" b="b"/>
              <a:pathLst>
                <a:path w="20955" h="52070">
                  <a:moveTo>
                    <a:pt x="20891" y="0"/>
                  </a:moveTo>
                  <a:lnTo>
                    <a:pt x="0" y="0"/>
                  </a:lnTo>
                  <a:lnTo>
                    <a:pt x="20891" y="51751"/>
                  </a:lnTo>
                  <a:lnTo>
                    <a:pt x="20891" y="0"/>
                  </a:lnTo>
                  <a:close/>
                </a:path>
                <a:path w="20955" h="52070">
                  <a:moveTo>
                    <a:pt x="0" y="0"/>
                  </a:moveTo>
                  <a:lnTo>
                    <a:pt x="20891" y="51751"/>
                  </a:lnTo>
                  <a:lnTo>
                    <a:pt x="0" y="517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2016335" y="7233573"/>
              <a:ext cx="41910" cy="85725"/>
            </a:xfrm>
            <a:custGeom>
              <a:avLst/>
              <a:gdLst/>
              <a:ahLst/>
              <a:cxnLst/>
              <a:rect l="l" t="t" r="r" b="b"/>
              <a:pathLst>
                <a:path w="41910" h="85725">
                  <a:moveTo>
                    <a:pt x="41782" y="85319"/>
                  </a:moveTo>
                  <a:lnTo>
                    <a:pt x="41782" y="0"/>
                  </a:lnTo>
                  <a:lnTo>
                    <a:pt x="0" y="0"/>
                  </a:lnTo>
                  <a:lnTo>
                    <a:pt x="0" y="8531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2016335" y="4883783"/>
              <a:ext cx="0" cy="98425"/>
            </a:xfrm>
            <a:custGeom>
              <a:avLst/>
              <a:gdLst/>
              <a:ahLst/>
              <a:cxnLst/>
              <a:rect l="l" t="t" r="r" b="b"/>
              <a:pathLst>
                <a:path h="98425">
                  <a:moveTo>
                    <a:pt x="0" y="979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2058118" y="4922946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h="59054">
                  <a:moveTo>
                    <a:pt x="0" y="5874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939484" y="7400016"/>
              <a:ext cx="43815" cy="9525"/>
            </a:xfrm>
            <a:custGeom>
              <a:avLst/>
              <a:gdLst/>
              <a:ahLst/>
              <a:cxnLst/>
              <a:rect l="l" t="t" r="r" b="b"/>
              <a:pathLst>
                <a:path w="43814" h="9525">
                  <a:moveTo>
                    <a:pt x="43274" y="0"/>
                  </a:moveTo>
                  <a:lnTo>
                    <a:pt x="15668" y="4895"/>
                  </a:lnTo>
                  <a:lnTo>
                    <a:pt x="0" y="909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863380" y="7417500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30" h="24765">
                  <a:moveTo>
                    <a:pt x="49243" y="0"/>
                  </a:moveTo>
                  <a:lnTo>
                    <a:pt x="38052" y="4196"/>
                  </a:lnTo>
                  <a:lnTo>
                    <a:pt x="12684" y="16784"/>
                  </a:lnTo>
                  <a:lnTo>
                    <a:pt x="0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800707" y="7457361"/>
              <a:ext cx="40640" cy="36830"/>
            </a:xfrm>
            <a:custGeom>
              <a:avLst/>
              <a:gdLst/>
              <a:ahLst/>
              <a:cxnLst/>
              <a:rect l="l" t="t" r="r" b="b"/>
              <a:pathLst>
                <a:path w="40639" h="36829">
                  <a:moveTo>
                    <a:pt x="40290" y="0"/>
                  </a:moveTo>
                  <a:lnTo>
                    <a:pt x="29098" y="7692"/>
                  </a:lnTo>
                  <a:lnTo>
                    <a:pt x="8953" y="26575"/>
                  </a:lnTo>
                  <a:lnTo>
                    <a:pt x="0" y="363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755940" y="7514010"/>
              <a:ext cx="27940" cy="45720"/>
            </a:xfrm>
            <a:custGeom>
              <a:avLst/>
              <a:gdLst/>
              <a:ahLst/>
              <a:cxnLst/>
              <a:rect l="l" t="t" r="r" b="b"/>
              <a:pathLst>
                <a:path w="27939" h="45720">
                  <a:moveTo>
                    <a:pt x="27606" y="0"/>
                  </a:moveTo>
                  <a:lnTo>
                    <a:pt x="18652" y="11888"/>
                  </a:lnTo>
                  <a:lnTo>
                    <a:pt x="4476" y="34967"/>
                  </a:lnTo>
                  <a:lnTo>
                    <a:pt x="0" y="4545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734302" y="7583944"/>
              <a:ext cx="11430" cy="40640"/>
            </a:xfrm>
            <a:custGeom>
              <a:avLst/>
              <a:gdLst/>
              <a:ahLst/>
              <a:cxnLst/>
              <a:rect l="l" t="t" r="r" b="b"/>
              <a:pathLst>
                <a:path w="11430" h="40640">
                  <a:moveTo>
                    <a:pt x="11191" y="0"/>
                  </a:moveTo>
                  <a:lnTo>
                    <a:pt x="5968" y="14686"/>
                  </a:lnTo>
                  <a:lnTo>
                    <a:pt x="0" y="405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815629" y="7470650"/>
              <a:ext cx="215265" cy="201930"/>
            </a:xfrm>
            <a:custGeom>
              <a:avLst/>
              <a:gdLst/>
              <a:ahLst/>
              <a:cxnLst/>
              <a:rect l="l" t="t" r="r" b="b"/>
              <a:pathLst>
                <a:path w="215264" h="201929">
                  <a:moveTo>
                    <a:pt x="214882" y="194417"/>
                  </a:moveTo>
                  <a:lnTo>
                    <a:pt x="207421" y="201410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214882" y="1944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2023049" y="7665765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12588"/>
                  </a:moveTo>
                  <a:lnTo>
                    <a:pt x="28352" y="12588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2023049" y="739022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4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0" y="69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974550" y="4726429"/>
              <a:ext cx="4892675" cy="3142615"/>
            </a:xfrm>
            <a:custGeom>
              <a:avLst/>
              <a:gdLst/>
              <a:ahLst/>
              <a:cxnLst/>
              <a:rect l="l" t="t" r="r" b="b"/>
              <a:pathLst>
                <a:path w="4892675" h="3142615">
                  <a:moveTo>
                    <a:pt x="0" y="3142144"/>
                  </a:moveTo>
                  <a:lnTo>
                    <a:pt x="41782" y="3142144"/>
                  </a:lnTo>
                  <a:lnTo>
                    <a:pt x="41782" y="3063119"/>
                  </a:lnTo>
                  <a:lnTo>
                    <a:pt x="0" y="3063119"/>
                  </a:lnTo>
                  <a:lnTo>
                    <a:pt x="0" y="3142144"/>
                  </a:lnTo>
                  <a:close/>
                </a:path>
                <a:path w="4892675" h="3142615">
                  <a:moveTo>
                    <a:pt x="0" y="78326"/>
                  </a:moveTo>
                  <a:lnTo>
                    <a:pt x="41782" y="78326"/>
                  </a:lnTo>
                  <a:lnTo>
                    <a:pt x="41782" y="0"/>
                  </a:lnTo>
                  <a:lnTo>
                    <a:pt x="0" y="0"/>
                  </a:lnTo>
                  <a:lnTo>
                    <a:pt x="0" y="78326"/>
                  </a:lnTo>
                  <a:close/>
                </a:path>
                <a:path w="4892675" h="3142615">
                  <a:moveTo>
                    <a:pt x="27606" y="157352"/>
                  </a:moveTo>
                  <a:lnTo>
                    <a:pt x="41782" y="157352"/>
                  </a:lnTo>
                  <a:lnTo>
                    <a:pt x="41782" y="130777"/>
                  </a:lnTo>
                  <a:lnTo>
                    <a:pt x="27606" y="130777"/>
                  </a:lnTo>
                  <a:lnTo>
                    <a:pt x="27606" y="157352"/>
                  </a:lnTo>
                  <a:close/>
                </a:path>
                <a:path w="4892675" h="3142615">
                  <a:moveTo>
                    <a:pt x="27606" y="3037243"/>
                  </a:moveTo>
                  <a:lnTo>
                    <a:pt x="41782" y="3037243"/>
                  </a:lnTo>
                  <a:lnTo>
                    <a:pt x="41782" y="3011367"/>
                  </a:lnTo>
                  <a:lnTo>
                    <a:pt x="27606" y="3011367"/>
                  </a:lnTo>
                  <a:lnTo>
                    <a:pt x="27606" y="3037243"/>
                  </a:lnTo>
                  <a:close/>
                </a:path>
                <a:path w="4892675" h="3142615">
                  <a:moveTo>
                    <a:pt x="3255317" y="2827440"/>
                  </a:moveTo>
                  <a:lnTo>
                    <a:pt x="3381412" y="2827440"/>
                  </a:lnTo>
                  <a:lnTo>
                    <a:pt x="3381412" y="2592461"/>
                  </a:lnTo>
                  <a:lnTo>
                    <a:pt x="3255317" y="2592461"/>
                  </a:lnTo>
                  <a:lnTo>
                    <a:pt x="3255317" y="2827440"/>
                  </a:lnTo>
                  <a:close/>
                </a:path>
                <a:path w="4892675" h="3142615">
                  <a:moveTo>
                    <a:pt x="3632854" y="2827440"/>
                  </a:moveTo>
                  <a:lnTo>
                    <a:pt x="3758948" y="2827440"/>
                  </a:lnTo>
                  <a:lnTo>
                    <a:pt x="3758948" y="2592461"/>
                  </a:lnTo>
                  <a:lnTo>
                    <a:pt x="3632854" y="2592461"/>
                  </a:lnTo>
                  <a:lnTo>
                    <a:pt x="3632854" y="2827440"/>
                  </a:lnTo>
                  <a:close/>
                </a:path>
                <a:path w="4892675" h="3142615">
                  <a:moveTo>
                    <a:pt x="4011136" y="2827440"/>
                  </a:moveTo>
                  <a:lnTo>
                    <a:pt x="4136484" y="2827440"/>
                  </a:lnTo>
                  <a:lnTo>
                    <a:pt x="4136484" y="2592461"/>
                  </a:lnTo>
                  <a:lnTo>
                    <a:pt x="4011136" y="2592461"/>
                  </a:lnTo>
                  <a:lnTo>
                    <a:pt x="4011136" y="2827440"/>
                  </a:lnTo>
                  <a:close/>
                </a:path>
                <a:path w="4892675" h="3142615">
                  <a:moveTo>
                    <a:pt x="4388672" y="2827440"/>
                  </a:moveTo>
                  <a:lnTo>
                    <a:pt x="4514767" y="2827440"/>
                  </a:lnTo>
                  <a:lnTo>
                    <a:pt x="4514767" y="2592461"/>
                  </a:lnTo>
                  <a:lnTo>
                    <a:pt x="4388672" y="2592461"/>
                  </a:lnTo>
                  <a:lnTo>
                    <a:pt x="4388672" y="2827440"/>
                  </a:lnTo>
                  <a:close/>
                </a:path>
                <a:path w="4892675" h="3142615">
                  <a:moveTo>
                    <a:pt x="4766209" y="2827440"/>
                  </a:moveTo>
                  <a:lnTo>
                    <a:pt x="4892303" y="2827440"/>
                  </a:lnTo>
                  <a:lnTo>
                    <a:pt x="4892303" y="2592461"/>
                  </a:lnTo>
                  <a:lnTo>
                    <a:pt x="4766209" y="2592461"/>
                  </a:lnTo>
                  <a:lnTo>
                    <a:pt x="4766209" y="282744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3940575" y="5420877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3947292" y="5405491"/>
              <a:ext cx="41910" cy="78105"/>
            </a:xfrm>
            <a:custGeom>
              <a:avLst/>
              <a:gdLst/>
              <a:ahLst/>
              <a:cxnLst/>
              <a:rect l="l" t="t" r="r" b="b"/>
              <a:pathLst>
                <a:path w="41910" h="78104">
                  <a:moveTo>
                    <a:pt x="41782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3972660" y="5434163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4779960" y="5420877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4786675" y="5405491"/>
              <a:ext cx="41910" cy="78105"/>
            </a:xfrm>
            <a:custGeom>
              <a:avLst/>
              <a:gdLst/>
              <a:ahLst/>
              <a:cxnLst/>
              <a:rect l="l" t="t" r="r" b="b"/>
              <a:pathLst>
                <a:path w="41910" h="78104">
                  <a:moveTo>
                    <a:pt x="41782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4812043" y="5434163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6458728" y="5420877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6465443" y="5405491"/>
              <a:ext cx="41910" cy="78105"/>
            </a:xfrm>
            <a:custGeom>
              <a:avLst/>
              <a:gdLst/>
              <a:ahLst/>
              <a:cxnLst/>
              <a:rect l="l" t="t" r="r" b="b"/>
              <a:pathLst>
                <a:path w="41909" h="78104">
                  <a:moveTo>
                    <a:pt x="41782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6490811" y="5434163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7298112" y="5420877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7304827" y="5405491"/>
              <a:ext cx="41910" cy="78105"/>
            </a:xfrm>
            <a:custGeom>
              <a:avLst/>
              <a:gdLst/>
              <a:ahLst/>
              <a:cxnLst/>
              <a:rect l="l" t="t" r="r" b="b"/>
              <a:pathLst>
                <a:path w="41909" h="78104">
                  <a:moveTo>
                    <a:pt x="41782" y="0"/>
                  </a:moveTo>
                  <a:lnTo>
                    <a:pt x="0" y="7762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7330195" y="5434163"/>
              <a:ext cx="20955" cy="38735"/>
            </a:xfrm>
            <a:custGeom>
              <a:avLst/>
              <a:gdLst/>
              <a:ahLst/>
              <a:cxnLst/>
              <a:rect l="l" t="t" r="r" b="b"/>
              <a:pathLst>
                <a:path w="20954" h="38735">
                  <a:moveTo>
                    <a:pt x="20891" y="0"/>
                  </a:moveTo>
                  <a:lnTo>
                    <a:pt x="0" y="384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2492358" y="7311899"/>
              <a:ext cx="293370" cy="0"/>
            </a:xfrm>
            <a:custGeom>
              <a:avLst/>
              <a:gdLst/>
              <a:ahLst/>
              <a:cxnLst/>
              <a:rect l="l" t="t" r="r" b="b"/>
              <a:pathLst>
                <a:path w="293369">
                  <a:moveTo>
                    <a:pt x="0" y="0"/>
                  </a:moveTo>
                  <a:lnTo>
                    <a:pt x="29322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4320351" y="7079716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4320351" y="700138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4320351" y="692236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4320351" y="684403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5245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4250215" y="6752425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70135" y="65038"/>
                  </a:moveTo>
                  <a:lnTo>
                    <a:pt x="70135" y="0"/>
                  </a:lnTo>
                  <a:lnTo>
                    <a:pt x="0" y="0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4165905" y="675242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4068162" y="6752425"/>
              <a:ext cx="70485" cy="65405"/>
            </a:xfrm>
            <a:custGeom>
              <a:avLst/>
              <a:gdLst/>
              <a:ahLst/>
              <a:cxnLst/>
              <a:rect l="l" t="t" r="r" b="b"/>
              <a:pathLst>
                <a:path w="70485" h="65404">
                  <a:moveTo>
                    <a:pt x="70135" y="0"/>
                  </a:moveTo>
                  <a:lnTo>
                    <a:pt x="0" y="0"/>
                  </a:lnTo>
                  <a:lnTo>
                    <a:pt x="0" y="65038"/>
                  </a:lnTo>
                </a:path>
              </a:pathLst>
            </a:custGeom>
            <a:ln w="43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4068162" y="6844037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4068162" y="692236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4068162" y="7001389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h="52704">
                  <a:moveTo>
                    <a:pt x="0" y="0"/>
                  </a:moveTo>
                  <a:lnTo>
                    <a:pt x="0" y="5245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4068162" y="7079718"/>
              <a:ext cx="70485" cy="66040"/>
            </a:xfrm>
            <a:custGeom>
              <a:avLst/>
              <a:gdLst/>
              <a:ahLst/>
              <a:cxnLst/>
              <a:rect l="l" t="t" r="r" b="b"/>
              <a:pathLst>
                <a:path w="70485" h="66040">
                  <a:moveTo>
                    <a:pt x="0" y="0"/>
                  </a:moveTo>
                  <a:lnTo>
                    <a:pt x="0" y="65738"/>
                  </a:lnTo>
                  <a:lnTo>
                    <a:pt x="70135" y="65738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4165905" y="7145455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4250215" y="7145455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5">
                  <a:moveTo>
                    <a:pt x="0" y="0"/>
                  </a:moveTo>
                  <a:lnTo>
                    <a:pt x="70135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2190416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2277711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2365754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2103119" y="7380432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2103119" y="729860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2103119" y="721678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2103119" y="7134966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3357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2103119" y="7053143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34992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2103119" y="6971319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34992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2103119" y="6889496"/>
              <a:ext cx="350520" cy="0"/>
            </a:xfrm>
            <a:custGeom>
              <a:avLst/>
              <a:gdLst/>
              <a:ahLst/>
              <a:cxnLst/>
              <a:rect l="l" t="t" r="r" b="b"/>
              <a:pathLst>
                <a:path w="350520">
                  <a:moveTo>
                    <a:pt x="34992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1477126" y="7161539"/>
              <a:ext cx="0" cy="249554"/>
            </a:xfrm>
            <a:custGeom>
              <a:avLst/>
              <a:gdLst/>
              <a:ahLst/>
              <a:cxnLst/>
              <a:rect l="l" t="t" r="r" b="b"/>
              <a:pathLst>
                <a:path h="249554">
                  <a:moveTo>
                    <a:pt x="0" y="24896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1477126" y="682445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10140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1564421" y="7016776"/>
              <a:ext cx="0" cy="394335"/>
            </a:xfrm>
            <a:custGeom>
              <a:avLst/>
              <a:gdLst/>
              <a:ahLst/>
              <a:cxnLst/>
              <a:rect l="l" t="t" r="r" b="b"/>
              <a:pathLst>
                <a:path h="394334">
                  <a:moveTo>
                    <a:pt x="0" y="393729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1564421" y="682096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1651718" y="6850332"/>
              <a:ext cx="0" cy="560705"/>
            </a:xfrm>
            <a:custGeom>
              <a:avLst/>
              <a:gdLst/>
              <a:ahLst/>
              <a:cxnLst/>
              <a:rect l="l" t="t" r="r" b="b"/>
              <a:pathLst>
                <a:path h="560704">
                  <a:moveTo>
                    <a:pt x="0" y="56017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1651718" y="682096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78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1739013" y="6837744"/>
              <a:ext cx="0" cy="572770"/>
            </a:xfrm>
            <a:custGeom>
              <a:avLst/>
              <a:gdLst/>
              <a:ahLst/>
              <a:cxnLst/>
              <a:rect l="l" t="t" r="r" b="b"/>
              <a:pathLst>
                <a:path h="572770">
                  <a:moveTo>
                    <a:pt x="0" y="572761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1827056" y="6820961"/>
              <a:ext cx="0" cy="602615"/>
            </a:xfrm>
            <a:custGeom>
              <a:avLst/>
              <a:gdLst/>
              <a:ahLst/>
              <a:cxnLst/>
              <a:rect l="l" t="t" r="r" b="b"/>
              <a:pathLst>
                <a:path h="602615">
                  <a:moveTo>
                    <a:pt x="0" y="60213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1914351" y="7306305"/>
              <a:ext cx="0" cy="116839"/>
            </a:xfrm>
            <a:custGeom>
              <a:avLst/>
              <a:gdLst/>
              <a:ahLst/>
              <a:cxnLst/>
              <a:rect l="l" t="t" r="r" b="b"/>
              <a:pathLst>
                <a:path h="116840">
                  <a:moveTo>
                    <a:pt x="0" y="11679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1914351" y="6939849"/>
              <a:ext cx="0" cy="353060"/>
            </a:xfrm>
            <a:custGeom>
              <a:avLst/>
              <a:gdLst/>
              <a:ahLst/>
              <a:cxnLst/>
              <a:rect l="l" t="t" r="r" b="b"/>
              <a:pathLst>
                <a:path h="353059">
                  <a:moveTo>
                    <a:pt x="0" y="35246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2001647" y="738812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0" y="34967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2001647" y="6939150"/>
              <a:ext cx="0" cy="435609"/>
            </a:xfrm>
            <a:custGeom>
              <a:avLst/>
              <a:gdLst/>
              <a:ahLst/>
              <a:cxnLst/>
              <a:rect l="l" t="t" r="r" b="b"/>
              <a:pathLst>
                <a:path h="435609">
                  <a:moveTo>
                    <a:pt x="0" y="43499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1966580" y="7341271"/>
              <a:ext cx="108585" cy="0"/>
            </a:xfrm>
            <a:custGeom>
              <a:avLst/>
              <a:gdLst/>
              <a:ahLst/>
              <a:cxnLst/>
              <a:rect l="l" t="t" r="r" b="b"/>
              <a:pathLst>
                <a:path w="108584">
                  <a:moveTo>
                    <a:pt x="108187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1445788" y="7341271"/>
              <a:ext cx="506095" cy="0"/>
            </a:xfrm>
            <a:custGeom>
              <a:avLst/>
              <a:gdLst/>
              <a:ahLst/>
              <a:cxnLst/>
              <a:rect l="l" t="t" r="r" b="b"/>
              <a:pathLst>
                <a:path w="506095">
                  <a:moveTo>
                    <a:pt x="50586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1879284" y="7259448"/>
              <a:ext cx="195580" cy="0"/>
            </a:xfrm>
            <a:custGeom>
              <a:avLst/>
              <a:gdLst/>
              <a:ahLst/>
              <a:cxnLst/>
              <a:rect l="l" t="t" r="r" b="b"/>
              <a:pathLst>
                <a:path w="195579">
                  <a:moveTo>
                    <a:pt x="19548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1445788" y="7259448"/>
              <a:ext cx="419100" cy="0"/>
            </a:xfrm>
            <a:custGeom>
              <a:avLst/>
              <a:gdLst/>
              <a:ahLst/>
              <a:cxnLst/>
              <a:rect l="l" t="t" r="r" b="b"/>
              <a:pathLst>
                <a:path w="419100">
                  <a:moveTo>
                    <a:pt x="41857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1471156" y="7177624"/>
              <a:ext cx="603885" cy="0"/>
            </a:xfrm>
            <a:custGeom>
              <a:avLst/>
              <a:gdLst/>
              <a:ahLst/>
              <a:cxnLst/>
              <a:rect l="l" t="t" r="r" b="b"/>
              <a:pathLst>
                <a:path w="603884">
                  <a:moveTo>
                    <a:pt x="60361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1477126" y="7095801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>
                  <a:moveTo>
                    <a:pt x="597641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1445788" y="7095801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16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1587551" y="7013978"/>
              <a:ext cx="487680" cy="0"/>
            </a:xfrm>
            <a:custGeom>
              <a:avLst/>
              <a:gdLst/>
              <a:ahLst/>
              <a:cxnLst/>
              <a:rect l="l" t="t" r="r" b="b"/>
              <a:pathLst>
                <a:path w="487679">
                  <a:moveTo>
                    <a:pt x="487215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1445788" y="70139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16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1477126" y="7013978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34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2018062" y="6932155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>
                  <a:moveTo>
                    <a:pt x="56705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1445788" y="6932155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16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1630080" y="6932155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25069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1477126" y="6932155"/>
              <a:ext cx="36195" cy="0"/>
            </a:xfrm>
            <a:custGeom>
              <a:avLst/>
              <a:gdLst/>
              <a:ahLst/>
              <a:cxnLst/>
              <a:rect l="l" t="t" r="r" b="b"/>
              <a:pathLst>
                <a:path w="36195">
                  <a:moveTo>
                    <a:pt x="3581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2021046" y="6850332"/>
              <a:ext cx="53975" cy="0"/>
            </a:xfrm>
            <a:custGeom>
              <a:avLst/>
              <a:gdLst/>
              <a:ahLst/>
              <a:cxnLst/>
              <a:rect l="l" t="t" r="r" b="b"/>
              <a:pathLst>
                <a:path w="53975">
                  <a:moveTo>
                    <a:pt x="5372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1445788" y="6850332"/>
              <a:ext cx="59690" cy="0"/>
            </a:xfrm>
            <a:custGeom>
              <a:avLst/>
              <a:gdLst/>
              <a:ahLst/>
              <a:cxnLst/>
              <a:rect l="l" t="t" r="r" b="b"/>
              <a:pathLst>
                <a:path w="59690">
                  <a:moveTo>
                    <a:pt x="59689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1715138" y="6850332"/>
              <a:ext cx="163195" cy="0"/>
            </a:xfrm>
            <a:custGeom>
              <a:avLst/>
              <a:gdLst/>
              <a:ahLst/>
              <a:cxnLst/>
              <a:rect l="l" t="t" r="r" b="b"/>
              <a:pathLst>
                <a:path w="163195">
                  <a:moveTo>
                    <a:pt x="162653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61" name="object 4961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1766272" y="6217710"/>
              <a:ext cx="645346" cy="159584"/>
            </a:xfrm>
            <a:prstGeom prst="rect">
              <a:avLst/>
            </a:prstGeom>
          </p:spPr>
        </p:pic>
        <p:sp>
          <p:nvSpPr>
            <p:cNvPr id="4962" name="object 4962"/>
            <p:cNvSpPr/>
            <p:nvPr/>
          </p:nvSpPr>
          <p:spPr>
            <a:xfrm>
              <a:off x="12503039" y="7072724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5" h="15240">
                  <a:moveTo>
                    <a:pt x="0" y="14686"/>
                  </a:moveTo>
                  <a:lnTo>
                    <a:pt x="25368" y="9790"/>
                  </a:lnTo>
                  <a:lnTo>
                    <a:pt x="49989" y="2797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2584366" y="7032162"/>
              <a:ext cx="46355" cy="30480"/>
            </a:xfrm>
            <a:custGeom>
              <a:avLst/>
              <a:gdLst/>
              <a:ahLst/>
              <a:cxnLst/>
              <a:rect l="l" t="t" r="r" b="b"/>
              <a:pathLst>
                <a:path w="46354" h="30479">
                  <a:moveTo>
                    <a:pt x="0" y="30071"/>
                  </a:moveTo>
                  <a:lnTo>
                    <a:pt x="15668" y="21679"/>
                  </a:lnTo>
                  <a:lnTo>
                    <a:pt x="37305" y="7692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2650771" y="6972718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0" y="41960"/>
                  </a:moveTo>
                  <a:lnTo>
                    <a:pt x="8207" y="33568"/>
                  </a:lnTo>
                  <a:lnTo>
                    <a:pt x="23875" y="13986"/>
                  </a:lnTo>
                  <a:lnTo>
                    <a:pt x="335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2697030" y="6897187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79" h="52070">
                  <a:moveTo>
                    <a:pt x="0" y="51751"/>
                  </a:moveTo>
                  <a:lnTo>
                    <a:pt x="2238" y="46855"/>
                  </a:lnTo>
                  <a:lnTo>
                    <a:pt x="11191" y="23777"/>
                  </a:ln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2459764" y="6853830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0" y="6993"/>
                  </a:moveTo>
                  <a:lnTo>
                    <a:pt x="6715" y="0"/>
                  </a:lnTo>
                  <a:lnTo>
                    <a:pt x="185037" y="166443"/>
                  </a:lnTo>
                  <a:lnTo>
                    <a:pt x="177576" y="173436"/>
                  </a:lnTo>
                  <a:lnTo>
                    <a:pt x="0" y="69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2438873" y="6847534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27606" y="0"/>
                  </a:moveTo>
                  <a:lnTo>
                    <a:pt x="0" y="0"/>
                  </a:lnTo>
                  <a:lnTo>
                    <a:pt x="0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27606" y="6294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2438873" y="7083213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27606" y="12588"/>
                  </a:moveTo>
                  <a:lnTo>
                    <a:pt x="0" y="12588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27606" y="6294"/>
                  </a:lnTo>
                  <a:lnTo>
                    <a:pt x="27606" y="12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1791242" y="7346166"/>
              <a:ext cx="6985" cy="30480"/>
            </a:xfrm>
            <a:custGeom>
              <a:avLst/>
              <a:gdLst/>
              <a:ahLst/>
              <a:cxnLst/>
              <a:rect l="l" t="t" r="r" b="b"/>
              <a:pathLst>
                <a:path w="6984" h="30479">
                  <a:moveTo>
                    <a:pt x="0" y="30071"/>
                  </a:moveTo>
                  <a:lnTo>
                    <a:pt x="4476" y="6294"/>
                  </a:lnTo>
                  <a:lnTo>
                    <a:pt x="671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1806910" y="7275534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0" y="46156"/>
                  </a:moveTo>
                  <a:lnTo>
                    <a:pt x="6715" y="31470"/>
                  </a:lnTo>
                  <a:lnTo>
                    <a:pt x="19399" y="9790"/>
                  </a:lnTo>
                  <a:lnTo>
                    <a:pt x="268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1850931" y="7219584"/>
              <a:ext cx="41275" cy="36195"/>
            </a:xfrm>
            <a:custGeom>
              <a:avLst/>
              <a:gdLst/>
              <a:ahLst/>
              <a:cxnLst/>
              <a:rect l="l" t="t" r="r" b="b"/>
              <a:pathLst>
                <a:path w="41275" h="36195">
                  <a:moveTo>
                    <a:pt x="0" y="35666"/>
                  </a:moveTo>
                  <a:lnTo>
                    <a:pt x="7461" y="27274"/>
                  </a:lnTo>
                  <a:lnTo>
                    <a:pt x="26114" y="10490"/>
                  </a:lnTo>
                  <a:lnTo>
                    <a:pt x="410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1915843" y="7184617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0" y="20980"/>
                  </a:moveTo>
                  <a:lnTo>
                    <a:pt x="4476" y="18182"/>
                  </a:lnTo>
                  <a:lnTo>
                    <a:pt x="28352" y="7692"/>
                  </a:lnTo>
                  <a:lnTo>
                    <a:pt x="507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1854662" y="7243364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4" h="174625">
                  <a:moveTo>
                    <a:pt x="178322" y="174136"/>
                  </a:moveTo>
                  <a:lnTo>
                    <a:pt x="185783" y="167142"/>
                  </a:lnTo>
                  <a:lnTo>
                    <a:pt x="7461" y="0"/>
                  </a:lnTo>
                  <a:lnTo>
                    <a:pt x="0" y="6993"/>
                  </a:lnTo>
                  <a:lnTo>
                    <a:pt x="178322" y="1741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2032984" y="7410505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2588"/>
                  </a:lnTo>
                  <a:lnTo>
                    <a:pt x="7461" y="12588"/>
                  </a:lnTo>
                  <a:lnTo>
                    <a:pt x="7461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1781542" y="7410505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70" h="26034">
                  <a:moveTo>
                    <a:pt x="0" y="0"/>
                  </a:moveTo>
                  <a:lnTo>
                    <a:pt x="0" y="25875"/>
                  </a:lnTo>
                  <a:lnTo>
                    <a:pt x="13430" y="25875"/>
                  </a:lnTo>
                  <a:lnTo>
                    <a:pt x="13430" y="12588"/>
                  </a:lnTo>
                  <a:lnTo>
                    <a:pt x="6715" y="12588"/>
                  </a:lnTo>
                  <a:lnTo>
                    <a:pt x="6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1944942" y="6839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19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  <a:lnTo>
                    <a:pt x="0" y="5967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67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1878538" y="6820959"/>
              <a:ext cx="142240" cy="0"/>
            </a:xfrm>
            <a:custGeom>
              <a:avLst/>
              <a:gdLst/>
              <a:ahLst/>
              <a:cxnLst/>
              <a:rect l="l" t="t" r="r" b="b"/>
              <a:pathLst>
                <a:path w="142240">
                  <a:moveTo>
                    <a:pt x="0" y="0"/>
                  </a:moveTo>
                  <a:lnTo>
                    <a:pt x="141762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1971803" y="6838444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1958372" y="6839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19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  <a:lnTo>
                    <a:pt x="0" y="5967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67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1944196" y="6838444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1930766" y="683914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4">
                  <a:moveTo>
                    <a:pt x="8207" y="3846"/>
                  </a:moveTo>
                  <a:lnTo>
                    <a:pt x="8207" y="1719"/>
                  </a:lnTo>
                  <a:lnTo>
                    <a:pt x="6373" y="0"/>
                  </a:lnTo>
                  <a:lnTo>
                    <a:pt x="4103" y="0"/>
                  </a:lnTo>
                  <a:lnTo>
                    <a:pt x="1840" y="0"/>
                  </a:lnTo>
                  <a:lnTo>
                    <a:pt x="0" y="1719"/>
                  </a:lnTo>
                  <a:lnTo>
                    <a:pt x="0" y="3846"/>
                  </a:lnTo>
                  <a:lnTo>
                    <a:pt x="0" y="5967"/>
                  </a:lnTo>
                  <a:lnTo>
                    <a:pt x="1840" y="7692"/>
                  </a:lnTo>
                  <a:lnTo>
                    <a:pt x="4103" y="7692"/>
                  </a:lnTo>
                  <a:lnTo>
                    <a:pt x="6373" y="7692"/>
                  </a:lnTo>
                  <a:lnTo>
                    <a:pt x="8207" y="5967"/>
                  </a:lnTo>
                  <a:lnTo>
                    <a:pt x="8207" y="384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1915843" y="6838444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1887846" y="6832151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0"/>
                  </a:moveTo>
                  <a:lnTo>
                    <a:pt x="5546" y="0"/>
                  </a:lnTo>
                  <a:lnTo>
                    <a:pt x="1243" y="3112"/>
                  </a:lnTo>
                  <a:lnTo>
                    <a:pt x="0" y="75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1883289" y="6937920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0"/>
                  </a:moveTo>
                  <a:lnTo>
                    <a:pt x="16425" y="844"/>
                  </a:lnTo>
                  <a:lnTo>
                    <a:pt x="32862" y="1447"/>
                  </a:lnTo>
                  <a:lnTo>
                    <a:pt x="49307" y="1808"/>
                  </a:lnTo>
                  <a:lnTo>
                    <a:pt x="65757" y="1929"/>
                  </a:lnTo>
                </a:path>
              </a:pathLst>
            </a:custGeom>
            <a:ln w="55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1877791" y="6821659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1940466" y="6865020"/>
              <a:ext cx="17780" cy="16510"/>
            </a:xfrm>
            <a:custGeom>
              <a:avLst/>
              <a:gdLst/>
              <a:ahLst/>
              <a:cxnLst/>
              <a:rect l="l" t="t" r="r" b="b"/>
              <a:pathLst>
                <a:path w="17779" h="16509">
                  <a:moveTo>
                    <a:pt x="17160" y="8042"/>
                  </a:moveTo>
                  <a:lnTo>
                    <a:pt x="17160" y="3601"/>
                  </a:lnTo>
                  <a:lnTo>
                    <a:pt x="13318" y="0"/>
                  </a:lnTo>
                  <a:lnTo>
                    <a:pt x="8580" y="0"/>
                  </a:lnTo>
                  <a:lnTo>
                    <a:pt x="3842" y="0"/>
                  </a:lnTo>
                  <a:lnTo>
                    <a:pt x="0" y="3601"/>
                  </a:lnTo>
                  <a:lnTo>
                    <a:pt x="0" y="8042"/>
                  </a:lnTo>
                  <a:lnTo>
                    <a:pt x="0" y="12483"/>
                  </a:lnTo>
                  <a:lnTo>
                    <a:pt x="3842" y="16084"/>
                  </a:lnTo>
                  <a:lnTo>
                    <a:pt x="8580" y="16084"/>
                  </a:lnTo>
                  <a:lnTo>
                    <a:pt x="13318" y="16084"/>
                  </a:lnTo>
                  <a:lnTo>
                    <a:pt x="17160" y="12483"/>
                  </a:lnTo>
                  <a:lnTo>
                    <a:pt x="17160" y="8042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1942704" y="6867118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12684" y="5944"/>
                  </a:moveTo>
                  <a:lnTo>
                    <a:pt x="12684" y="2663"/>
                  </a:lnTo>
                  <a:lnTo>
                    <a:pt x="9842" y="0"/>
                  </a:lnTo>
                  <a:lnTo>
                    <a:pt x="6342" y="0"/>
                  </a:lnTo>
                  <a:lnTo>
                    <a:pt x="2841" y="0"/>
                  </a:lnTo>
                  <a:lnTo>
                    <a:pt x="0" y="2663"/>
                  </a:lnTo>
                  <a:lnTo>
                    <a:pt x="0" y="5944"/>
                  </a:lnTo>
                  <a:lnTo>
                    <a:pt x="0" y="9225"/>
                  </a:lnTo>
                  <a:lnTo>
                    <a:pt x="2841" y="11888"/>
                  </a:lnTo>
                  <a:lnTo>
                    <a:pt x="6342" y="11888"/>
                  </a:lnTo>
                  <a:lnTo>
                    <a:pt x="9842" y="11888"/>
                  </a:lnTo>
                  <a:lnTo>
                    <a:pt x="12684" y="9225"/>
                  </a:lnTo>
                  <a:lnTo>
                    <a:pt x="12684" y="594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1880776" y="6936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1293"/>
                  </a:lnTo>
                  <a:lnTo>
                    <a:pt x="1069" y="2360"/>
                  </a:lnTo>
                  <a:lnTo>
                    <a:pt x="2449" y="2441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1877070" y="6873079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0"/>
                  </a:moveTo>
                  <a:lnTo>
                    <a:pt x="101" y="15841"/>
                  </a:lnTo>
                  <a:lnTo>
                    <a:pt x="729" y="31668"/>
                  </a:lnTo>
                  <a:lnTo>
                    <a:pt x="1884" y="47469"/>
                  </a:lnTo>
                  <a:lnTo>
                    <a:pt x="3562" y="63232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1886614" y="6933905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0"/>
                  </a:moveTo>
                  <a:lnTo>
                    <a:pt x="15595" y="764"/>
                  </a:lnTo>
                  <a:lnTo>
                    <a:pt x="31201" y="1311"/>
                  </a:lnTo>
                  <a:lnTo>
                    <a:pt x="46814" y="1639"/>
                  </a:lnTo>
                  <a:lnTo>
                    <a:pt x="62431" y="174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1905831" y="6920789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0"/>
                  </a:moveTo>
                  <a:lnTo>
                    <a:pt x="10761" y="1056"/>
                  </a:lnTo>
                  <a:lnTo>
                    <a:pt x="21551" y="1786"/>
                  </a:lnTo>
                  <a:lnTo>
                    <a:pt x="32360" y="2188"/>
                  </a:lnTo>
                  <a:lnTo>
                    <a:pt x="43181" y="22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1899264" y="6927940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0"/>
                  </a:moveTo>
                  <a:lnTo>
                    <a:pt x="12264" y="2164"/>
                  </a:lnTo>
                  <a:lnTo>
                    <a:pt x="24641" y="3557"/>
                  </a:lnTo>
                  <a:lnTo>
                    <a:pt x="37089" y="4178"/>
                  </a:lnTo>
                  <a:lnTo>
                    <a:pt x="49567" y="4021"/>
                  </a:lnTo>
                </a:path>
              </a:pathLst>
            </a:custGeom>
            <a:ln w="55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1914071" y="6857326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0"/>
                  </a:moveTo>
                  <a:lnTo>
                    <a:pt x="25958" y="455"/>
                  </a:lnTo>
                  <a:lnTo>
                    <a:pt x="17074" y="1810"/>
                  </a:lnTo>
                  <a:lnTo>
                    <a:pt x="8396" y="4049"/>
                  </a:lnTo>
                  <a:lnTo>
                    <a:pt x="0" y="7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1895699" y="6891243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0"/>
                  </a:moveTo>
                  <a:lnTo>
                    <a:pt x="0" y="8444"/>
                  </a:lnTo>
                  <a:lnTo>
                    <a:pt x="1448" y="16836"/>
                  </a:lnTo>
                  <a:lnTo>
                    <a:pt x="4296" y="2484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1899792" y="691642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864" y="2436"/>
                  </a:lnTo>
                  <a:lnTo>
                    <a:pt x="3152" y="4190"/>
                  </a:lnTo>
                  <a:lnTo>
                    <a:pt x="5875" y="44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1894952" y="6864224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0"/>
                  </a:moveTo>
                  <a:lnTo>
                    <a:pt x="10844" y="4636"/>
                  </a:lnTo>
                  <a:lnTo>
                    <a:pt x="5012" y="10982"/>
                  </a:lnTo>
                  <a:lnTo>
                    <a:pt x="1298" y="18600"/>
                  </a:lnTo>
                  <a:lnTo>
                    <a:pt x="0" y="270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1910894" y="6854529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0"/>
                  </a:moveTo>
                  <a:lnTo>
                    <a:pt x="28358" y="458"/>
                  </a:lnTo>
                  <a:lnTo>
                    <a:pt x="18688" y="1827"/>
                  </a:lnTo>
                  <a:lnTo>
                    <a:pt x="9212" y="4091"/>
                  </a:lnTo>
                  <a:lnTo>
                    <a:pt x="0" y="7238"/>
                  </a:lnTo>
                </a:path>
              </a:pathLst>
            </a:custGeom>
            <a:ln w="5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1899516" y="6862681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0"/>
                  </a:moveTo>
                  <a:lnTo>
                    <a:pt x="7125" y="1701"/>
                  </a:lnTo>
                  <a:lnTo>
                    <a:pt x="3239" y="4190"/>
                  </a:lnTo>
                  <a:lnTo>
                    <a:pt x="0" y="7325"/>
                  </a:lnTo>
                </a:path>
              </a:pathLst>
            </a:custGeom>
            <a:ln w="5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1888996" y="6892526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0"/>
                  </a:moveTo>
                  <a:lnTo>
                    <a:pt x="207" y="7853"/>
                  </a:lnTo>
                  <a:lnTo>
                    <a:pt x="1087" y="15654"/>
                  </a:lnTo>
                  <a:lnTo>
                    <a:pt x="2632" y="23364"/>
                  </a:lnTo>
                  <a:lnTo>
                    <a:pt x="4837" y="30945"/>
                  </a:lnTo>
                </a:path>
              </a:pathLst>
            </a:custGeom>
            <a:ln w="59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1893790" y="692331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0"/>
                  </a:moveTo>
                  <a:lnTo>
                    <a:pt x="758" y="2255"/>
                  </a:lnTo>
                  <a:lnTo>
                    <a:pt x="2748" y="3962"/>
                  </a:lnTo>
                  <a:lnTo>
                    <a:pt x="5210" y="4481"/>
                  </a:lnTo>
                </a:path>
              </a:pathLst>
            </a:custGeom>
            <a:ln w="57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1949048" y="685453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38151" y="7238"/>
                  </a:moveTo>
                  <a:lnTo>
                    <a:pt x="28938" y="4091"/>
                  </a:lnTo>
                  <a:lnTo>
                    <a:pt x="19460" y="1827"/>
                  </a:lnTo>
                  <a:lnTo>
                    <a:pt x="9789" y="458"/>
                  </a:lnTo>
                  <a:lnTo>
                    <a:pt x="0" y="0"/>
                  </a:lnTo>
                </a:path>
              </a:pathLst>
            </a:custGeom>
            <a:ln w="5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1949047" y="6857326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34974" y="7156"/>
                  </a:moveTo>
                  <a:lnTo>
                    <a:pt x="26576" y="4049"/>
                  </a:lnTo>
                  <a:lnTo>
                    <a:pt x="17897" y="1810"/>
                  </a:lnTo>
                  <a:lnTo>
                    <a:pt x="9012" y="4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2001386" y="6873085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19558"/>
                  </a:moveTo>
                  <a:lnTo>
                    <a:pt x="6976" y="12500"/>
                  </a:lnTo>
                  <a:lnTo>
                    <a:pt x="4526" y="5635"/>
                  </a:lnTo>
                  <a:lnTo>
                    <a:pt x="0" y="0"/>
                  </a:lnTo>
                </a:path>
              </a:pathLst>
            </a:custGeom>
            <a:ln w="59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1983896" y="6864222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4">
                  <a:moveTo>
                    <a:pt x="18497" y="27052"/>
                  </a:moveTo>
                  <a:lnTo>
                    <a:pt x="17199" y="18600"/>
                  </a:lnTo>
                  <a:lnTo>
                    <a:pt x="13485" y="10982"/>
                  </a:lnTo>
                  <a:lnTo>
                    <a:pt x="7652" y="46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1998346" y="6923317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0" y="4481"/>
                  </a:moveTo>
                  <a:lnTo>
                    <a:pt x="2462" y="3968"/>
                  </a:lnTo>
                  <a:lnTo>
                    <a:pt x="4445" y="2261"/>
                  </a:lnTo>
                  <a:lnTo>
                    <a:pt x="5210" y="0"/>
                  </a:lnTo>
                </a:path>
              </a:pathLst>
            </a:custGeom>
            <a:ln w="57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1998096" y="6891244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5" h="25400">
                  <a:moveTo>
                    <a:pt x="0" y="24849"/>
                  </a:moveTo>
                  <a:lnTo>
                    <a:pt x="2847" y="16836"/>
                  </a:lnTo>
                  <a:lnTo>
                    <a:pt x="4296" y="8444"/>
                  </a:lnTo>
                  <a:lnTo>
                    <a:pt x="429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2003515" y="6892524"/>
              <a:ext cx="5080" cy="31115"/>
            </a:xfrm>
            <a:custGeom>
              <a:avLst/>
              <a:gdLst/>
              <a:ahLst/>
              <a:cxnLst/>
              <a:rect l="l" t="t" r="r" b="b"/>
              <a:pathLst>
                <a:path w="5079" h="31115">
                  <a:moveTo>
                    <a:pt x="0" y="30945"/>
                  </a:moveTo>
                  <a:lnTo>
                    <a:pt x="2204" y="23364"/>
                  </a:lnTo>
                  <a:lnTo>
                    <a:pt x="3750" y="15654"/>
                  </a:lnTo>
                  <a:lnTo>
                    <a:pt x="4629" y="7853"/>
                  </a:lnTo>
                  <a:lnTo>
                    <a:pt x="4837" y="0"/>
                  </a:lnTo>
                </a:path>
              </a:pathLst>
            </a:custGeom>
            <a:ln w="59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1992427" y="6916424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4493"/>
                  </a:moveTo>
                  <a:lnTo>
                    <a:pt x="2723" y="4184"/>
                  </a:lnTo>
                  <a:lnTo>
                    <a:pt x="5005" y="2430"/>
                  </a:lnTo>
                  <a:lnTo>
                    <a:pt x="587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1948512" y="6927943"/>
              <a:ext cx="50165" cy="4445"/>
            </a:xfrm>
            <a:custGeom>
              <a:avLst/>
              <a:gdLst/>
              <a:ahLst/>
              <a:cxnLst/>
              <a:rect l="l" t="t" r="r" b="b"/>
              <a:pathLst>
                <a:path w="50165" h="4445">
                  <a:moveTo>
                    <a:pt x="0" y="4021"/>
                  </a:moveTo>
                  <a:lnTo>
                    <a:pt x="12478" y="4178"/>
                  </a:lnTo>
                  <a:lnTo>
                    <a:pt x="24928" y="3557"/>
                  </a:lnTo>
                  <a:lnTo>
                    <a:pt x="37305" y="2164"/>
                  </a:lnTo>
                  <a:lnTo>
                    <a:pt x="49567" y="0"/>
                  </a:lnTo>
                </a:path>
              </a:pathLst>
            </a:custGeom>
            <a:ln w="55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1949079" y="6920790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40">
                  <a:moveTo>
                    <a:pt x="0" y="2261"/>
                  </a:moveTo>
                  <a:lnTo>
                    <a:pt x="10820" y="2188"/>
                  </a:lnTo>
                  <a:lnTo>
                    <a:pt x="21630" y="1786"/>
                  </a:lnTo>
                  <a:lnTo>
                    <a:pt x="32420" y="1056"/>
                  </a:lnTo>
                  <a:lnTo>
                    <a:pt x="4318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1898683" y="6832848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>
                  <a:moveTo>
                    <a:pt x="0" y="0"/>
                  </a:moveTo>
                  <a:lnTo>
                    <a:pt x="507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1883047" y="6840213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2591" y="0"/>
                  </a:moveTo>
                  <a:lnTo>
                    <a:pt x="773" y="23070"/>
                  </a:lnTo>
                  <a:lnTo>
                    <a:pt x="0" y="46183"/>
                  </a:lnTo>
                  <a:lnTo>
                    <a:pt x="272" y="69306"/>
                  </a:lnTo>
                  <a:lnTo>
                    <a:pt x="1590" y="9240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1884512" y="6932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68" y="874"/>
                  </a:lnTo>
                  <a:lnTo>
                    <a:pt x="814" y="1561"/>
                  </a:lnTo>
                  <a:lnTo>
                    <a:pt x="1747" y="161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1883837" y="6840161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4789" y="0"/>
                  </a:moveTo>
                  <a:lnTo>
                    <a:pt x="1822" y="23033"/>
                  </a:lnTo>
                  <a:lnTo>
                    <a:pt x="225" y="46167"/>
                  </a:lnTo>
                  <a:lnTo>
                    <a:pt x="0" y="69348"/>
                  </a:lnTo>
                  <a:lnTo>
                    <a:pt x="1146" y="92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1900175" y="682865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492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1886061" y="6828654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0"/>
                  </a:moveTo>
                  <a:lnTo>
                    <a:pt x="6621" y="0"/>
                  </a:lnTo>
                  <a:lnTo>
                    <a:pt x="671" y="5070"/>
                  </a:lnTo>
                  <a:lnTo>
                    <a:pt x="0" y="1170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1949419" y="6832848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4998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1949419" y="6828654"/>
              <a:ext cx="49530" cy="0"/>
            </a:xfrm>
            <a:custGeom>
              <a:avLst/>
              <a:gdLst/>
              <a:ahLst/>
              <a:cxnLst/>
              <a:rect l="l" t="t" r="r" b="b"/>
              <a:pathLst>
                <a:path w="49529">
                  <a:moveTo>
                    <a:pt x="0" y="0"/>
                  </a:moveTo>
                  <a:lnTo>
                    <a:pt x="4924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1999038" y="6832153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5" h="7620">
                  <a:moveTo>
                    <a:pt x="10464" y="7570"/>
                  </a:moveTo>
                  <a:lnTo>
                    <a:pt x="9220" y="3106"/>
                  </a:lnTo>
                  <a:lnTo>
                    <a:pt x="491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1998289" y="6828655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70" h="12065">
                  <a:moveTo>
                    <a:pt x="13741" y="11708"/>
                  </a:moveTo>
                  <a:lnTo>
                    <a:pt x="13069" y="5070"/>
                  </a:lnTo>
                  <a:lnTo>
                    <a:pt x="711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2011709" y="6840212"/>
              <a:ext cx="3175" cy="92710"/>
            </a:xfrm>
            <a:custGeom>
              <a:avLst/>
              <a:gdLst/>
              <a:ahLst/>
              <a:cxnLst/>
              <a:rect l="l" t="t" r="r" b="b"/>
              <a:pathLst>
                <a:path w="3175" h="92709">
                  <a:moveTo>
                    <a:pt x="1001" y="92406"/>
                  </a:moveTo>
                  <a:lnTo>
                    <a:pt x="2319" y="69307"/>
                  </a:lnTo>
                  <a:lnTo>
                    <a:pt x="2591" y="46185"/>
                  </a:lnTo>
                  <a:lnTo>
                    <a:pt x="1818" y="2307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2009463" y="6840161"/>
              <a:ext cx="5080" cy="92710"/>
            </a:xfrm>
            <a:custGeom>
              <a:avLst/>
              <a:gdLst/>
              <a:ahLst/>
              <a:cxnLst/>
              <a:rect l="l" t="t" r="r" b="b"/>
              <a:pathLst>
                <a:path w="5079" h="92709">
                  <a:moveTo>
                    <a:pt x="3643" y="92522"/>
                  </a:moveTo>
                  <a:lnTo>
                    <a:pt x="4789" y="69348"/>
                  </a:lnTo>
                  <a:lnTo>
                    <a:pt x="4563" y="46167"/>
                  </a:lnTo>
                  <a:lnTo>
                    <a:pt x="2966" y="230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1949046" y="6933904"/>
              <a:ext cx="62865" cy="1905"/>
            </a:xfrm>
            <a:custGeom>
              <a:avLst/>
              <a:gdLst/>
              <a:ahLst/>
              <a:cxnLst/>
              <a:rect l="l" t="t" r="r" b="b"/>
              <a:pathLst>
                <a:path w="62865" h="1904">
                  <a:moveTo>
                    <a:pt x="0" y="1748"/>
                  </a:moveTo>
                  <a:lnTo>
                    <a:pt x="15616" y="1639"/>
                  </a:lnTo>
                  <a:lnTo>
                    <a:pt x="31229" y="1311"/>
                  </a:lnTo>
                  <a:lnTo>
                    <a:pt x="46835" y="764"/>
                  </a:lnTo>
                  <a:lnTo>
                    <a:pt x="6243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1949046" y="6937920"/>
              <a:ext cx="66040" cy="2540"/>
            </a:xfrm>
            <a:custGeom>
              <a:avLst/>
              <a:gdLst/>
              <a:ahLst/>
              <a:cxnLst/>
              <a:rect l="l" t="t" r="r" b="b"/>
              <a:pathLst>
                <a:path w="66040" h="2540">
                  <a:moveTo>
                    <a:pt x="0" y="1929"/>
                  </a:moveTo>
                  <a:lnTo>
                    <a:pt x="16450" y="1808"/>
                  </a:lnTo>
                  <a:lnTo>
                    <a:pt x="32895" y="1447"/>
                  </a:lnTo>
                  <a:lnTo>
                    <a:pt x="49332" y="844"/>
                  </a:lnTo>
                  <a:lnTo>
                    <a:pt x="65757" y="0"/>
                  </a:lnTo>
                </a:path>
              </a:pathLst>
            </a:custGeom>
            <a:ln w="55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2016713" y="6873080"/>
              <a:ext cx="3810" cy="63500"/>
            </a:xfrm>
            <a:custGeom>
              <a:avLst/>
              <a:gdLst/>
              <a:ahLst/>
              <a:cxnLst/>
              <a:rect l="l" t="t" r="r" b="b"/>
              <a:pathLst>
                <a:path w="3809" h="63500">
                  <a:moveTo>
                    <a:pt x="0" y="63232"/>
                  </a:moveTo>
                  <a:lnTo>
                    <a:pt x="1678" y="47469"/>
                  </a:lnTo>
                  <a:lnTo>
                    <a:pt x="2832" y="31668"/>
                  </a:lnTo>
                  <a:lnTo>
                    <a:pt x="3461" y="15841"/>
                  </a:lnTo>
                  <a:lnTo>
                    <a:pt x="3562" y="0"/>
                  </a:lnTo>
                </a:path>
              </a:pathLst>
            </a:custGeom>
            <a:ln w="59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2011086" y="6932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14"/>
                  </a:moveTo>
                  <a:lnTo>
                    <a:pt x="932" y="1561"/>
                  </a:lnTo>
                  <a:lnTo>
                    <a:pt x="1678" y="874"/>
                  </a:lnTo>
                  <a:lnTo>
                    <a:pt x="174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2014868" y="69360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441"/>
                  </a:moveTo>
                  <a:lnTo>
                    <a:pt x="1374" y="2360"/>
                  </a:lnTo>
                  <a:lnTo>
                    <a:pt x="2449" y="1293"/>
                  </a:lnTo>
                  <a:lnTo>
                    <a:pt x="2449" y="0"/>
                  </a:lnTo>
                </a:path>
              </a:pathLst>
            </a:custGeom>
            <a:ln w="57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2021046" y="6821659"/>
              <a:ext cx="0" cy="61594"/>
            </a:xfrm>
            <a:custGeom>
              <a:avLst/>
              <a:gdLst/>
              <a:ahLst/>
              <a:cxnLst/>
              <a:rect l="l" t="t" r="r" b="b"/>
              <a:pathLst>
                <a:path h="61595">
                  <a:moveTo>
                    <a:pt x="0" y="0"/>
                  </a:moveTo>
                  <a:lnTo>
                    <a:pt x="0" y="61542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1994932" y="6857325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40">
                  <a:moveTo>
                    <a:pt x="0" y="2098"/>
                  </a:moveTo>
                  <a:lnTo>
                    <a:pt x="1268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2003761" y="6872576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6072"/>
                  </a:moveTo>
                  <a:lnTo>
                    <a:pt x="2679" y="3933"/>
                  </a:lnTo>
                  <a:lnTo>
                    <a:pt x="1442" y="189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1991775" y="685875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2400" y="0"/>
                  </a:moveTo>
                  <a:lnTo>
                    <a:pt x="1324" y="151"/>
                  </a:lnTo>
                  <a:lnTo>
                    <a:pt x="460" y="909"/>
                  </a:lnTo>
                  <a:lnTo>
                    <a:pt x="230" y="1905"/>
                  </a:lnTo>
                  <a:lnTo>
                    <a:pt x="0" y="2902"/>
                  </a:lnTo>
                  <a:lnTo>
                    <a:pt x="453" y="3927"/>
                  </a:lnTo>
                  <a:lnTo>
                    <a:pt x="1367" y="448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2010563" y="6859652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18060"/>
                  </a:moveTo>
                  <a:lnTo>
                    <a:pt x="1162" y="12028"/>
                  </a:lnTo>
                  <a:lnTo>
                    <a:pt x="652" y="60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2006857" y="68572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2272"/>
                  </a:moveTo>
                  <a:lnTo>
                    <a:pt x="2909" y="1608"/>
                  </a:lnTo>
                  <a:lnTo>
                    <a:pt x="2555" y="996"/>
                  </a:lnTo>
                  <a:lnTo>
                    <a:pt x="1989" y="588"/>
                  </a:lnTo>
                  <a:lnTo>
                    <a:pt x="1423" y="180"/>
                  </a:lnTo>
                  <a:lnTo>
                    <a:pt x="708" y="0"/>
                  </a:lnTo>
                  <a:lnTo>
                    <a:pt x="0" y="9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2007070" y="687772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0" y="1165"/>
                  </a:moveTo>
                  <a:lnTo>
                    <a:pt x="491" y="2284"/>
                  </a:lnTo>
                  <a:lnTo>
                    <a:pt x="1784" y="2896"/>
                  </a:lnTo>
                  <a:lnTo>
                    <a:pt x="3040" y="2605"/>
                  </a:lnTo>
                  <a:lnTo>
                    <a:pt x="4296" y="2313"/>
                  </a:lnTo>
                  <a:lnTo>
                    <a:pt x="5135" y="1206"/>
                  </a:lnTo>
                  <a:lnTo>
                    <a:pt x="50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1993662" y="686353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4347"/>
                  </a:moveTo>
                  <a:lnTo>
                    <a:pt x="4041" y="2721"/>
                  </a:lnTo>
                  <a:lnTo>
                    <a:pt x="2089" y="126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2001447" y="6871882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571"/>
                  </a:moveTo>
                  <a:lnTo>
                    <a:pt x="1150" y="122"/>
                  </a:lnTo>
                  <a:lnTo>
                    <a:pt x="503" y="0"/>
                  </a:lnTo>
                  <a:lnTo>
                    <a:pt x="0" y="27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1999071" y="6868112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80" y="1421"/>
                  </a:moveTo>
                  <a:lnTo>
                    <a:pt x="453" y="1002"/>
                  </a:lnTo>
                  <a:lnTo>
                    <a:pt x="416" y="38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1987163" y="6862683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20">
                  <a:moveTo>
                    <a:pt x="11415" y="7325"/>
                  </a:moveTo>
                  <a:lnTo>
                    <a:pt x="8170" y="4190"/>
                  </a:lnTo>
                  <a:lnTo>
                    <a:pt x="4290" y="1695"/>
                  </a:lnTo>
                  <a:lnTo>
                    <a:pt x="0" y="0"/>
                  </a:lnTo>
                </a:path>
              </a:pathLst>
            </a:custGeom>
            <a:ln w="5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1998287" y="686887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235" y="1054"/>
                  </a:moveTo>
                  <a:lnTo>
                    <a:pt x="1905" y="304"/>
                  </a:lnTo>
                  <a:lnTo>
                    <a:pt x="1117" y="0"/>
                  </a:lnTo>
                  <a:lnTo>
                    <a:pt x="330" y="304"/>
                  </a:lnTo>
                  <a:lnTo>
                    <a:pt x="0" y="1054"/>
                  </a:lnTo>
                  <a:lnTo>
                    <a:pt x="330" y="1790"/>
                  </a:lnTo>
                  <a:lnTo>
                    <a:pt x="1117" y="2095"/>
                  </a:lnTo>
                  <a:lnTo>
                    <a:pt x="1905" y="1790"/>
                  </a:lnTo>
                  <a:lnTo>
                    <a:pt x="2235" y="1054"/>
                  </a:lnTo>
                  <a:close/>
                </a:path>
                <a:path w="5079" h="5079">
                  <a:moveTo>
                    <a:pt x="4470" y="3848"/>
                  </a:moveTo>
                  <a:lnTo>
                    <a:pt x="4140" y="3111"/>
                  </a:lnTo>
                  <a:lnTo>
                    <a:pt x="3352" y="2794"/>
                  </a:lnTo>
                  <a:lnTo>
                    <a:pt x="2565" y="3111"/>
                  </a:lnTo>
                  <a:lnTo>
                    <a:pt x="2235" y="3848"/>
                  </a:lnTo>
                  <a:lnTo>
                    <a:pt x="2565" y="4584"/>
                  </a:lnTo>
                  <a:lnTo>
                    <a:pt x="3352" y="4902"/>
                  </a:lnTo>
                  <a:lnTo>
                    <a:pt x="4140" y="4584"/>
                  </a:lnTo>
                  <a:lnTo>
                    <a:pt x="4470" y="3848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1891222" y="6857325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40">
                  <a:moveTo>
                    <a:pt x="12684" y="20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1885992" y="6859651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535" y="0"/>
                  </a:moveTo>
                  <a:lnTo>
                    <a:pt x="882" y="6008"/>
                  </a:lnTo>
                  <a:lnTo>
                    <a:pt x="373" y="12028"/>
                  </a:lnTo>
                  <a:lnTo>
                    <a:pt x="0" y="180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1887502" y="685725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84" y="99"/>
                  </a:moveTo>
                  <a:lnTo>
                    <a:pt x="74" y="1608"/>
                  </a:lnTo>
                  <a:lnTo>
                    <a:pt x="0" y="22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1898613" y="686353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19" y="0"/>
                  </a:moveTo>
                  <a:lnTo>
                    <a:pt x="3730" y="1264"/>
                  </a:lnTo>
                  <a:lnTo>
                    <a:pt x="1778" y="2721"/>
                  </a:lnTo>
                  <a:lnTo>
                    <a:pt x="0" y="434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1903168" y="6858749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79">
                  <a:moveTo>
                    <a:pt x="1032" y="4481"/>
                  </a:moveTo>
                  <a:lnTo>
                    <a:pt x="1946" y="3927"/>
                  </a:lnTo>
                  <a:lnTo>
                    <a:pt x="2400" y="2902"/>
                  </a:lnTo>
                  <a:lnTo>
                    <a:pt x="2169" y="1905"/>
                  </a:lnTo>
                  <a:lnTo>
                    <a:pt x="1939" y="909"/>
                  </a:lnTo>
                  <a:lnTo>
                    <a:pt x="1075" y="15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1885892" y="6877729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118" y="0"/>
                  </a:moveTo>
                  <a:lnTo>
                    <a:pt x="0" y="1206"/>
                  </a:lnTo>
                  <a:lnTo>
                    <a:pt x="833" y="2307"/>
                  </a:lnTo>
                  <a:lnTo>
                    <a:pt x="2089" y="2605"/>
                  </a:lnTo>
                  <a:lnTo>
                    <a:pt x="3345" y="2896"/>
                  </a:lnTo>
                  <a:lnTo>
                    <a:pt x="4638" y="2284"/>
                  </a:lnTo>
                  <a:lnTo>
                    <a:pt x="5129" y="11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1890643" y="6872573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3687" y="0"/>
                  </a:moveTo>
                  <a:lnTo>
                    <a:pt x="2244" y="1905"/>
                  </a:lnTo>
                  <a:lnTo>
                    <a:pt x="1007" y="3939"/>
                  </a:lnTo>
                  <a:lnTo>
                    <a:pt x="0" y="60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1894412" y="687188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4">
                  <a:moveTo>
                    <a:pt x="1486" y="279"/>
                  </a:moveTo>
                  <a:lnTo>
                    <a:pt x="982" y="0"/>
                  </a:lnTo>
                  <a:lnTo>
                    <a:pt x="341" y="128"/>
                  </a:lnTo>
                  <a:lnTo>
                    <a:pt x="0" y="5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1895325" y="68716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1898566" y="686811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4" h="1904">
                  <a:moveTo>
                    <a:pt x="453" y="0"/>
                  </a:moveTo>
                  <a:lnTo>
                    <a:pt x="37" y="378"/>
                  </a:lnTo>
                  <a:lnTo>
                    <a:pt x="0" y="1002"/>
                  </a:lnTo>
                  <a:lnTo>
                    <a:pt x="373" y="14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1898309" y="68688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1049"/>
                  </a:moveTo>
                  <a:lnTo>
                    <a:pt x="327" y="1790"/>
                  </a:lnTo>
                  <a:lnTo>
                    <a:pt x="1119" y="2098"/>
                  </a:lnTo>
                  <a:lnTo>
                    <a:pt x="1910" y="1790"/>
                  </a:lnTo>
                  <a:lnTo>
                    <a:pt x="2238" y="1049"/>
                  </a:lnTo>
                  <a:lnTo>
                    <a:pt x="1910" y="307"/>
                  </a:lnTo>
                  <a:lnTo>
                    <a:pt x="1119" y="0"/>
                  </a:lnTo>
                  <a:lnTo>
                    <a:pt x="327" y="307"/>
                  </a:lnTo>
                  <a:lnTo>
                    <a:pt x="0" y="1049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1889732" y="6873082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6976" y="0"/>
                  </a:moveTo>
                  <a:lnTo>
                    <a:pt x="2443" y="5635"/>
                  </a:lnTo>
                  <a:lnTo>
                    <a:pt x="0" y="12506"/>
                  </a:lnTo>
                  <a:lnTo>
                    <a:pt x="0" y="19558"/>
                  </a:lnTo>
                </a:path>
              </a:pathLst>
            </a:custGeom>
            <a:ln w="59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1896314" y="68694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0" y="3240"/>
                  </a:moveTo>
                  <a:lnTo>
                    <a:pt x="926" y="3409"/>
                  </a:lnTo>
                  <a:lnTo>
                    <a:pt x="1877" y="3100"/>
                  </a:lnTo>
                  <a:lnTo>
                    <a:pt x="2487" y="2430"/>
                  </a:lnTo>
                  <a:lnTo>
                    <a:pt x="3102" y="1760"/>
                  </a:lnTo>
                  <a:lnTo>
                    <a:pt x="3276" y="827"/>
                  </a:lnTo>
                  <a:lnTo>
                    <a:pt x="2959" y="0"/>
                  </a:lnTo>
                </a:path>
              </a:pathLst>
            </a:custGeom>
            <a:ln w="57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1997751" y="68694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323" y="0"/>
                  </a:moveTo>
                  <a:lnTo>
                    <a:pt x="0" y="833"/>
                  </a:lnTo>
                  <a:lnTo>
                    <a:pt x="180" y="1760"/>
                  </a:lnTo>
                  <a:lnTo>
                    <a:pt x="795" y="2430"/>
                  </a:lnTo>
                  <a:lnTo>
                    <a:pt x="1405" y="3100"/>
                  </a:lnTo>
                  <a:lnTo>
                    <a:pt x="2356" y="3409"/>
                  </a:lnTo>
                  <a:lnTo>
                    <a:pt x="3282" y="3240"/>
                  </a:lnTo>
                </a:path>
              </a:pathLst>
            </a:custGeom>
            <a:ln w="57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1878613" y="6821790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2764" y="0"/>
                  </a:moveTo>
                  <a:lnTo>
                    <a:pt x="884" y="27025"/>
                  </a:lnTo>
                  <a:lnTo>
                    <a:pt x="0" y="54088"/>
                  </a:lnTo>
                  <a:lnTo>
                    <a:pt x="112" y="81164"/>
                  </a:lnTo>
                  <a:lnTo>
                    <a:pt x="1222" y="10822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2016714" y="6821789"/>
              <a:ext cx="3175" cy="108585"/>
            </a:xfrm>
            <a:custGeom>
              <a:avLst/>
              <a:gdLst/>
              <a:ahLst/>
              <a:cxnLst/>
              <a:rect l="l" t="t" r="r" b="b"/>
              <a:pathLst>
                <a:path w="3175" h="108584">
                  <a:moveTo>
                    <a:pt x="1541" y="108229"/>
                  </a:moveTo>
                  <a:lnTo>
                    <a:pt x="2651" y="81164"/>
                  </a:lnTo>
                  <a:lnTo>
                    <a:pt x="2764" y="54088"/>
                  </a:lnTo>
                  <a:lnTo>
                    <a:pt x="1880" y="2702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1881528" y="68202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0"/>
                  </a:moveTo>
                  <a:lnTo>
                    <a:pt x="528" y="0"/>
                  </a:lnTo>
                  <a:lnTo>
                    <a:pt x="43" y="419"/>
                  </a:lnTo>
                  <a:lnTo>
                    <a:pt x="0" y="9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2015453" y="68202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2" y="961"/>
                  </a:moveTo>
                  <a:lnTo>
                    <a:pt x="1063" y="419"/>
                  </a:lnTo>
                  <a:lnTo>
                    <a:pt x="578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2019927" y="68202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1049"/>
                  </a:moveTo>
                  <a:lnTo>
                    <a:pt x="1119" y="472"/>
                  </a:lnTo>
                  <a:lnTo>
                    <a:pt x="615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1877046" y="68202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119" y="0"/>
                  </a:moveTo>
                  <a:lnTo>
                    <a:pt x="503" y="0"/>
                  </a:lnTo>
                  <a:lnTo>
                    <a:pt x="0" y="472"/>
                  </a:lnTo>
                  <a:lnTo>
                    <a:pt x="0" y="1049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1445787" y="6896488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4">
                  <a:moveTo>
                    <a:pt x="2984" y="0"/>
                  </a:moveTo>
                  <a:lnTo>
                    <a:pt x="0" y="0"/>
                  </a:lnTo>
                  <a:lnTo>
                    <a:pt x="0" y="19581"/>
                  </a:lnTo>
                  <a:lnTo>
                    <a:pt x="2984" y="19581"/>
                  </a:lnTo>
                  <a:lnTo>
                    <a:pt x="2984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1448773" y="6899985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1445787" y="7171329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4">
                  <a:moveTo>
                    <a:pt x="2984" y="19581"/>
                  </a:moveTo>
                  <a:lnTo>
                    <a:pt x="0" y="19581"/>
                  </a:lnTo>
                  <a:lnTo>
                    <a:pt x="0" y="0"/>
                  </a:lnTo>
                  <a:lnTo>
                    <a:pt x="2984" y="0"/>
                  </a:lnTo>
                  <a:lnTo>
                    <a:pt x="2984" y="19581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1448773" y="717482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1725581" y="6820959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20891" y="0"/>
                  </a:moveTo>
                  <a:lnTo>
                    <a:pt x="0" y="0"/>
                  </a:lnTo>
                  <a:lnTo>
                    <a:pt x="0" y="3496"/>
                  </a:lnTo>
                  <a:lnTo>
                    <a:pt x="20891" y="3496"/>
                  </a:lnTo>
                  <a:lnTo>
                    <a:pt x="2089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1729314" y="682445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1474139" y="6820959"/>
              <a:ext cx="20955" cy="3810"/>
            </a:xfrm>
            <a:custGeom>
              <a:avLst/>
              <a:gdLst/>
              <a:ahLst/>
              <a:cxnLst/>
              <a:rect l="l" t="t" r="r" b="b"/>
              <a:pathLst>
                <a:path w="20954" h="3809">
                  <a:moveTo>
                    <a:pt x="0" y="0"/>
                  </a:moveTo>
                  <a:lnTo>
                    <a:pt x="20891" y="0"/>
                  </a:lnTo>
                  <a:lnTo>
                    <a:pt x="20891" y="3496"/>
                  </a:lnTo>
                  <a:lnTo>
                    <a:pt x="0" y="349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1477126" y="682445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176" y="0"/>
                  </a:moveTo>
                  <a:lnTo>
                    <a:pt x="0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1491302" y="682410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0"/>
                  </a:moveTo>
                  <a:lnTo>
                    <a:pt x="0" y="7144"/>
                  </a:lnTo>
                  <a:lnTo>
                    <a:pt x="6180" y="12937"/>
                  </a:lnTo>
                  <a:lnTo>
                    <a:pt x="13803" y="1293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1505478" y="6837745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0" y="0"/>
                  </a:moveTo>
                  <a:lnTo>
                    <a:pt x="2096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1714765" y="682410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1729314" y="682445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7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1714765" y="682410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1505478" y="6850332"/>
              <a:ext cx="210185" cy="0"/>
            </a:xfrm>
            <a:custGeom>
              <a:avLst/>
              <a:gdLst/>
              <a:ahLst/>
              <a:cxnLst/>
              <a:rect l="l" t="t" r="r" b="b"/>
              <a:pathLst>
                <a:path w="210184">
                  <a:moveTo>
                    <a:pt x="20965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1477126" y="6824106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0"/>
                  </a:moveTo>
                  <a:lnTo>
                    <a:pt x="2199" y="10207"/>
                  </a:lnTo>
                  <a:lnTo>
                    <a:pt x="8195" y="18543"/>
                  </a:lnTo>
                  <a:lnTo>
                    <a:pt x="17089" y="24164"/>
                  </a:lnTo>
                  <a:lnTo>
                    <a:pt x="27979" y="262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1448773" y="717482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1448400" y="7161189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0" y="12937"/>
                  </a:moveTo>
                  <a:lnTo>
                    <a:pt x="7622" y="12937"/>
                  </a:lnTo>
                  <a:lnTo>
                    <a:pt x="13803" y="7144"/>
                  </a:lnTo>
                  <a:lnTo>
                    <a:pt x="1380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1462949" y="6925863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1448400" y="691257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4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1448773" y="6899986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1448400" y="689928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7979" y="26225"/>
                  </a:moveTo>
                  <a:lnTo>
                    <a:pt x="25780" y="16017"/>
                  </a:lnTo>
                  <a:lnTo>
                    <a:pt x="19783" y="7681"/>
                  </a:lnTo>
                  <a:lnTo>
                    <a:pt x="10890" y="206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1477126" y="6925860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0"/>
                  </a:moveTo>
                  <a:lnTo>
                    <a:pt x="0" y="2356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1448400" y="7161191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225"/>
                  </a:moveTo>
                  <a:lnTo>
                    <a:pt x="10890" y="24164"/>
                  </a:lnTo>
                  <a:lnTo>
                    <a:pt x="19783" y="18543"/>
                  </a:lnTo>
                  <a:lnTo>
                    <a:pt x="25780" y="10207"/>
                  </a:lnTo>
                  <a:lnTo>
                    <a:pt x="279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8822432" y="645450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8836610" y="6670601"/>
              <a:ext cx="0" cy="229870"/>
            </a:xfrm>
            <a:custGeom>
              <a:avLst/>
              <a:gdLst/>
              <a:ahLst/>
              <a:cxnLst/>
              <a:rect l="l" t="t" r="r" b="b"/>
              <a:pathLst>
                <a:path h="229870">
                  <a:moveTo>
                    <a:pt x="0" y="2293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8836610" y="6467794"/>
              <a:ext cx="0" cy="189865"/>
            </a:xfrm>
            <a:custGeom>
              <a:avLst/>
              <a:gdLst/>
              <a:ahLst/>
              <a:cxnLst/>
              <a:rect l="l" t="t" r="r" b="b"/>
              <a:pathLst>
                <a:path h="189865">
                  <a:moveTo>
                    <a:pt x="0" y="1895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8822432" y="6657313"/>
              <a:ext cx="28575" cy="255270"/>
            </a:xfrm>
            <a:custGeom>
              <a:avLst/>
              <a:gdLst/>
              <a:ahLst/>
              <a:cxnLst/>
              <a:rect l="l" t="t" r="r" b="b"/>
              <a:pathLst>
                <a:path w="28575" h="255270">
                  <a:moveTo>
                    <a:pt x="0" y="242671"/>
                  </a:moveTo>
                  <a:lnTo>
                    <a:pt x="28352" y="242671"/>
                  </a:lnTo>
                  <a:lnTo>
                    <a:pt x="28352" y="255259"/>
                  </a:lnTo>
                  <a:lnTo>
                    <a:pt x="0" y="255259"/>
                  </a:lnTo>
                  <a:lnTo>
                    <a:pt x="0" y="242671"/>
                  </a:lnTo>
                  <a:close/>
                </a:path>
                <a:path w="28575" h="255270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7489865" y="7330080"/>
              <a:ext cx="15240" cy="53340"/>
            </a:xfrm>
            <a:custGeom>
              <a:avLst/>
              <a:gdLst/>
              <a:ahLst/>
              <a:cxnLst/>
              <a:rect l="l" t="t" r="r" b="b"/>
              <a:pathLst>
                <a:path w="15240" h="53340">
                  <a:moveTo>
                    <a:pt x="14922" y="53150"/>
                  </a:moveTo>
                  <a:lnTo>
                    <a:pt x="9699" y="28673"/>
                  </a:lnTo>
                  <a:lnTo>
                    <a:pt x="2238" y="55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7446590" y="7263644"/>
              <a:ext cx="31750" cy="43180"/>
            </a:xfrm>
            <a:custGeom>
              <a:avLst/>
              <a:gdLst/>
              <a:ahLst/>
              <a:cxnLst/>
              <a:rect l="l" t="t" r="r" b="b"/>
              <a:pathLst>
                <a:path w="31750" h="43179">
                  <a:moveTo>
                    <a:pt x="31337" y="42659"/>
                  </a:moveTo>
                  <a:lnTo>
                    <a:pt x="22383" y="28673"/>
                  </a:lnTo>
                  <a:lnTo>
                    <a:pt x="8207" y="83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7382423" y="7213291"/>
              <a:ext cx="45085" cy="31750"/>
            </a:xfrm>
            <a:custGeom>
              <a:avLst/>
              <a:gdLst/>
              <a:ahLst/>
              <a:cxnLst/>
              <a:rect l="l" t="t" r="r" b="b"/>
              <a:pathLst>
                <a:path w="45084" h="31750">
                  <a:moveTo>
                    <a:pt x="44767" y="31470"/>
                  </a:moveTo>
                  <a:lnTo>
                    <a:pt x="35813" y="23777"/>
                  </a:lnTo>
                  <a:lnTo>
                    <a:pt x="14922" y="909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7301843" y="7185318"/>
              <a:ext cx="55244" cy="16510"/>
            </a:xfrm>
            <a:custGeom>
              <a:avLst/>
              <a:gdLst/>
              <a:ahLst/>
              <a:cxnLst/>
              <a:rect l="l" t="t" r="r" b="b"/>
              <a:pathLst>
                <a:path w="55245" h="16509">
                  <a:moveTo>
                    <a:pt x="55212" y="16084"/>
                  </a:moveTo>
                  <a:lnTo>
                    <a:pt x="49989" y="13986"/>
                  </a:lnTo>
                  <a:lnTo>
                    <a:pt x="25368" y="55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7255583" y="7250358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7461" y="173436"/>
                  </a:moveTo>
                  <a:lnTo>
                    <a:pt x="0" y="166443"/>
                  </a:lnTo>
                  <a:lnTo>
                    <a:pt x="178322" y="0"/>
                  </a:lnTo>
                  <a:lnTo>
                    <a:pt x="185783" y="6993"/>
                  </a:lnTo>
                  <a:lnTo>
                    <a:pt x="7461" y="1734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7248868" y="7416800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70" h="26034">
                  <a:moveTo>
                    <a:pt x="0" y="0"/>
                  </a:moveTo>
                  <a:lnTo>
                    <a:pt x="0" y="25875"/>
                  </a:lnTo>
                  <a:lnTo>
                    <a:pt x="13430" y="25875"/>
                  </a:lnTo>
                  <a:lnTo>
                    <a:pt x="13430" y="13287"/>
                  </a:lnTo>
                  <a:lnTo>
                    <a:pt x="6715" y="13287"/>
                  </a:lnTo>
                  <a:lnTo>
                    <a:pt x="671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7500310" y="7416800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176" y="0"/>
                  </a:moveTo>
                  <a:lnTo>
                    <a:pt x="14176" y="25875"/>
                  </a:lnTo>
                  <a:lnTo>
                    <a:pt x="0" y="25875"/>
                  </a:lnTo>
                  <a:lnTo>
                    <a:pt x="0" y="13287"/>
                  </a:lnTo>
                  <a:lnTo>
                    <a:pt x="7461" y="13287"/>
                  </a:lnTo>
                  <a:lnTo>
                    <a:pt x="7461" y="0"/>
                  </a:lnTo>
                  <a:lnTo>
                    <a:pt x="141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2925107" y="6741936"/>
              <a:ext cx="556260" cy="577215"/>
            </a:xfrm>
            <a:custGeom>
              <a:avLst/>
              <a:gdLst/>
              <a:ahLst/>
              <a:cxnLst/>
              <a:rect l="l" t="t" r="r" b="b"/>
              <a:pathLst>
                <a:path w="556260" h="577215">
                  <a:moveTo>
                    <a:pt x="555858" y="0"/>
                  </a:moveTo>
                  <a:lnTo>
                    <a:pt x="555858" y="576957"/>
                  </a:lnTo>
                  <a:lnTo>
                    <a:pt x="0" y="576957"/>
                  </a:lnTo>
                  <a:lnTo>
                    <a:pt x="0" y="30771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2925108" y="6741936"/>
              <a:ext cx="556260" cy="73025"/>
            </a:xfrm>
            <a:custGeom>
              <a:avLst/>
              <a:gdLst/>
              <a:ahLst/>
              <a:cxnLst/>
              <a:rect l="l" t="t" r="r" b="b"/>
              <a:pathLst>
                <a:path w="556260" h="73025">
                  <a:moveTo>
                    <a:pt x="0" y="72731"/>
                  </a:moveTo>
                  <a:lnTo>
                    <a:pt x="0" y="0"/>
                  </a:lnTo>
                  <a:lnTo>
                    <a:pt x="5558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2897502" y="6716057"/>
              <a:ext cx="611505" cy="628015"/>
            </a:xfrm>
            <a:custGeom>
              <a:avLst/>
              <a:gdLst/>
              <a:ahLst/>
              <a:cxnLst/>
              <a:rect l="l" t="t" r="r" b="b"/>
              <a:pathLst>
                <a:path w="611504" h="628015">
                  <a:moveTo>
                    <a:pt x="611071" y="0"/>
                  </a:moveTo>
                  <a:lnTo>
                    <a:pt x="611071" y="628009"/>
                  </a:lnTo>
                  <a:lnTo>
                    <a:pt x="0" y="628009"/>
                  </a:lnTo>
                  <a:lnTo>
                    <a:pt x="0" y="3335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2897502" y="6716060"/>
              <a:ext cx="0" cy="99060"/>
            </a:xfrm>
            <a:custGeom>
              <a:avLst/>
              <a:gdLst/>
              <a:ahLst/>
              <a:cxnLst/>
              <a:rect l="l" t="t" r="r" b="b"/>
              <a:pathLst>
                <a:path h="99059">
                  <a:moveTo>
                    <a:pt x="0" y="986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2887802" y="7049645"/>
              <a:ext cx="46355" cy="20320"/>
            </a:xfrm>
            <a:custGeom>
              <a:avLst/>
              <a:gdLst/>
              <a:ahLst/>
              <a:cxnLst/>
              <a:rect l="l" t="t" r="r" b="b"/>
              <a:pathLst>
                <a:path w="46355" h="20320">
                  <a:moveTo>
                    <a:pt x="9699" y="20280"/>
                  </a:moveTo>
                  <a:lnTo>
                    <a:pt x="0" y="20280"/>
                  </a:lnTo>
                  <a:lnTo>
                    <a:pt x="0" y="0"/>
                  </a:lnTo>
                  <a:lnTo>
                    <a:pt x="46259" y="0"/>
                  </a:lnTo>
                  <a:lnTo>
                    <a:pt x="46259" y="20280"/>
                  </a:lnTo>
                  <a:lnTo>
                    <a:pt x="37305" y="202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2888548" y="6793687"/>
              <a:ext cx="47625" cy="21590"/>
            </a:xfrm>
            <a:custGeom>
              <a:avLst/>
              <a:gdLst/>
              <a:ahLst/>
              <a:cxnLst/>
              <a:rect l="l" t="t" r="r" b="b"/>
              <a:pathLst>
                <a:path w="47625" h="21590">
                  <a:moveTo>
                    <a:pt x="36559" y="0"/>
                  </a:moveTo>
                  <a:lnTo>
                    <a:pt x="47005" y="0"/>
                  </a:lnTo>
                  <a:lnTo>
                    <a:pt x="47005" y="20980"/>
                  </a:lnTo>
                  <a:lnTo>
                    <a:pt x="0" y="20980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2988527" y="7063632"/>
              <a:ext cx="394970" cy="189865"/>
            </a:xfrm>
            <a:custGeom>
              <a:avLst/>
              <a:gdLst/>
              <a:ahLst/>
              <a:cxnLst/>
              <a:rect l="l" t="t" r="r" b="b"/>
              <a:pathLst>
                <a:path w="394970" h="189865">
                  <a:moveTo>
                    <a:pt x="0" y="0"/>
                  </a:moveTo>
                  <a:lnTo>
                    <a:pt x="34321" y="0"/>
                  </a:lnTo>
                  <a:lnTo>
                    <a:pt x="34321" y="189521"/>
                  </a:lnTo>
                  <a:lnTo>
                    <a:pt x="394697" y="189521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3383224" y="680767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0" y="10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2988527" y="6807672"/>
              <a:ext cx="394970" cy="10795"/>
            </a:xfrm>
            <a:custGeom>
              <a:avLst/>
              <a:gdLst/>
              <a:ahLst/>
              <a:cxnLst/>
              <a:rect l="l" t="t" r="r" b="b"/>
              <a:pathLst>
                <a:path w="394970" h="10795">
                  <a:moveTo>
                    <a:pt x="0" y="10490"/>
                  </a:moveTo>
                  <a:lnTo>
                    <a:pt x="34321" y="10490"/>
                  </a:lnTo>
                  <a:lnTo>
                    <a:pt x="34321" y="0"/>
                  </a:lnTo>
                  <a:lnTo>
                    <a:pt x="39469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3079554" y="7274834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3437691" y="6794387"/>
              <a:ext cx="0" cy="472440"/>
            </a:xfrm>
            <a:custGeom>
              <a:avLst/>
              <a:gdLst/>
              <a:ahLst/>
              <a:cxnLst/>
              <a:rect l="l" t="t" r="r" b="b"/>
              <a:pathLst>
                <a:path h="472440">
                  <a:moveTo>
                    <a:pt x="0" y="0"/>
                  </a:moveTo>
                  <a:lnTo>
                    <a:pt x="0" y="4720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2969129" y="6910477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5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2969129" y="6794385"/>
              <a:ext cx="468630" cy="92075"/>
            </a:xfrm>
            <a:custGeom>
              <a:avLst/>
              <a:gdLst/>
              <a:ahLst/>
              <a:cxnLst/>
              <a:rect l="l" t="t" r="r" b="b"/>
              <a:pathLst>
                <a:path w="468629" h="92075">
                  <a:moveTo>
                    <a:pt x="0" y="91613"/>
                  </a:moveTo>
                  <a:lnTo>
                    <a:pt x="0" y="0"/>
                  </a:lnTo>
                  <a:lnTo>
                    <a:pt x="4685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3446646" y="6741935"/>
              <a:ext cx="0" cy="577215"/>
            </a:xfrm>
            <a:custGeom>
              <a:avLst/>
              <a:gdLst/>
              <a:ahLst/>
              <a:cxnLst/>
              <a:rect l="l" t="t" r="r" b="b"/>
              <a:pathLst>
                <a:path h="577215">
                  <a:moveTo>
                    <a:pt x="0" y="0"/>
                  </a:moveTo>
                  <a:lnTo>
                    <a:pt x="0" y="5769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2977335" y="6807672"/>
              <a:ext cx="11430" cy="273685"/>
            </a:xfrm>
            <a:custGeom>
              <a:avLst/>
              <a:gdLst/>
              <a:ahLst/>
              <a:cxnLst/>
              <a:rect l="l" t="t" r="r" b="b"/>
              <a:pathLst>
                <a:path w="11430" h="273684">
                  <a:moveTo>
                    <a:pt x="0" y="273442"/>
                  </a:moveTo>
                  <a:lnTo>
                    <a:pt x="0" y="259455"/>
                  </a:lnTo>
                  <a:lnTo>
                    <a:pt x="11191" y="259455"/>
                  </a:lnTo>
                  <a:lnTo>
                    <a:pt x="11191" y="0"/>
                  </a:lnTo>
                  <a:lnTo>
                    <a:pt x="0" y="0"/>
                  </a:lnTo>
                  <a:lnTo>
                    <a:pt x="0" y="259455"/>
                  </a:lnTo>
                  <a:lnTo>
                    <a:pt x="11191" y="2594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2977335" y="709440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2977335" y="713356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2977335" y="717342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2977335" y="72125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2977335" y="7251756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40">
                  <a:moveTo>
                    <a:pt x="0" y="0"/>
                  </a:moveTo>
                  <a:lnTo>
                    <a:pt x="0" y="14686"/>
                  </a:lnTo>
                  <a:lnTo>
                    <a:pt x="11191" y="1468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2988527" y="72125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2988527" y="717343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2988527" y="713356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2988527" y="709440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2988527" y="7067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2960176" y="6741935"/>
              <a:ext cx="0" cy="577215"/>
            </a:xfrm>
            <a:custGeom>
              <a:avLst/>
              <a:gdLst/>
              <a:ahLst/>
              <a:cxnLst/>
              <a:rect l="l" t="t" r="r" b="b"/>
              <a:pathLst>
                <a:path h="577215">
                  <a:moveTo>
                    <a:pt x="0" y="0"/>
                  </a:moveTo>
                  <a:lnTo>
                    <a:pt x="0" y="576957"/>
                  </a:lnTo>
                </a:path>
              </a:pathLst>
            </a:custGeom>
            <a:ln w="3175">
              <a:solidFill>
                <a:srgbClr val="80808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2951966" y="6885998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0" y="24476"/>
                  </a:moveTo>
                  <a:lnTo>
                    <a:pt x="21637" y="24476"/>
                  </a:lnTo>
                  <a:lnTo>
                    <a:pt x="21637" y="0"/>
                  </a:lnTo>
                  <a:lnTo>
                    <a:pt x="0" y="0"/>
                  </a:lnTo>
                  <a:lnTo>
                    <a:pt x="0" y="24476"/>
                  </a:lnTo>
                  <a:close/>
                </a:path>
                <a:path w="22225" h="24765">
                  <a:moveTo>
                    <a:pt x="2984" y="20280"/>
                  </a:moveTo>
                  <a:lnTo>
                    <a:pt x="15668" y="20280"/>
                  </a:lnTo>
                  <a:lnTo>
                    <a:pt x="15668" y="21679"/>
                  </a:lnTo>
                  <a:lnTo>
                    <a:pt x="2984" y="21679"/>
                  </a:lnTo>
                  <a:lnTo>
                    <a:pt x="2984" y="20280"/>
                  </a:lnTo>
                  <a:close/>
                </a:path>
                <a:path w="22225" h="24765">
                  <a:moveTo>
                    <a:pt x="2984" y="17483"/>
                  </a:moveTo>
                  <a:lnTo>
                    <a:pt x="15668" y="17483"/>
                  </a:lnTo>
                  <a:lnTo>
                    <a:pt x="15668" y="18882"/>
                  </a:lnTo>
                  <a:lnTo>
                    <a:pt x="2984" y="18882"/>
                  </a:lnTo>
                  <a:lnTo>
                    <a:pt x="2984" y="17483"/>
                  </a:lnTo>
                  <a:close/>
                </a:path>
                <a:path w="22225" h="24765">
                  <a:moveTo>
                    <a:pt x="2984" y="14686"/>
                  </a:moveTo>
                  <a:lnTo>
                    <a:pt x="15668" y="14686"/>
                  </a:lnTo>
                  <a:lnTo>
                    <a:pt x="15668" y="16084"/>
                  </a:lnTo>
                  <a:lnTo>
                    <a:pt x="2984" y="16084"/>
                  </a:lnTo>
                  <a:lnTo>
                    <a:pt x="2984" y="14686"/>
                  </a:lnTo>
                  <a:close/>
                </a:path>
                <a:path w="22225" h="24765">
                  <a:moveTo>
                    <a:pt x="2984" y="12588"/>
                  </a:moveTo>
                  <a:lnTo>
                    <a:pt x="15668" y="12588"/>
                  </a:lnTo>
                  <a:lnTo>
                    <a:pt x="15668" y="13986"/>
                  </a:lnTo>
                  <a:lnTo>
                    <a:pt x="2984" y="13986"/>
                  </a:lnTo>
                  <a:lnTo>
                    <a:pt x="2984" y="12588"/>
                  </a:lnTo>
                  <a:close/>
                </a:path>
                <a:path w="22225" h="24765">
                  <a:moveTo>
                    <a:pt x="2984" y="9790"/>
                  </a:moveTo>
                  <a:lnTo>
                    <a:pt x="15668" y="9790"/>
                  </a:lnTo>
                  <a:lnTo>
                    <a:pt x="15668" y="11189"/>
                  </a:lnTo>
                  <a:lnTo>
                    <a:pt x="2984" y="11189"/>
                  </a:lnTo>
                  <a:lnTo>
                    <a:pt x="2984" y="9790"/>
                  </a:lnTo>
                  <a:close/>
                </a:path>
                <a:path w="22225" h="24765">
                  <a:moveTo>
                    <a:pt x="2984" y="6993"/>
                  </a:moveTo>
                  <a:lnTo>
                    <a:pt x="15668" y="6993"/>
                  </a:lnTo>
                  <a:lnTo>
                    <a:pt x="15668" y="8392"/>
                  </a:lnTo>
                  <a:lnTo>
                    <a:pt x="2984" y="8392"/>
                  </a:lnTo>
                  <a:lnTo>
                    <a:pt x="2984" y="6993"/>
                  </a:lnTo>
                  <a:close/>
                </a:path>
                <a:path w="22225" h="24765">
                  <a:moveTo>
                    <a:pt x="2984" y="4196"/>
                  </a:moveTo>
                  <a:lnTo>
                    <a:pt x="15668" y="4196"/>
                  </a:lnTo>
                  <a:lnTo>
                    <a:pt x="15668" y="5594"/>
                  </a:lnTo>
                  <a:lnTo>
                    <a:pt x="2984" y="5594"/>
                  </a:lnTo>
                  <a:lnTo>
                    <a:pt x="2984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2969129" y="688600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3186249" y="7274835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70">
                  <a:moveTo>
                    <a:pt x="0" y="26575"/>
                  </a:moveTo>
                  <a:lnTo>
                    <a:pt x="11191" y="26575"/>
                  </a:lnTo>
                  <a:lnTo>
                    <a:pt x="11191" y="6294"/>
                  </a:lnTo>
                  <a:lnTo>
                    <a:pt x="22383" y="6294"/>
                  </a:lnTo>
                  <a:lnTo>
                    <a:pt x="22383" y="26575"/>
                  </a:lnTo>
                  <a:lnTo>
                    <a:pt x="34321" y="26575"/>
                  </a:lnTo>
                  <a:lnTo>
                    <a:pt x="34321" y="20980"/>
                  </a:lnTo>
                  <a:lnTo>
                    <a:pt x="29098" y="20980"/>
                  </a:lnTo>
                  <a:lnTo>
                    <a:pt x="29098" y="0"/>
                  </a:lnTo>
                  <a:lnTo>
                    <a:pt x="5222" y="0"/>
                  </a:lnTo>
                  <a:lnTo>
                    <a:pt x="5222" y="20980"/>
                  </a:lnTo>
                  <a:lnTo>
                    <a:pt x="0" y="20980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3079554" y="6760116"/>
              <a:ext cx="26670" cy="24765"/>
            </a:xfrm>
            <a:custGeom>
              <a:avLst/>
              <a:gdLst/>
              <a:ahLst/>
              <a:cxnLst/>
              <a:rect l="l" t="t" r="r" b="b"/>
              <a:pathLst>
                <a:path w="26669" h="24765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  <a:lnTo>
                    <a:pt x="0" y="18998"/>
                  </a:lnTo>
                  <a:lnTo>
                    <a:pt x="5844" y="24476"/>
                  </a:lnTo>
                  <a:lnTo>
                    <a:pt x="13057" y="24476"/>
                  </a:lnTo>
                  <a:lnTo>
                    <a:pt x="20269" y="24476"/>
                  </a:lnTo>
                  <a:lnTo>
                    <a:pt x="26114" y="18998"/>
                  </a:lnTo>
                  <a:lnTo>
                    <a:pt x="26114" y="12238"/>
                  </a:lnTo>
                  <a:lnTo>
                    <a:pt x="26114" y="5478"/>
                  </a:lnTo>
                  <a:lnTo>
                    <a:pt x="20269" y="0"/>
                  </a:lnTo>
                  <a:lnTo>
                    <a:pt x="1305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3186249" y="6759419"/>
              <a:ext cx="34925" cy="26034"/>
            </a:xfrm>
            <a:custGeom>
              <a:avLst/>
              <a:gdLst/>
              <a:ahLst/>
              <a:cxnLst/>
              <a:rect l="l" t="t" r="r" b="b"/>
              <a:pathLst>
                <a:path w="34925" h="26034">
                  <a:moveTo>
                    <a:pt x="0" y="0"/>
                  </a:moveTo>
                  <a:lnTo>
                    <a:pt x="11191" y="0"/>
                  </a:lnTo>
                  <a:lnTo>
                    <a:pt x="11191" y="20280"/>
                  </a:lnTo>
                  <a:lnTo>
                    <a:pt x="22383" y="20280"/>
                  </a:lnTo>
                  <a:lnTo>
                    <a:pt x="22383" y="0"/>
                  </a:lnTo>
                  <a:lnTo>
                    <a:pt x="34321" y="0"/>
                  </a:lnTo>
                  <a:lnTo>
                    <a:pt x="34321" y="5594"/>
                  </a:lnTo>
                  <a:lnTo>
                    <a:pt x="29098" y="5594"/>
                  </a:lnTo>
                  <a:lnTo>
                    <a:pt x="29098" y="25875"/>
                  </a:lnTo>
                  <a:lnTo>
                    <a:pt x="5222" y="25875"/>
                  </a:lnTo>
                  <a:lnTo>
                    <a:pt x="5222" y="5594"/>
                  </a:lnTo>
                  <a:lnTo>
                    <a:pt x="0" y="55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2897502" y="6716057"/>
              <a:ext cx="611505" cy="0"/>
            </a:xfrm>
            <a:custGeom>
              <a:avLst/>
              <a:gdLst/>
              <a:ahLst/>
              <a:cxnLst/>
              <a:rect l="l" t="t" r="r" b="b"/>
              <a:pathLst>
                <a:path w="611504">
                  <a:moveTo>
                    <a:pt x="0" y="0"/>
                  </a:moveTo>
                  <a:lnTo>
                    <a:pt x="61107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2935552" y="6806273"/>
              <a:ext cx="10795" cy="260985"/>
            </a:xfrm>
            <a:custGeom>
              <a:avLst/>
              <a:gdLst/>
              <a:ahLst/>
              <a:cxnLst/>
              <a:rect l="l" t="t" r="r" b="b"/>
              <a:pathLst>
                <a:path w="10794" h="260984">
                  <a:moveTo>
                    <a:pt x="10445" y="260854"/>
                  </a:moveTo>
                  <a:lnTo>
                    <a:pt x="0" y="260854"/>
                  </a:lnTo>
                  <a:lnTo>
                    <a:pt x="0" y="0"/>
                  </a:lnTo>
                  <a:lnTo>
                    <a:pt x="10445" y="0"/>
                  </a:lnTo>
                  <a:lnTo>
                    <a:pt x="10445" y="26085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2925108" y="6788092"/>
              <a:ext cx="27305" cy="408940"/>
            </a:xfrm>
            <a:custGeom>
              <a:avLst/>
              <a:gdLst/>
              <a:ahLst/>
              <a:cxnLst/>
              <a:rect l="l" t="t" r="r" b="b"/>
              <a:pathLst>
                <a:path w="27305" h="408940">
                  <a:moveTo>
                    <a:pt x="0" y="0"/>
                  </a:moveTo>
                  <a:lnTo>
                    <a:pt x="26860" y="0"/>
                  </a:lnTo>
                  <a:lnTo>
                    <a:pt x="26860" y="408415"/>
                  </a:lnTo>
                  <a:lnTo>
                    <a:pt x="0" y="40841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2969129" y="7266443"/>
              <a:ext cx="468630" cy="0"/>
            </a:xfrm>
            <a:custGeom>
              <a:avLst/>
              <a:gdLst/>
              <a:ahLst/>
              <a:cxnLst/>
              <a:rect l="l" t="t" r="r" b="b"/>
              <a:pathLst>
                <a:path w="468629">
                  <a:moveTo>
                    <a:pt x="0" y="0"/>
                  </a:moveTo>
                  <a:lnTo>
                    <a:pt x="46856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3383224" y="7063632"/>
              <a:ext cx="34925" cy="189865"/>
            </a:xfrm>
            <a:custGeom>
              <a:avLst/>
              <a:gdLst/>
              <a:ahLst/>
              <a:cxnLst/>
              <a:rect l="l" t="t" r="r" b="b"/>
              <a:pathLst>
                <a:path w="34925" h="189865">
                  <a:moveTo>
                    <a:pt x="34321" y="0"/>
                  </a:moveTo>
                  <a:lnTo>
                    <a:pt x="0" y="0"/>
                  </a:lnTo>
                  <a:lnTo>
                    <a:pt x="0" y="18952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3383224" y="6807672"/>
              <a:ext cx="34925" cy="10795"/>
            </a:xfrm>
            <a:custGeom>
              <a:avLst/>
              <a:gdLst/>
              <a:ahLst/>
              <a:cxnLst/>
              <a:rect l="l" t="t" r="r" b="b"/>
              <a:pathLst>
                <a:path w="34925" h="10795">
                  <a:moveTo>
                    <a:pt x="34321" y="10490"/>
                  </a:moveTo>
                  <a:lnTo>
                    <a:pt x="0" y="104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3437691" y="6910477"/>
              <a:ext cx="0" cy="356235"/>
            </a:xfrm>
            <a:custGeom>
              <a:avLst/>
              <a:gdLst/>
              <a:ahLst/>
              <a:cxnLst/>
              <a:rect l="l" t="t" r="r" b="b"/>
              <a:pathLst>
                <a:path h="356234">
                  <a:moveTo>
                    <a:pt x="0" y="35596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3437691" y="6794385"/>
              <a:ext cx="0" cy="92075"/>
            </a:xfrm>
            <a:custGeom>
              <a:avLst/>
              <a:gdLst/>
              <a:ahLst/>
              <a:cxnLst/>
              <a:rect l="l" t="t" r="r" b="b"/>
              <a:pathLst>
                <a:path h="92075">
                  <a:moveTo>
                    <a:pt x="0" y="91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3417546" y="6807672"/>
              <a:ext cx="11430" cy="273685"/>
            </a:xfrm>
            <a:custGeom>
              <a:avLst/>
              <a:gdLst/>
              <a:ahLst/>
              <a:cxnLst/>
              <a:rect l="l" t="t" r="r" b="b"/>
              <a:pathLst>
                <a:path w="11429" h="273684">
                  <a:moveTo>
                    <a:pt x="11191" y="273442"/>
                  </a:moveTo>
                  <a:lnTo>
                    <a:pt x="11191" y="259455"/>
                  </a:lnTo>
                  <a:lnTo>
                    <a:pt x="0" y="259455"/>
                  </a:lnTo>
                  <a:lnTo>
                    <a:pt x="0" y="0"/>
                  </a:lnTo>
                  <a:lnTo>
                    <a:pt x="11191" y="0"/>
                  </a:lnTo>
                  <a:lnTo>
                    <a:pt x="11191" y="259455"/>
                  </a:lnTo>
                  <a:lnTo>
                    <a:pt x="0" y="25945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3428738" y="7094404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3428738" y="713356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3428738" y="7173427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3428738" y="72125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0"/>
                  </a:moveTo>
                  <a:lnTo>
                    <a:pt x="0" y="2587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3417546" y="7251756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29" h="15240">
                  <a:moveTo>
                    <a:pt x="11191" y="0"/>
                  </a:moveTo>
                  <a:lnTo>
                    <a:pt x="11191" y="14686"/>
                  </a:lnTo>
                  <a:lnTo>
                    <a:pt x="0" y="1468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3417546" y="7212591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3417546" y="7173430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3417546" y="7133566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3417546" y="7094401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3417546" y="7067128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0" y="139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3433213" y="6885998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21637" y="24476"/>
                  </a:moveTo>
                  <a:lnTo>
                    <a:pt x="0" y="24476"/>
                  </a:lnTo>
                  <a:lnTo>
                    <a:pt x="0" y="0"/>
                  </a:lnTo>
                  <a:lnTo>
                    <a:pt x="21637" y="0"/>
                  </a:lnTo>
                  <a:lnTo>
                    <a:pt x="21637" y="24476"/>
                  </a:lnTo>
                  <a:close/>
                </a:path>
                <a:path w="22225" h="24765">
                  <a:moveTo>
                    <a:pt x="18652" y="20280"/>
                  </a:moveTo>
                  <a:lnTo>
                    <a:pt x="5968" y="20280"/>
                  </a:lnTo>
                  <a:lnTo>
                    <a:pt x="5968" y="21679"/>
                  </a:lnTo>
                  <a:lnTo>
                    <a:pt x="18652" y="21679"/>
                  </a:lnTo>
                  <a:lnTo>
                    <a:pt x="18652" y="20280"/>
                  </a:lnTo>
                  <a:close/>
                </a:path>
                <a:path w="22225" h="24765">
                  <a:moveTo>
                    <a:pt x="18652" y="17483"/>
                  </a:moveTo>
                  <a:lnTo>
                    <a:pt x="5968" y="17483"/>
                  </a:lnTo>
                  <a:lnTo>
                    <a:pt x="5968" y="18882"/>
                  </a:lnTo>
                  <a:lnTo>
                    <a:pt x="18652" y="18882"/>
                  </a:lnTo>
                  <a:lnTo>
                    <a:pt x="18652" y="17483"/>
                  </a:lnTo>
                  <a:close/>
                </a:path>
                <a:path w="22225" h="24765">
                  <a:moveTo>
                    <a:pt x="18652" y="14686"/>
                  </a:moveTo>
                  <a:lnTo>
                    <a:pt x="5968" y="14686"/>
                  </a:lnTo>
                  <a:lnTo>
                    <a:pt x="5968" y="16084"/>
                  </a:lnTo>
                  <a:lnTo>
                    <a:pt x="18652" y="16084"/>
                  </a:lnTo>
                  <a:lnTo>
                    <a:pt x="18652" y="14686"/>
                  </a:lnTo>
                  <a:close/>
                </a:path>
                <a:path w="22225" h="24765">
                  <a:moveTo>
                    <a:pt x="18652" y="12588"/>
                  </a:moveTo>
                  <a:lnTo>
                    <a:pt x="5968" y="12588"/>
                  </a:lnTo>
                  <a:lnTo>
                    <a:pt x="5968" y="13986"/>
                  </a:lnTo>
                  <a:lnTo>
                    <a:pt x="18652" y="13986"/>
                  </a:lnTo>
                  <a:lnTo>
                    <a:pt x="18652" y="12588"/>
                  </a:lnTo>
                  <a:close/>
                </a:path>
                <a:path w="22225" h="24765">
                  <a:moveTo>
                    <a:pt x="18652" y="9790"/>
                  </a:moveTo>
                  <a:lnTo>
                    <a:pt x="5968" y="9790"/>
                  </a:lnTo>
                  <a:lnTo>
                    <a:pt x="5968" y="11189"/>
                  </a:lnTo>
                  <a:lnTo>
                    <a:pt x="18652" y="11189"/>
                  </a:lnTo>
                  <a:lnTo>
                    <a:pt x="18652" y="9790"/>
                  </a:lnTo>
                  <a:close/>
                </a:path>
                <a:path w="22225" h="24765">
                  <a:moveTo>
                    <a:pt x="18652" y="6993"/>
                  </a:moveTo>
                  <a:lnTo>
                    <a:pt x="5968" y="6993"/>
                  </a:lnTo>
                  <a:lnTo>
                    <a:pt x="5968" y="8392"/>
                  </a:lnTo>
                  <a:lnTo>
                    <a:pt x="18652" y="8392"/>
                  </a:lnTo>
                  <a:lnTo>
                    <a:pt x="18652" y="6993"/>
                  </a:lnTo>
                  <a:close/>
                </a:path>
                <a:path w="22225" h="24765">
                  <a:moveTo>
                    <a:pt x="18652" y="4196"/>
                  </a:moveTo>
                  <a:lnTo>
                    <a:pt x="5968" y="4196"/>
                  </a:lnTo>
                  <a:lnTo>
                    <a:pt x="5968" y="5594"/>
                  </a:lnTo>
                  <a:lnTo>
                    <a:pt x="18652" y="5594"/>
                  </a:lnTo>
                  <a:lnTo>
                    <a:pt x="18652" y="4196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3437691" y="6886000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5">
                  <a:moveTo>
                    <a:pt x="0" y="244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3800306" y="7306304"/>
              <a:ext cx="7620" cy="30480"/>
            </a:xfrm>
            <a:custGeom>
              <a:avLst/>
              <a:gdLst/>
              <a:ahLst/>
              <a:cxnLst/>
              <a:rect l="l" t="t" r="r" b="b"/>
              <a:pathLst>
                <a:path w="7620" h="30479">
                  <a:moveTo>
                    <a:pt x="7461" y="0"/>
                  </a:moveTo>
                  <a:lnTo>
                    <a:pt x="2238" y="23777"/>
                  </a:lnTo>
                  <a:lnTo>
                    <a:pt x="0" y="300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3764492" y="7360852"/>
              <a:ext cx="27305" cy="46355"/>
            </a:xfrm>
            <a:custGeom>
              <a:avLst/>
              <a:gdLst/>
              <a:ahLst/>
              <a:cxnLst/>
              <a:rect l="l" t="t" r="r" b="b"/>
              <a:pathLst>
                <a:path w="27304" h="46354">
                  <a:moveTo>
                    <a:pt x="26860" y="0"/>
                  </a:moveTo>
                  <a:lnTo>
                    <a:pt x="20145" y="15385"/>
                  </a:lnTo>
                  <a:lnTo>
                    <a:pt x="7461" y="36365"/>
                  </a:ln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3706295" y="7427989"/>
              <a:ext cx="41275" cy="35560"/>
            </a:xfrm>
            <a:custGeom>
              <a:avLst/>
              <a:gdLst/>
              <a:ahLst/>
              <a:cxnLst/>
              <a:rect l="l" t="t" r="r" b="b"/>
              <a:pathLst>
                <a:path w="41275" h="35559">
                  <a:moveTo>
                    <a:pt x="41036" y="0"/>
                  </a:moveTo>
                  <a:lnTo>
                    <a:pt x="33575" y="7692"/>
                  </a:lnTo>
                  <a:lnTo>
                    <a:pt x="14922" y="24476"/>
                  </a:lnTo>
                  <a:lnTo>
                    <a:pt x="0" y="3496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3631682" y="7476942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70" h="21590">
                  <a:moveTo>
                    <a:pt x="51482" y="0"/>
                  </a:moveTo>
                  <a:lnTo>
                    <a:pt x="46259" y="2797"/>
                  </a:lnTo>
                  <a:lnTo>
                    <a:pt x="23129" y="13287"/>
                  </a:lnTo>
                  <a:lnTo>
                    <a:pt x="0" y="2098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3558563" y="7265743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7461" y="0"/>
                  </a:moveTo>
                  <a:lnTo>
                    <a:pt x="0" y="6993"/>
                  </a:lnTo>
                  <a:lnTo>
                    <a:pt x="177576" y="173436"/>
                  </a:lnTo>
                  <a:lnTo>
                    <a:pt x="185037" y="166443"/>
                  </a:lnTo>
                  <a:lnTo>
                    <a:pt x="74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3551101" y="7246159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0" y="26575"/>
                  </a:moveTo>
                  <a:lnTo>
                    <a:pt x="0" y="0"/>
                  </a:lnTo>
                  <a:lnTo>
                    <a:pt x="14176" y="0"/>
                  </a:lnTo>
                  <a:lnTo>
                    <a:pt x="14176" y="13287"/>
                  </a:lnTo>
                  <a:lnTo>
                    <a:pt x="7461" y="13287"/>
                  </a:lnTo>
                  <a:lnTo>
                    <a:pt x="7461" y="26575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3803289" y="7246159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70" h="26670">
                  <a:moveTo>
                    <a:pt x="13430" y="26575"/>
                  </a:moveTo>
                  <a:lnTo>
                    <a:pt x="13430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13430" y="26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2184211" y="6060775"/>
              <a:ext cx="175895" cy="164465"/>
            </a:xfrm>
            <a:custGeom>
              <a:avLst/>
              <a:gdLst/>
              <a:ahLst/>
              <a:cxnLst/>
              <a:rect l="l" t="t" r="r" b="b"/>
              <a:pathLst>
                <a:path w="175894" h="164464">
                  <a:moveTo>
                    <a:pt x="175338" y="158051"/>
                  </a:moveTo>
                  <a:lnTo>
                    <a:pt x="167876" y="164345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75338" y="15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2352089" y="6218825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2352089" y="5774046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8352" y="0"/>
                  </a:lnTo>
                  <a:lnTo>
                    <a:pt x="28352" y="12588"/>
                  </a:lnTo>
                  <a:lnTo>
                    <a:pt x="14176" y="12588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2270762" y="6004129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56705" y="0"/>
                  </a:moveTo>
                  <a:lnTo>
                    <a:pt x="30590" y="3496"/>
                  </a:lnTo>
                  <a:lnTo>
                    <a:pt x="5968" y="10490"/>
                  </a:lnTo>
                  <a:lnTo>
                    <a:pt x="0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2198388" y="6027207"/>
              <a:ext cx="46355" cy="29209"/>
            </a:xfrm>
            <a:custGeom>
              <a:avLst/>
              <a:gdLst/>
              <a:ahLst/>
              <a:cxnLst/>
              <a:rect l="l" t="t" r="r" b="b"/>
              <a:pathLst>
                <a:path w="46355" h="29210">
                  <a:moveTo>
                    <a:pt x="46259" y="0"/>
                  </a:moveTo>
                  <a:lnTo>
                    <a:pt x="30590" y="7692"/>
                  </a:lnTo>
                  <a:lnTo>
                    <a:pt x="8953" y="21679"/>
                  </a:lnTo>
                  <a:lnTo>
                    <a:pt x="0" y="28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2145414" y="6074063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32829" y="0"/>
                  </a:moveTo>
                  <a:lnTo>
                    <a:pt x="24621" y="8392"/>
                  </a:lnTo>
                  <a:lnTo>
                    <a:pt x="8953" y="27973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2117061" y="6139800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15668" y="0"/>
                  </a:moveTo>
                  <a:lnTo>
                    <a:pt x="13430" y="5594"/>
                  </a:lnTo>
                  <a:lnTo>
                    <a:pt x="5222" y="28673"/>
                  </a:lnTo>
                  <a:lnTo>
                    <a:pt x="0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2308068" y="5780340"/>
              <a:ext cx="44450" cy="41275"/>
            </a:xfrm>
            <a:custGeom>
              <a:avLst/>
              <a:gdLst/>
              <a:ahLst/>
              <a:cxnLst/>
              <a:rect l="l" t="t" r="r" b="b"/>
              <a:pathLst>
                <a:path w="44450" h="41275">
                  <a:moveTo>
                    <a:pt x="44021" y="0"/>
                  </a:moveTo>
                  <a:lnTo>
                    <a:pt x="0" y="4126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2248378" y="5840482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2184211" y="5895731"/>
              <a:ext cx="52069" cy="49530"/>
            </a:xfrm>
            <a:custGeom>
              <a:avLst/>
              <a:gdLst/>
              <a:ahLst/>
              <a:cxnLst/>
              <a:rect l="l" t="t" r="r" b="b"/>
              <a:pathLst>
                <a:path w="52069" h="49529">
                  <a:moveTo>
                    <a:pt x="44021" y="0"/>
                  </a:moveTo>
                  <a:lnTo>
                    <a:pt x="0" y="41960"/>
                  </a:lnTo>
                  <a:lnTo>
                    <a:pt x="7461" y="48953"/>
                  </a:lnTo>
                  <a:lnTo>
                    <a:pt x="51482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2255840" y="5847476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5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2314783" y="5780339"/>
              <a:ext cx="45085" cy="48260"/>
            </a:xfrm>
            <a:custGeom>
              <a:avLst/>
              <a:gdLst/>
              <a:ahLst/>
              <a:cxnLst/>
              <a:rect l="l" t="t" r="r" b="b"/>
              <a:pathLst>
                <a:path w="45085" h="48260">
                  <a:moveTo>
                    <a:pt x="0" y="48254"/>
                  </a:moveTo>
                  <a:lnTo>
                    <a:pt x="44767" y="6993"/>
                  </a:lnTo>
                  <a:lnTo>
                    <a:pt x="37305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2117061" y="5813207"/>
              <a:ext cx="15875" cy="53340"/>
            </a:xfrm>
            <a:custGeom>
              <a:avLst/>
              <a:gdLst/>
              <a:ahLst/>
              <a:cxnLst/>
              <a:rect l="l" t="t" r="r" b="b"/>
              <a:pathLst>
                <a:path w="15875" h="53339">
                  <a:moveTo>
                    <a:pt x="0" y="0"/>
                  </a:moveTo>
                  <a:lnTo>
                    <a:pt x="5222" y="23777"/>
                  </a:lnTo>
                  <a:lnTo>
                    <a:pt x="13430" y="47555"/>
                  </a:lnTo>
                  <a:lnTo>
                    <a:pt x="15668" y="531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2145414" y="5889436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0" y="0"/>
                  </a:moveTo>
                  <a:lnTo>
                    <a:pt x="8953" y="14686"/>
                  </a:lnTo>
                  <a:lnTo>
                    <a:pt x="24621" y="33568"/>
                  </a:lnTo>
                  <a:lnTo>
                    <a:pt x="32829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2198388" y="5949578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5" h="29845">
                  <a:moveTo>
                    <a:pt x="0" y="0"/>
                  </a:moveTo>
                  <a:lnTo>
                    <a:pt x="8953" y="7692"/>
                  </a:lnTo>
                  <a:lnTo>
                    <a:pt x="30590" y="20980"/>
                  </a:lnTo>
                  <a:lnTo>
                    <a:pt x="46259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2270761" y="5989443"/>
              <a:ext cx="57150" cy="12700"/>
            </a:xfrm>
            <a:custGeom>
              <a:avLst/>
              <a:gdLst/>
              <a:ahLst/>
              <a:cxnLst/>
              <a:rect l="l" t="t" r="r" b="b"/>
              <a:pathLst>
                <a:path w="57150" h="12700">
                  <a:moveTo>
                    <a:pt x="0" y="0"/>
                  </a:moveTo>
                  <a:lnTo>
                    <a:pt x="5968" y="2098"/>
                  </a:lnTo>
                  <a:lnTo>
                    <a:pt x="30590" y="8392"/>
                  </a:lnTo>
                  <a:lnTo>
                    <a:pt x="56705" y="1258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2352086" y="5780338"/>
              <a:ext cx="10795" cy="222885"/>
            </a:xfrm>
            <a:custGeom>
              <a:avLst/>
              <a:gdLst/>
              <a:ahLst/>
              <a:cxnLst/>
              <a:rect l="l" t="t" r="r" b="b"/>
              <a:pathLst>
                <a:path w="10794" h="222885">
                  <a:moveTo>
                    <a:pt x="10445" y="0"/>
                  </a:moveTo>
                  <a:lnTo>
                    <a:pt x="0" y="0"/>
                  </a:lnTo>
                  <a:lnTo>
                    <a:pt x="0" y="222390"/>
                  </a:lnTo>
                  <a:lnTo>
                    <a:pt x="10445" y="222390"/>
                  </a:lnTo>
                  <a:lnTo>
                    <a:pt x="104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2016335" y="4726430"/>
              <a:ext cx="10912475" cy="3142615"/>
            </a:xfrm>
            <a:custGeom>
              <a:avLst/>
              <a:gdLst/>
              <a:ahLst/>
              <a:cxnLst/>
              <a:rect l="l" t="t" r="r" b="b"/>
              <a:pathLst>
                <a:path w="10912475" h="3142615">
                  <a:moveTo>
                    <a:pt x="10911992" y="3142144"/>
                  </a:moveTo>
                  <a:lnTo>
                    <a:pt x="10911992" y="0"/>
                  </a:lnTo>
                  <a:lnTo>
                    <a:pt x="0" y="0"/>
                  </a:lnTo>
                  <a:lnTo>
                    <a:pt x="0" y="157352"/>
                  </a:lnTo>
                  <a:lnTo>
                    <a:pt x="335753" y="4713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2393872" y="5181702"/>
              <a:ext cx="0" cy="592455"/>
            </a:xfrm>
            <a:custGeom>
              <a:avLst/>
              <a:gdLst/>
              <a:ahLst/>
              <a:cxnLst/>
              <a:rect l="l" t="t" r="r" b="b"/>
              <a:pathLst>
                <a:path h="592454">
                  <a:moveTo>
                    <a:pt x="0" y="0"/>
                  </a:moveTo>
                  <a:lnTo>
                    <a:pt x="0" y="5923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2058118" y="7358055"/>
              <a:ext cx="1423035" cy="0"/>
            </a:xfrm>
            <a:custGeom>
              <a:avLst/>
              <a:gdLst/>
              <a:ahLst/>
              <a:cxnLst/>
              <a:rect l="l" t="t" r="r" b="b"/>
              <a:pathLst>
                <a:path w="1423035">
                  <a:moveTo>
                    <a:pt x="0" y="0"/>
                  </a:moveTo>
                  <a:lnTo>
                    <a:pt x="14228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2016335" y="767835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2289415" y="7377636"/>
              <a:ext cx="1062990" cy="0"/>
            </a:xfrm>
            <a:custGeom>
              <a:avLst/>
              <a:gdLst/>
              <a:ahLst/>
              <a:cxnLst/>
              <a:rect l="l" t="t" r="r" b="b"/>
              <a:pathLst>
                <a:path w="1062989">
                  <a:moveTo>
                    <a:pt x="1062473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2299861" y="7367846"/>
              <a:ext cx="1062990" cy="0"/>
            </a:xfrm>
            <a:custGeom>
              <a:avLst/>
              <a:gdLst/>
              <a:ahLst/>
              <a:cxnLst/>
              <a:rect l="l" t="t" r="r" b="b"/>
              <a:pathLst>
                <a:path w="1062989">
                  <a:moveTo>
                    <a:pt x="1062473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2016335" y="7318893"/>
              <a:ext cx="10912475" cy="549910"/>
            </a:xfrm>
            <a:custGeom>
              <a:avLst/>
              <a:gdLst/>
              <a:ahLst/>
              <a:cxnLst/>
              <a:rect l="l" t="t" r="r" b="b"/>
              <a:pathLst>
                <a:path w="10912475" h="549909">
                  <a:moveTo>
                    <a:pt x="335753" y="0"/>
                  </a:moveTo>
                  <a:lnTo>
                    <a:pt x="0" y="0"/>
                  </a:lnTo>
                  <a:lnTo>
                    <a:pt x="0" y="549683"/>
                  </a:lnTo>
                  <a:lnTo>
                    <a:pt x="10911992" y="5496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2016335" y="4883781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h="89535">
                  <a:moveTo>
                    <a:pt x="0" y="0"/>
                  </a:moveTo>
                  <a:lnTo>
                    <a:pt x="0" y="8951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2016335" y="502574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2016335" y="518309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2016335" y="534045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2016335" y="549780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2016335" y="565515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2016335" y="581250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2016335" y="596985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2016335" y="612721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2016335" y="628456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2016335" y="644191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2016335" y="659926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2016335" y="675661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2016335" y="691397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2016335" y="707132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2016335" y="7228675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4">
                  <a:moveTo>
                    <a:pt x="0" y="0"/>
                  </a:moveTo>
                  <a:lnTo>
                    <a:pt x="0" y="9021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2058118" y="7678353"/>
              <a:ext cx="10828655" cy="151130"/>
            </a:xfrm>
            <a:custGeom>
              <a:avLst/>
              <a:gdLst/>
              <a:ahLst/>
              <a:cxnLst/>
              <a:rect l="l" t="t" r="r" b="b"/>
              <a:pathLst>
                <a:path w="10828655" h="151129">
                  <a:moveTo>
                    <a:pt x="0" y="0"/>
                  </a:moveTo>
                  <a:lnTo>
                    <a:pt x="0" y="151057"/>
                  </a:lnTo>
                  <a:lnTo>
                    <a:pt x="10828427" y="1510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7178733" y="7449670"/>
              <a:ext cx="70485" cy="0"/>
            </a:xfrm>
            <a:custGeom>
              <a:avLst/>
              <a:gdLst/>
              <a:ahLst/>
              <a:cxnLst/>
              <a:rect l="l" t="t" r="r" b="b"/>
              <a:pathLst>
                <a:path w="70484">
                  <a:moveTo>
                    <a:pt x="70135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6569899" y="6742633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5">
                  <a:moveTo>
                    <a:pt x="0" y="0"/>
                  </a:moveTo>
                  <a:lnTo>
                    <a:pt x="0" y="18322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8424006" y="7436380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h="130809">
                  <a:moveTo>
                    <a:pt x="0" y="0"/>
                  </a:moveTo>
                  <a:lnTo>
                    <a:pt x="0" y="13077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7178733" y="6742633"/>
              <a:ext cx="0" cy="707390"/>
            </a:xfrm>
            <a:custGeom>
              <a:avLst/>
              <a:gdLst/>
              <a:ahLst/>
              <a:cxnLst/>
              <a:rect l="l" t="t" r="r" b="b"/>
              <a:pathLst>
                <a:path h="707390">
                  <a:moveTo>
                    <a:pt x="0" y="0"/>
                  </a:moveTo>
                  <a:lnTo>
                    <a:pt x="0" y="70703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7220516" y="6742633"/>
              <a:ext cx="0" cy="668020"/>
            </a:xfrm>
            <a:custGeom>
              <a:avLst/>
              <a:gdLst/>
              <a:ahLst/>
              <a:cxnLst/>
              <a:rect l="l" t="t" r="r" b="b"/>
              <a:pathLst>
                <a:path h="668020">
                  <a:moveTo>
                    <a:pt x="0" y="0"/>
                  </a:moveTo>
                  <a:lnTo>
                    <a:pt x="0" y="66787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7514487" y="7410506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0" y="3496"/>
                  </a:moveTo>
                  <a:lnTo>
                    <a:pt x="4476" y="0"/>
                  </a:lnTo>
                </a:path>
              </a:pathLst>
            </a:custGeom>
            <a:ln w="4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7514487" y="7410505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0" y="31470"/>
                  </a:moveTo>
                  <a:lnTo>
                    <a:pt x="33575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7536124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7565969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7595067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7624912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7654757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7684602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7714447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7743545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7773390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7803235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7833080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7862178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7892023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7921868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7951712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7981557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8010656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8040501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8070345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8100190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8129289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8159134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8188979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8218823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8248667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8277767" y="7410506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8307612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8337456" y="7410506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09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8367301" y="743568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4" h="14604">
                  <a:moveTo>
                    <a:pt x="0" y="13986"/>
                  </a:moveTo>
                  <a:lnTo>
                    <a:pt x="14176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7514487" y="7410505"/>
              <a:ext cx="867410" cy="0"/>
            </a:xfrm>
            <a:custGeom>
              <a:avLst/>
              <a:gdLst/>
              <a:ahLst/>
              <a:cxnLst/>
              <a:rect l="l" t="t" r="r" b="b"/>
              <a:pathLst>
                <a:path w="867409">
                  <a:moveTo>
                    <a:pt x="866990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7220516" y="7410505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2835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2886545" y="7541282"/>
              <a:ext cx="0" cy="288290"/>
            </a:xfrm>
            <a:custGeom>
              <a:avLst/>
              <a:gdLst/>
              <a:ahLst/>
              <a:cxnLst/>
              <a:rect l="l" t="t" r="r" b="b"/>
              <a:pathLst>
                <a:path h="288290">
                  <a:moveTo>
                    <a:pt x="0" y="2881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2886545" y="4765594"/>
              <a:ext cx="0" cy="2527300"/>
            </a:xfrm>
            <a:custGeom>
              <a:avLst/>
              <a:gdLst/>
              <a:ahLst/>
              <a:cxnLst/>
              <a:rect l="l" t="t" r="r" b="b"/>
              <a:pathLst>
                <a:path h="2527300">
                  <a:moveTo>
                    <a:pt x="0" y="25267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1417436" y="4792169"/>
              <a:ext cx="1440815" cy="0"/>
            </a:xfrm>
            <a:custGeom>
              <a:avLst/>
              <a:gdLst/>
              <a:ahLst/>
              <a:cxnLst/>
              <a:rect l="l" t="t" r="r" b="b"/>
              <a:pathLst>
                <a:path w="1440815">
                  <a:moveTo>
                    <a:pt x="1440756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1417436" y="7436380"/>
              <a:ext cx="364490" cy="0"/>
            </a:xfrm>
            <a:custGeom>
              <a:avLst/>
              <a:gdLst/>
              <a:ahLst/>
              <a:cxnLst/>
              <a:rect l="l" t="t" r="r" b="b"/>
              <a:pathLst>
                <a:path w="364490">
                  <a:moveTo>
                    <a:pt x="0" y="0"/>
                  </a:moveTo>
                  <a:lnTo>
                    <a:pt x="3641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2047161" y="7095801"/>
              <a:ext cx="419734" cy="340995"/>
            </a:xfrm>
            <a:custGeom>
              <a:avLst/>
              <a:gdLst/>
              <a:ahLst/>
              <a:cxnLst/>
              <a:rect l="l" t="t" r="r" b="b"/>
              <a:pathLst>
                <a:path w="419734" h="340995">
                  <a:moveTo>
                    <a:pt x="0" y="340579"/>
                  </a:moveTo>
                  <a:lnTo>
                    <a:pt x="419318" y="340579"/>
                  </a:lnTo>
                  <a:lnTo>
                    <a:pt x="419318" y="0"/>
                  </a:lnTo>
                </a:path>
              </a:pathLst>
            </a:custGeom>
            <a:ln w="43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2466479" y="6781796"/>
              <a:ext cx="0" cy="66040"/>
            </a:xfrm>
            <a:custGeom>
              <a:avLst/>
              <a:gdLst/>
              <a:ahLst/>
              <a:cxnLst/>
              <a:rect l="l" t="t" r="r" b="b"/>
              <a:pathLst>
                <a:path h="66040">
                  <a:moveTo>
                    <a:pt x="0" y="6573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2438873" y="7095801"/>
              <a:ext cx="0" cy="314960"/>
            </a:xfrm>
            <a:custGeom>
              <a:avLst/>
              <a:gdLst/>
              <a:ahLst/>
              <a:cxnLst/>
              <a:rect l="l" t="t" r="r" b="b"/>
              <a:pathLst>
                <a:path h="314959">
                  <a:moveTo>
                    <a:pt x="0" y="31470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2438873" y="6820959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2657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9123120" y="7436380"/>
              <a:ext cx="2294890" cy="0"/>
            </a:xfrm>
            <a:custGeom>
              <a:avLst/>
              <a:gdLst/>
              <a:ahLst/>
              <a:cxnLst/>
              <a:rect l="l" t="t" r="r" b="b"/>
              <a:pathLst>
                <a:path w="2294890">
                  <a:moveTo>
                    <a:pt x="0" y="0"/>
                  </a:moveTo>
                  <a:lnTo>
                    <a:pt x="229431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9123120" y="7397219"/>
              <a:ext cx="2252980" cy="0"/>
            </a:xfrm>
            <a:custGeom>
              <a:avLst/>
              <a:gdLst/>
              <a:ahLst/>
              <a:cxnLst/>
              <a:rect l="l" t="t" r="r" b="b"/>
              <a:pathLst>
                <a:path w="2252979">
                  <a:moveTo>
                    <a:pt x="0" y="0"/>
                  </a:moveTo>
                  <a:lnTo>
                    <a:pt x="225253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2058117" y="4765594"/>
              <a:ext cx="10828655" cy="416559"/>
            </a:xfrm>
            <a:custGeom>
              <a:avLst/>
              <a:gdLst/>
              <a:ahLst/>
              <a:cxnLst/>
              <a:rect l="l" t="t" r="r" b="b"/>
              <a:pathLst>
                <a:path w="10828655" h="416560">
                  <a:moveTo>
                    <a:pt x="10828427" y="0"/>
                  </a:moveTo>
                  <a:lnTo>
                    <a:pt x="0" y="0"/>
                  </a:lnTo>
                  <a:lnTo>
                    <a:pt x="0" y="101404"/>
                  </a:lnTo>
                  <a:lnTo>
                    <a:pt x="335753" y="4161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2058118" y="4922946"/>
              <a:ext cx="0" cy="70485"/>
            </a:xfrm>
            <a:custGeom>
              <a:avLst/>
              <a:gdLst/>
              <a:ahLst/>
              <a:cxnLst/>
              <a:rect l="l" t="t" r="r" b="b"/>
              <a:pathLst>
                <a:path h="70485">
                  <a:moveTo>
                    <a:pt x="0" y="0"/>
                  </a:moveTo>
                  <a:lnTo>
                    <a:pt x="0" y="69934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2058118" y="504533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2058118" y="520268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2058118" y="536003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2058118" y="551738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2058118" y="567473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2058118" y="583209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2058118" y="598944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2058118" y="614679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2058118" y="630414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2058118" y="6461499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2058118" y="661885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2058118" y="677620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2058118" y="6933555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2058118" y="7090907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09">
                  <a:moveTo>
                    <a:pt x="0" y="0"/>
                  </a:moveTo>
                  <a:lnTo>
                    <a:pt x="0" y="1049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2058118" y="724825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63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2016335" y="7358055"/>
              <a:ext cx="41910" cy="32384"/>
            </a:xfrm>
            <a:custGeom>
              <a:avLst/>
              <a:gdLst/>
              <a:ahLst/>
              <a:cxnLst/>
              <a:rect l="l" t="t" r="r" b="b"/>
              <a:pathLst>
                <a:path w="41910" h="32384">
                  <a:moveTo>
                    <a:pt x="41782" y="0"/>
                  </a:moveTo>
                  <a:lnTo>
                    <a:pt x="41782" y="32169"/>
                  </a:lnTo>
                  <a:lnTo>
                    <a:pt x="0" y="321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2373726" y="5315276"/>
              <a:ext cx="0" cy="380365"/>
            </a:xfrm>
            <a:custGeom>
              <a:avLst/>
              <a:gdLst/>
              <a:ahLst/>
              <a:cxnLst/>
              <a:rect l="l" t="t" r="r" b="b"/>
              <a:pathLst>
                <a:path h="380364">
                  <a:moveTo>
                    <a:pt x="0" y="3797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2886545" y="666430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2886545" y="642862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2886545" y="593769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2886545" y="5702011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2908182" y="5702014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79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2886545" y="5211074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2886545" y="4975397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2908182" y="4975396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79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2886545" y="729231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2299861" y="7819622"/>
              <a:ext cx="567055" cy="0"/>
            </a:xfrm>
            <a:custGeom>
              <a:avLst/>
              <a:gdLst/>
              <a:ahLst/>
              <a:cxnLst/>
              <a:rect l="l" t="t" r="r" b="b"/>
              <a:pathLst>
                <a:path w="567055">
                  <a:moveTo>
                    <a:pt x="567050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3480966" y="731889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2289414" y="735805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0" y="19581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2289415" y="7809830"/>
              <a:ext cx="588010" cy="19685"/>
            </a:xfrm>
            <a:custGeom>
              <a:avLst/>
              <a:gdLst/>
              <a:ahLst/>
              <a:cxnLst/>
              <a:rect l="l" t="t" r="r" b="b"/>
              <a:pathLst>
                <a:path w="588010" h="19684">
                  <a:moveTo>
                    <a:pt x="587941" y="0"/>
                  </a:moveTo>
                  <a:lnTo>
                    <a:pt x="0" y="0"/>
                  </a:lnTo>
                  <a:lnTo>
                    <a:pt x="0" y="19581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2299859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2855719" y="7358055"/>
              <a:ext cx="518159" cy="471805"/>
            </a:xfrm>
            <a:custGeom>
              <a:avLst/>
              <a:gdLst/>
              <a:ahLst/>
              <a:cxnLst/>
              <a:rect l="l" t="t" r="r" b="b"/>
              <a:pathLst>
                <a:path w="518160" h="471804">
                  <a:moveTo>
                    <a:pt x="517806" y="0"/>
                  </a:moveTo>
                  <a:lnTo>
                    <a:pt x="0" y="471356"/>
                  </a:lnTo>
                </a:path>
              </a:pathLst>
            </a:custGeom>
            <a:ln w="86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2449830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2449830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2449830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2372979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2372979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2372979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2299859" y="735805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9790"/>
                  </a:moveTo>
                  <a:lnTo>
                    <a:pt x="0" y="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2526679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2526679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2526679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2604276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2604276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2604276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2681127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2681127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2681127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2757978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2757978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2757978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2834827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2834827" y="7377636"/>
              <a:ext cx="0" cy="432434"/>
            </a:xfrm>
            <a:custGeom>
              <a:avLst/>
              <a:gdLst/>
              <a:ahLst/>
              <a:cxnLst/>
              <a:rect l="l" t="t" r="r" b="b"/>
              <a:pathLst>
                <a:path h="432434">
                  <a:moveTo>
                    <a:pt x="0" y="0"/>
                  </a:moveTo>
                  <a:lnTo>
                    <a:pt x="0" y="43219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2834827" y="781962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2911678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2911678" y="7377636"/>
              <a:ext cx="0" cy="401320"/>
            </a:xfrm>
            <a:custGeom>
              <a:avLst/>
              <a:gdLst/>
              <a:ahLst/>
              <a:cxnLst/>
              <a:rect l="l" t="t" r="r" b="b"/>
              <a:pathLst>
                <a:path h="401320">
                  <a:moveTo>
                    <a:pt x="0" y="0"/>
                  </a:moveTo>
                  <a:lnTo>
                    <a:pt x="0" y="400723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2988527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2988527" y="7377636"/>
              <a:ext cx="0" cy="330835"/>
            </a:xfrm>
            <a:custGeom>
              <a:avLst/>
              <a:gdLst/>
              <a:ahLst/>
              <a:cxnLst/>
              <a:rect l="l" t="t" r="r" b="b"/>
              <a:pathLst>
                <a:path h="330834">
                  <a:moveTo>
                    <a:pt x="0" y="0"/>
                  </a:moveTo>
                  <a:lnTo>
                    <a:pt x="0" y="330788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3065379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3065379" y="7377636"/>
              <a:ext cx="0" cy="260350"/>
            </a:xfrm>
            <a:custGeom>
              <a:avLst/>
              <a:gdLst/>
              <a:ahLst/>
              <a:cxnLst/>
              <a:rect l="l" t="t" r="r" b="b"/>
              <a:pathLst>
                <a:path h="260350">
                  <a:moveTo>
                    <a:pt x="0" y="0"/>
                  </a:moveTo>
                  <a:lnTo>
                    <a:pt x="0" y="260155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3142975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3142975" y="737763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90221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2352089" y="727902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2352089" y="577404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2373726" y="6297152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4">
                  <a:moveTo>
                    <a:pt x="0" y="0"/>
                  </a:moveTo>
                  <a:lnTo>
                    <a:pt x="0" y="4713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2886545" y="754128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2146159" y="4976794"/>
              <a:ext cx="171450" cy="161290"/>
            </a:xfrm>
            <a:custGeom>
              <a:avLst/>
              <a:gdLst/>
              <a:ahLst/>
              <a:cxnLst/>
              <a:rect l="l" t="t" r="r" b="b"/>
              <a:pathLst>
                <a:path w="171450" h="161289">
                  <a:moveTo>
                    <a:pt x="0" y="0"/>
                  </a:moveTo>
                  <a:lnTo>
                    <a:pt x="170861" y="1608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2352089" y="623211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2352089" y="5315276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2352089" y="569501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417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2302844" y="5123655"/>
              <a:ext cx="29209" cy="28575"/>
            </a:xfrm>
            <a:custGeom>
              <a:avLst/>
              <a:gdLst/>
              <a:ahLst/>
              <a:cxnLst/>
              <a:rect l="l" t="t" r="r" b="b"/>
              <a:pathLst>
                <a:path w="29210" h="28575">
                  <a:moveTo>
                    <a:pt x="0" y="27973"/>
                  </a:moveTo>
                  <a:lnTo>
                    <a:pt x="290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2131238" y="4962806"/>
              <a:ext cx="29845" cy="28575"/>
            </a:xfrm>
            <a:custGeom>
              <a:avLst/>
              <a:gdLst/>
              <a:ahLst/>
              <a:cxnLst/>
              <a:rect l="l" t="t" r="r" b="b"/>
              <a:pathLst>
                <a:path w="29844" h="28575">
                  <a:moveTo>
                    <a:pt x="0" y="27973"/>
                  </a:moveTo>
                  <a:lnTo>
                    <a:pt x="298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2352089" y="6297152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2352089" y="6768508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10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2393872" y="6232112"/>
              <a:ext cx="0" cy="1087120"/>
            </a:xfrm>
            <a:custGeom>
              <a:avLst/>
              <a:gdLst/>
              <a:ahLst/>
              <a:cxnLst/>
              <a:rect l="l" t="t" r="r" b="b"/>
              <a:pathLst>
                <a:path h="1087120">
                  <a:moveTo>
                    <a:pt x="0" y="0"/>
                  </a:moveTo>
                  <a:lnTo>
                    <a:pt x="0" y="1007752"/>
                  </a:lnTo>
                  <a:lnTo>
                    <a:pt x="0" y="10867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2352089" y="5197785"/>
              <a:ext cx="0" cy="2121535"/>
            </a:xfrm>
            <a:custGeom>
              <a:avLst/>
              <a:gdLst/>
              <a:ahLst/>
              <a:cxnLst/>
              <a:rect l="l" t="t" r="r" b="b"/>
              <a:pathLst>
                <a:path h="2121534">
                  <a:moveTo>
                    <a:pt x="0" y="0"/>
                  </a:moveTo>
                  <a:lnTo>
                    <a:pt x="0" y="21211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2964887" y="7518203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5" h="14604">
                  <a:moveTo>
                    <a:pt x="0" y="13986"/>
                  </a:moveTo>
                  <a:lnTo>
                    <a:pt x="25368" y="9091"/>
                  </a:lnTo>
                  <a:lnTo>
                    <a:pt x="49989" y="2098"/>
                  </a:lnTo>
                  <a:lnTo>
                    <a:pt x="5595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3046214" y="7477643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5" h="29845">
                  <a:moveTo>
                    <a:pt x="0" y="29372"/>
                  </a:moveTo>
                  <a:lnTo>
                    <a:pt x="15668" y="20980"/>
                  </a:lnTo>
                  <a:lnTo>
                    <a:pt x="36559" y="6993"/>
                  </a:lnTo>
                  <a:lnTo>
                    <a:pt x="4625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3112619" y="7417498"/>
              <a:ext cx="33020" cy="42545"/>
            </a:xfrm>
            <a:custGeom>
              <a:avLst/>
              <a:gdLst/>
              <a:ahLst/>
              <a:cxnLst/>
              <a:rect l="l" t="t" r="r" b="b"/>
              <a:pathLst>
                <a:path w="33019" h="42545">
                  <a:moveTo>
                    <a:pt x="0" y="41960"/>
                  </a:moveTo>
                  <a:lnTo>
                    <a:pt x="8207" y="33568"/>
                  </a:lnTo>
                  <a:lnTo>
                    <a:pt x="23875" y="14686"/>
                  </a:lnTo>
                  <a:lnTo>
                    <a:pt x="328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3158878" y="7342670"/>
              <a:ext cx="17780" cy="52069"/>
            </a:xfrm>
            <a:custGeom>
              <a:avLst/>
              <a:gdLst/>
              <a:ahLst/>
              <a:cxnLst/>
              <a:rect l="l" t="t" r="r" b="b"/>
              <a:pathLst>
                <a:path w="17780" h="52070">
                  <a:moveTo>
                    <a:pt x="0" y="51751"/>
                  </a:moveTo>
                  <a:lnTo>
                    <a:pt x="2238" y="46156"/>
                  </a:lnTo>
                  <a:lnTo>
                    <a:pt x="11191" y="23078"/>
                  </a:lnTo>
                  <a:lnTo>
                    <a:pt x="171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2920866" y="7298611"/>
              <a:ext cx="186055" cy="174625"/>
            </a:xfrm>
            <a:custGeom>
              <a:avLst/>
              <a:gdLst/>
              <a:ahLst/>
              <a:cxnLst/>
              <a:rect l="l" t="t" r="r" b="b"/>
              <a:pathLst>
                <a:path w="186055" h="174625">
                  <a:moveTo>
                    <a:pt x="0" y="6993"/>
                  </a:moveTo>
                  <a:lnTo>
                    <a:pt x="7461" y="0"/>
                  </a:lnTo>
                  <a:lnTo>
                    <a:pt x="185783" y="167142"/>
                  </a:lnTo>
                  <a:lnTo>
                    <a:pt x="178322" y="174136"/>
                  </a:lnTo>
                  <a:lnTo>
                    <a:pt x="0" y="6993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2900721" y="729231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3430" y="13287"/>
                  </a:lnTo>
                  <a:lnTo>
                    <a:pt x="13430" y="6294"/>
                  </a:lnTo>
                  <a:lnTo>
                    <a:pt x="27606" y="6294"/>
                  </a:lnTo>
                  <a:lnTo>
                    <a:pt x="27606" y="0"/>
                  </a:lnTo>
                </a:path>
              </a:pathLst>
            </a:custGeom>
            <a:ln w="42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2900721" y="7527994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4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3430" y="0"/>
                  </a:lnTo>
                  <a:lnTo>
                    <a:pt x="13430" y="6294"/>
                  </a:lnTo>
                  <a:lnTo>
                    <a:pt x="27606" y="6294"/>
                  </a:lnTo>
                  <a:lnTo>
                    <a:pt x="27606" y="13287"/>
                  </a:lnTo>
                </a:path>
              </a:pathLst>
            </a:custGeom>
            <a:ln w="42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2393872" y="7318893"/>
              <a:ext cx="1087120" cy="0"/>
            </a:xfrm>
            <a:custGeom>
              <a:avLst/>
              <a:gdLst/>
              <a:ahLst/>
              <a:cxnLst/>
              <a:rect l="l" t="t" r="r" b="b"/>
              <a:pathLst>
                <a:path w="1087120">
                  <a:moveTo>
                    <a:pt x="0" y="0"/>
                  </a:moveTo>
                  <a:lnTo>
                    <a:pt x="1087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2925108" y="7049646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269246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2925108" y="6741936"/>
              <a:ext cx="0" cy="73025"/>
            </a:xfrm>
            <a:custGeom>
              <a:avLst/>
              <a:gdLst/>
              <a:ahLst/>
              <a:cxnLst/>
              <a:rect l="l" t="t" r="r" b="b"/>
              <a:pathLst>
                <a:path h="73025">
                  <a:moveTo>
                    <a:pt x="0" y="72731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2884071" y="7049646"/>
              <a:ext cx="41275" cy="269875"/>
            </a:xfrm>
            <a:custGeom>
              <a:avLst/>
              <a:gdLst/>
              <a:ahLst/>
              <a:cxnLst/>
              <a:rect l="l" t="t" r="r" b="b"/>
              <a:pathLst>
                <a:path w="41275" h="269875">
                  <a:moveTo>
                    <a:pt x="0" y="269246"/>
                  </a:moveTo>
                  <a:lnTo>
                    <a:pt x="0" y="0"/>
                  </a:lnTo>
                  <a:lnTo>
                    <a:pt x="41036" y="0"/>
                  </a:lnTo>
                </a:path>
              </a:pathLst>
            </a:custGeom>
            <a:ln w="44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2884072" y="6702772"/>
              <a:ext cx="1860550" cy="112395"/>
            </a:xfrm>
            <a:custGeom>
              <a:avLst/>
              <a:gdLst/>
              <a:ahLst/>
              <a:cxnLst/>
              <a:rect l="l" t="t" r="r" b="b"/>
              <a:pathLst>
                <a:path w="1860550" h="112395">
                  <a:moveTo>
                    <a:pt x="1860075" y="0"/>
                  </a:moveTo>
                  <a:lnTo>
                    <a:pt x="0" y="0"/>
                  </a:lnTo>
                  <a:lnTo>
                    <a:pt x="0" y="111894"/>
                  </a:lnTo>
                  <a:lnTo>
                    <a:pt x="41036" y="111894"/>
                  </a:lnTo>
                </a:path>
              </a:pathLst>
            </a:custGeom>
            <a:ln w="41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3523495" y="6741936"/>
              <a:ext cx="496570" cy="0"/>
            </a:xfrm>
            <a:custGeom>
              <a:avLst/>
              <a:gdLst/>
              <a:ahLst/>
              <a:cxnLst/>
              <a:rect l="l" t="t" r="r" b="b"/>
              <a:pathLst>
                <a:path w="496570">
                  <a:moveTo>
                    <a:pt x="0" y="0"/>
                  </a:moveTo>
                  <a:lnTo>
                    <a:pt x="49616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2925108" y="6741936"/>
              <a:ext cx="556260" cy="1087755"/>
            </a:xfrm>
            <a:custGeom>
              <a:avLst/>
              <a:gdLst/>
              <a:ahLst/>
              <a:cxnLst/>
              <a:rect l="l" t="t" r="r" b="b"/>
              <a:pathLst>
                <a:path w="556260" h="1087754">
                  <a:moveTo>
                    <a:pt x="0" y="0"/>
                  </a:moveTo>
                  <a:lnTo>
                    <a:pt x="555858" y="0"/>
                  </a:lnTo>
                  <a:lnTo>
                    <a:pt x="555858" y="1087477"/>
                  </a:lnTo>
                </a:path>
              </a:pathLst>
            </a:custGeom>
            <a:ln w="44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3523495" y="6741936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3523495" y="7279028"/>
              <a:ext cx="27940" cy="550545"/>
            </a:xfrm>
            <a:custGeom>
              <a:avLst/>
              <a:gdLst/>
              <a:ahLst/>
              <a:cxnLst/>
              <a:rect l="l" t="t" r="r" b="b"/>
              <a:pathLst>
                <a:path w="27939" h="550545">
                  <a:moveTo>
                    <a:pt x="27606" y="0"/>
                  </a:moveTo>
                  <a:lnTo>
                    <a:pt x="0" y="0"/>
                  </a:lnTo>
                  <a:lnTo>
                    <a:pt x="0" y="550382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3816720" y="7279028"/>
              <a:ext cx="245110" cy="0"/>
            </a:xfrm>
            <a:custGeom>
              <a:avLst/>
              <a:gdLst/>
              <a:ahLst/>
              <a:cxnLst/>
              <a:rect l="l" t="t" r="r" b="b"/>
              <a:pathLst>
                <a:path w="245110">
                  <a:moveTo>
                    <a:pt x="0" y="0"/>
                  </a:moveTo>
                  <a:lnTo>
                    <a:pt x="244727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3523495" y="7239867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3816720" y="7239867"/>
              <a:ext cx="203200" cy="0"/>
            </a:xfrm>
            <a:custGeom>
              <a:avLst/>
              <a:gdLst/>
              <a:ahLst/>
              <a:cxnLst/>
              <a:rect l="l" t="t" r="r" b="b"/>
              <a:pathLst>
                <a:path w="203200">
                  <a:moveTo>
                    <a:pt x="0" y="0"/>
                  </a:moveTo>
                  <a:lnTo>
                    <a:pt x="202944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2884071" y="7318893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0" y="0"/>
                  </a:moveTo>
                  <a:lnTo>
                    <a:pt x="4103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3816720" y="723986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4019665" y="6741936"/>
              <a:ext cx="0" cy="498475"/>
            </a:xfrm>
            <a:custGeom>
              <a:avLst/>
              <a:gdLst/>
              <a:ahLst/>
              <a:cxnLst/>
              <a:rect l="l" t="t" r="r" b="b"/>
              <a:pathLst>
                <a:path h="498475">
                  <a:moveTo>
                    <a:pt x="0" y="0"/>
                  </a:moveTo>
                  <a:lnTo>
                    <a:pt x="0" y="49793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4061447" y="6742633"/>
              <a:ext cx="0" cy="536575"/>
            </a:xfrm>
            <a:custGeom>
              <a:avLst/>
              <a:gdLst/>
              <a:ahLst/>
              <a:cxnLst/>
              <a:rect l="l" t="t" r="r" b="b"/>
              <a:pathLst>
                <a:path h="536575">
                  <a:moveTo>
                    <a:pt x="0" y="0"/>
                  </a:moveTo>
                  <a:lnTo>
                    <a:pt x="0" y="53639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3551101" y="723986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3536924" y="6762214"/>
              <a:ext cx="289560" cy="148590"/>
            </a:xfrm>
            <a:custGeom>
              <a:avLst/>
              <a:gdLst/>
              <a:ahLst/>
              <a:cxnLst/>
              <a:rect l="l" t="t" r="r" b="b"/>
              <a:pathLst>
                <a:path w="289560" h="148590">
                  <a:moveTo>
                    <a:pt x="0" y="0"/>
                  </a:moveTo>
                  <a:lnTo>
                    <a:pt x="289494" y="0"/>
                  </a:lnTo>
                  <a:lnTo>
                    <a:pt x="289494" y="116090"/>
                  </a:lnTo>
                  <a:lnTo>
                    <a:pt x="0" y="116090"/>
                  </a:lnTo>
                  <a:lnTo>
                    <a:pt x="0" y="0"/>
                  </a:lnTo>
                  <a:close/>
                </a:path>
                <a:path w="289560" h="148590">
                  <a:moveTo>
                    <a:pt x="289494" y="148260"/>
                  </a:moveTo>
                  <a:lnTo>
                    <a:pt x="0" y="148260"/>
                  </a:lnTo>
                  <a:lnTo>
                    <a:pt x="0" y="124482"/>
                  </a:lnTo>
                  <a:lnTo>
                    <a:pt x="289494" y="124482"/>
                  </a:lnTo>
                  <a:lnTo>
                    <a:pt x="289494" y="14826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3980120" y="7111888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>
                  <a:moveTo>
                    <a:pt x="0" y="0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3980120" y="7111885"/>
              <a:ext cx="40005" cy="81915"/>
            </a:xfrm>
            <a:custGeom>
              <a:avLst/>
              <a:gdLst/>
              <a:ahLst/>
              <a:cxnLst/>
              <a:rect l="l" t="t" r="r" b="b"/>
              <a:pathLst>
                <a:path w="40004" h="81915">
                  <a:moveTo>
                    <a:pt x="39544" y="81823"/>
                  </a:moveTo>
                  <a:lnTo>
                    <a:pt x="0" y="818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3829404" y="7214691"/>
              <a:ext cx="37465" cy="25400"/>
            </a:xfrm>
            <a:custGeom>
              <a:avLst/>
              <a:gdLst/>
              <a:ahLst/>
              <a:cxnLst/>
              <a:rect l="l" t="t" r="r" b="b"/>
              <a:pathLst>
                <a:path w="37464" h="25400">
                  <a:moveTo>
                    <a:pt x="37305" y="25176"/>
                  </a:moveTo>
                  <a:lnTo>
                    <a:pt x="37305" y="0"/>
                  </a:lnTo>
                  <a:lnTo>
                    <a:pt x="0" y="0"/>
                  </a:lnTo>
                  <a:lnTo>
                    <a:pt x="0" y="251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1417433" y="6179662"/>
              <a:ext cx="84455" cy="157480"/>
            </a:xfrm>
            <a:custGeom>
              <a:avLst/>
              <a:gdLst/>
              <a:ahLst/>
              <a:cxnLst/>
              <a:rect l="l" t="t" r="r" b="b"/>
              <a:pathLst>
                <a:path w="84454" h="157479">
                  <a:moveTo>
                    <a:pt x="84317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84317" y="157352"/>
                  </a:lnTo>
                  <a:close/>
                </a:path>
                <a:path w="84454" h="157479">
                  <a:moveTo>
                    <a:pt x="84317" y="157352"/>
                  </a:moveTo>
                  <a:lnTo>
                    <a:pt x="0" y="0"/>
                  </a:lnTo>
                  <a:lnTo>
                    <a:pt x="84317" y="0"/>
                  </a:lnTo>
                  <a:lnTo>
                    <a:pt x="84317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1417436" y="6179662"/>
              <a:ext cx="84455" cy="157480"/>
            </a:xfrm>
            <a:custGeom>
              <a:avLst/>
              <a:gdLst/>
              <a:ahLst/>
              <a:cxnLst/>
              <a:rect l="l" t="t" r="r" b="b"/>
              <a:pathLst>
                <a:path w="84454" h="157479">
                  <a:moveTo>
                    <a:pt x="84311" y="0"/>
                  </a:moveTo>
                  <a:lnTo>
                    <a:pt x="0" y="0"/>
                  </a:lnTo>
                  <a:lnTo>
                    <a:pt x="84311" y="157352"/>
                  </a:lnTo>
                  <a:lnTo>
                    <a:pt x="84311" y="0"/>
                  </a:lnTo>
                  <a:close/>
                </a:path>
                <a:path w="84454" h="157479">
                  <a:moveTo>
                    <a:pt x="0" y="0"/>
                  </a:moveTo>
                  <a:lnTo>
                    <a:pt x="84311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0074423" y="6257990"/>
              <a:ext cx="84455" cy="157480"/>
            </a:xfrm>
            <a:custGeom>
              <a:avLst/>
              <a:gdLst/>
              <a:ahLst/>
              <a:cxnLst/>
              <a:rect l="l" t="t" r="r" b="b"/>
              <a:pathLst>
                <a:path w="84454" h="157479">
                  <a:moveTo>
                    <a:pt x="84311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84311" y="157352"/>
                  </a:lnTo>
                  <a:close/>
                </a:path>
                <a:path w="84454" h="157479">
                  <a:moveTo>
                    <a:pt x="84311" y="157352"/>
                  </a:moveTo>
                  <a:lnTo>
                    <a:pt x="0" y="0"/>
                  </a:lnTo>
                  <a:lnTo>
                    <a:pt x="84311" y="0"/>
                  </a:lnTo>
                  <a:lnTo>
                    <a:pt x="84311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0074422" y="6257990"/>
              <a:ext cx="84455" cy="157480"/>
            </a:xfrm>
            <a:custGeom>
              <a:avLst/>
              <a:gdLst/>
              <a:ahLst/>
              <a:cxnLst/>
              <a:rect l="l" t="t" r="r" b="b"/>
              <a:pathLst>
                <a:path w="84454" h="157479">
                  <a:moveTo>
                    <a:pt x="84311" y="0"/>
                  </a:moveTo>
                  <a:lnTo>
                    <a:pt x="0" y="0"/>
                  </a:lnTo>
                  <a:lnTo>
                    <a:pt x="84311" y="157352"/>
                  </a:lnTo>
                  <a:lnTo>
                    <a:pt x="84311" y="0"/>
                  </a:lnTo>
                  <a:close/>
                </a:path>
                <a:path w="84454" h="157479">
                  <a:moveTo>
                    <a:pt x="0" y="0"/>
                  </a:moveTo>
                  <a:lnTo>
                    <a:pt x="84311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8773192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87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87" y="157352"/>
                  </a:lnTo>
                  <a:close/>
                </a:path>
                <a:path w="126365" h="157479">
                  <a:moveTo>
                    <a:pt x="126087" y="157352"/>
                  </a:moveTo>
                  <a:lnTo>
                    <a:pt x="0" y="0"/>
                  </a:lnTo>
                  <a:lnTo>
                    <a:pt x="126087" y="0"/>
                  </a:lnTo>
                  <a:lnTo>
                    <a:pt x="126087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8773189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5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7514484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5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7514487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5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5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6304281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94" y="157352"/>
                  </a:lnTo>
                  <a:close/>
                </a:path>
                <a:path w="126364" h="157479">
                  <a:moveTo>
                    <a:pt x="126094" y="157352"/>
                  </a:moveTo>
                  <a:lnTo>
                    <a:pt x="0" y="0"/>
                  </a:lnTo>
                  <a:lnTo>
                    <a:pt x="126094" y="0"/>
                  </a:lnTo>
                  <a:lnTo>
                    <a:pt x="126094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6304282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4870243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87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87" y="157352"/>
                  </a:lnTo>
                  <a:close/>
                </a:path>
                <a:path w="126364" h="157479">
                  <a:moveTo>
                    <a:pt x="126087" y="157352"/>
                  </a:moveTo>
                  <a:lnTo>
                    <a:pt x="0" y="0"/>
                  </a:lnTo>
                  <a:lnTo>
                    <a:pt x="126087" y="0"/>
                  </a:lnTo>
                  <a:lnTo>
                    <a:pt x="126087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4870240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3485445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87" y="157352"/>
                  </a:moveTo>
                  <a:lnTo>
                    <a:pt x="0" y="157352"/>
                  </a:lnTo>
                  <a:lnTo>
                    <a:pt x="0" y="0"/>
                  </a:lnTo>
                  <a:lnTo>
                    <a:pt x="126087" y="157352"/>
                  </a:lnTo>
                  <a:close/>
                </a:path>
                <a:path w="126364" h="157479">
                  <a:moveTo>
                    <a:pt x="126087" y="157352"/>
                  </a:moveTo>
                  <a:lnTo>
                    <a:pt x="0" y="0"/>
                  </a:lnTo>
                  <a:lnTo>
                    <a:pt x="126087" y="0"/>
                  </a:lnTo>
                  <a:lnTo>
                    <a:pt x="126087" y="1573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3485443" y="6257990"/>
              <a:ext cx="126364" cy="157480"/>
            </a:xfrm>
            <a:custGeom>
              <a:avLst/>
              <a:gdLst/>
              <a:ahLst/>
              <a:cxnLst/>
              <a:rect l="l" t="t" r="r" b="b"/>
              <a:pathLst>
                <a:path w="126364" h="157479">
                  <a:moveTo>
                    <a:pt x="126094" y="0"/>
                  </a:moveTo>
                  <a:lnTo>
                    <a:pt x="0" y="0"/>
                  </a:lnTo>
                  <a:lnTo>
                    <a:pt x="126094" y="157352"/>
                  </a:lnTo>
                  <a:lnTo>
                    <a:pt x="126094" y="0"/>
                  </a:lnTo>
                  <a:close/>
                </a:path>
                <a:path w="126364" h="157479">
                  <a:moveTo>
                    <a:pt x="0" y="0"/>
                  </a:moveTo>
                  <a:lnTo>
                    <a:pt x="126094" y="157352"/>
                  </a:lnTo>
                  <a:lnTo>
                    <a:pt x="0" y="1573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3485441" y="6179662"/>
              <a:ext cx="8016875" cy="236220"/>
            </a:xfrm>
            <a:custGeom>
              <a:avLst/>
              <a:gdLst/>
              <a:ahLst/>
              <a:cxnLst/>
              <a:rect l="l" t="t" r="r" b="b"/>
              <a:pathLst>
                <a:path w="8016875" h="236220">
                  <a:moveTo>
                    <a:pt x="7931992" y="157352"/>
                  </a:moveTo>
                  <a:lnTo>
                    <a:pt x="8016304" y="157352"/>
                  </a:lnTo>
                  <a:lnTo>
                    <a:pt x="8016304" y="0"/>
                  </a:lnTo>
                  <a:lnTo>
                    <a:pt x="7931992" y="0"/>
                  </a:lnTo>
                  <a:lnTo>
                    <a:pt x="7931992" y="157352"/>
                  </a:lnTo>
                  <a:close/>
                </a:path>
                <a:path w="8016875" h="236220">
                  <a:moveTo>
                    <a:pt x="6588978" y="235678"/>
                  </a:moveTo>
                  <a:lnTo>
                    <a:pt x="6673289" y="235678"/>
                  </a:lnTo>
                  <a:lnTo>
                    <a:pt x="6673289" y="78326"/>
                  </a:lnTo>
                  <a:lnTo>
                    <a:pt x="6588978" y="78326"/>
                  </a:lnTo>
                  <a:lnTo>
                    <a:pt x="6588978" y="235678"/>
                  </a:lnTo>
                  <a:close/>
                </a:path>
                <a:path w="8016875" h="236220">
                  <a:moveTo>
                    <a:pt x="5287746" y="235678"/>
                  </a:moveTo>
                  <a:lnTo>
                    <a:pt x="5413840" y="235678"/>
                  </a:lnTo>
                  <a:lnTo>
                    <a:pt x="5413840" y="78326"/>
                  </a:lnTo>
                  <a:lnTo>
                    <a:pt x="5287746" y="78326"/>
                  </a:lnTo>
                  <a:lnTo>
                    <a:pt x="5287746" y="235678"/>
                  </a:lnTo>
                  <a:close/>
                </a:path>
                <a:path w="8016875" h="236220">
                  <a:moveTo>
                    <a:pt x="4029043" y="235678"/>
                  </a:moveTo>
                  <a:lnTo>
                    <a:pt x="4155137" y="235678"/>
                  </a:lnTo>
                  <a:lnTo>
                    <a:pt x="4155137" y="78326"/>
                  </a:lnTo>
                  <a:lnTo>
                    <a:pt x="4029043" y="78326"/>
                  </a:lnTo>
                  <a:lnTo>
                    <a:pt x="4029043" y="235678"/>
                  </a:lnTo>
                  <a:close/>
                </a:path>
                <a:path w="8016875" h="236220">
                  <a:moveTo>
                    <a:pt x="2818838" y="235678"/>
                  </a:moveTo>
                  <a:lnTo>
                    <a:pt x="2944932" y="235678"/>
                  </a:lnTo>
                  <a:lnTo>
                    <a:pt x="2944932" y="78326"/>
                  </a:lnTo>
                  <a:lnTo>
                    <a:pt x="2818838" y="78326"/>
                  </a:lnTo>
                  <a:lnTo>
                    <a:pt x="2818838" y="235678"/>
                  </a:lnTo>
                  <a:close/>
                </a:path>
                <a:path w="8016875" h="236220">
                  <a:moveTo>
                    <a:pt x="1384797" y="235678"/>
                  </a:moveTo>
                  <a:lnTo>
                    <a:pt x="1510891" y="235678"/>
                  </a:lnTo>
                  <a:lnTo>
                    <a:pt x="1510891" y="78326"/>
                  </a:lnTo>
                  <a:lnTo>
                    <a:pt x="1384797" y="78326"/>
                  </a:lnTo>
                  <a:lnTo>
                    <a:pt x="1384797" y="235678"/>
                  </a:lnTo>
                  <a:close/>
                </a:path>
                <a:path w="8016875" h="236220">
                  <a:moveTo>
                    <a:pt x="0" y="235678"/>
                  </a:moveTo>
                  <a:lnTo>
                    <a:pt x="126094" y="235678"/>
                  </a:lnTo>
                  <a:lnTo>
                    <a:pt x="126094" y="78326"/>
                  </a:lnTo>
                  <a:lnTo>
                    <a:pt x="0" y="78326"/>
                  </a:lnTo>
                  <a:lnTo>
                    <a:pt x="0" y="2356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3509319" y="6428629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h="261620">
                  <a:moveTo>
                    <a:pt x="0" y="0"/>
                  </a:moveTo>
                  <a:lnTo>
                    <a:pt x="0" y="2615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3523495" y="6415342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h="287654">
                  <a:moveTo>
                    <a:pt x="0" y="0"/>
                  </a:moveTo>
                  <a:lnTo>
                    <a:pt x="0" y="2874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3495141" y="5747469"/>
              <a:ext cx="28575" cy="955675"/>
            </a:xfrm>
            <a:custGeom>
              <a:avLst/>
              <a:gdLst/>
              <a:ahLst/>
              <a:cxnLst/>
              <a:rect l="l" t="t" r="r" b="b"/>
              <a:pathLst>
                <a:path w="28575" h="955675">
                  <a:moveTo>
                    <a:pt x="0" y="681159"/>
                  </a:moveTo>
                  <a:lnTo>
                    <a:pt x="28352" y="681159"/>
                  </a:lnTo>
                  <a:lnTo>
                    <a:pt x="28352" y="667871"/>
                  </a:lnTo>
                  <a:lnTo>
                    <a:pt x="0" y="667871"/>
                  </a:lnTo>
                  <a:lnTo>
                    <a:pt x="0" y="681159"/>
                  </a:lnTo>
                  <a:close/>
                </a:path>
                <a:path w="28575" h="955675">
                  <a:moveTo>
                    <a:pt x="0" y="667871"/>
                  </a:moveTo>
                  <a:lnTo>
                    <a:pt x="0" y="955301"/>
                  </a:lnTo>
                </a:path>
                <a:path w="28575" h="955675">
                  <a:moveTo>
                    <a:pt x="0" y="942713"/>
                  </a:moveTo>
                  <a:lnTo>
                    <a:pt x="28352" y="942713"/>
                  </a:lnTo>
                  <a:lnTo>
                    <a:pt x="28352" y="955301"/>
                  </a:lnTo>
                  <a:lnTo>
                    <a:pt x="0" y="955301"/>
                  </a:lnTo>
                  <a:lnTo>
                    <a:pt x="0" y="942713"/>
                  </a:lnTo>
                  <a:close/>
                </a:path>
                <a:path w="28575" h="95567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0" y="13287"/>
                  </a:lnTo>
                  <a:lnTo>
                    <a:pt x="0" y="0"/>
                  </a:lnTo>
                  <a:close/>
                </a:path>
                <a:path w="28575" h="955675">
                  <a:moveTo>
                    <a:pt x="0" y="497931"/>
                  </a:moveTo>
                  <a:lnTo>
                    <a:pt x="28352" y="497931"/>
                  </a:lnTo>
                  <a:lnTo>
                    <a:pt x="28352" y="510519"/>
                  </a:lnTo>
                  <a:lnTo>
                    <a:pt x="0" y="510519"/>
                  </a:lnTo>
                  <a:lnTo>
                    <a:pt x="0" y="4979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2393872" y="5747470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4">
                  <a:moveTo>
                    <a:pt x="0" y="0"/>
                  </a:moveTo>
                  <a:lnTo>
                    <a:pt x="11296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2408048" y="5734181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2687096" y="5734181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30">
                  <a:moveTo>
                    <a:pt x="0" y="0"/>
                  </a:moveTo>
                  <a:lnTo>
                    <a:pt x="264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2965398" y="5734181"/>
              <a:ext cx="251460" cy="0"/>
            </a:xfrm>
            <a:custGeom>
              <a:avLst/>
              <a:gdLst/>
              <a:ahLst/>
              <a:cxnLst/>
              <a:rect l="l" t="t" r="r" b="b"/>
              <a:pathLst>
                <a:path w="251460">
                  <a:moveTo>
                    <a:pt x="0" y="0"/>
                  </a:moveTo>
                  <a:lnTo>
                    <a:pt x="251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3230271" y="5734181"/>
              <a:ext cx="250825" cy="0"/>
            </a:xfrm>
            <a:custGeom>
              <a:avLst/>
              <a:gdLst/>
              <a:ahLst/>
              <a:cxnLst/>
              <a:rect l="l" t="t" r="r" b="b"/>
              <a:pathLst>
                <a:path w="250825">
                  <a:moveTo>
                    <a:pt x="0" y="0"/>
                  </a:moveTo>
                  <a:lnTo>
                    <a:pt x="2506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2393872" y="5721595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4">
                  <a:moveTo>
                    <a:pt x="0" y="0"/>
                  </a:moveTo>
                  <a:lnTo>
                    <a:pt x="11296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3317567" y="6064972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89">
                  <a:moveTo>
                    <a:pt x="185037" y="166443"/>
                  </a:moveTo>
                  <a:lnTo>
                    <a:pt x="177576" y="173436"/>
                  </a:lnTo>
                  <a:lnTo>
                    <a:pt x="0" y="6993"/>
                  </a:lnTo>
                  <a:lnTo>
                    <a:pt x="7461" y="0"/>
                  </a:lnTo>
                  <a:lnTo>
                    <a:pt x="185037" y="166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3495142" y="6232114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14176" y="0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3495142" y="576075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0"/>
                  </a:moveTo>
                  <a:lnTo>
                    <a:pt x="28352" y="0"/>
                  </a:lnTo>
                  <a:lnTo>
                    <a:pt x="28352" y="13287"/>
                  </a:lnTo>
                  <a:lnTo>
                    <a:pt x="14176" y="13287"/>
                  </a:lnTo>
                  <a:lnTo>
                    <a:pt x="14176" y="6294"/>
                  </a:lnTo>
                  <a:lnTo>
                    <a:pt x="0" y="629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3403369" y="6005526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4" h="14604">
                  <a:moveTo>
                    <a:pt x="55958" y="0"/>
                  </a:moveTo>
                  <a:lnTo>
                    <a:pt x="30590" y="4196"/>
                  </a:lnTo>
                  <a:lnTo>
                    <a:pt x="5222" y="11888"/>
                  </a:lnTo>
                  <a:lnTo>
                    <a:pt x="0" y="139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3331743" y="6030704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46259" y="0"/>
                  </a:moveTo>
                  <a:lnTo>
                    <a:pt x="30590" y="7692"/>
                  </a:lnTo>
                  <a:lnTo>
                    <a:pt x="8953" y="21679"/>
                  </a:lnTo>
                  <a:lnTo>
                    <a:pt x="0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3278022" y="6078258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33575" y="0"/>
                  </a:moveTo>
                  <a:lnTo>
                    <a:pt x="25368" y="7692"/>
                  </a:lnTo>
                  <a:lnTo>
                    <a:pt x="8953" y="27274"/>
                  </a:lnTo>
                  <a:lnTo>
                    <a:pt x="0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3247431" y="6143298"/>
              <a:ext cx="18415" cy="52069"/>
            </a:xfrm>
            <a:custGeom>
              <a:avLst/>
              <a:gdLst/>
              <a:ahLst/>
              <a:cxnLst/>
              <a:rect l="l" t="t" r="r" b="b"/>
              <a:pathLst>
                <a:path w="18414" h="52070">
                  <a:moveTo>
                    <a:pt x="17906" y="0"/>
                  </a:moveTo>
                  <a:lnTo>
                    <a:pt x="14922" y="4895"/>
                  </a:lnTo>
                  <a:lnTo>
                    <a:pt x="6715" y="27973"/>
                  </a:lnTo>
                  <a:lnTo>
                    <a:pt x="0" y="5175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3445898" y="5767051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4">
                  <a:moveTo>
                    <a:pt x="49243" y="0"/>
                  </a:moveTo>
                  <a:lnTo>
                    <a:pt x="0" y="4615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3386209" y="5832091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39544" y="0"/>
                  </a:moveTo>
                  <a:lnTo>
                    <a:pt x="0" y="3706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3317566" y="5887338"/>
              <a:ext cx="57150" cy="53340"/>
            </a:xfrm>
            <a:custGeom>
              <a:avLst/>
              <a:gdLst/>
              <a:ahLst/>
              <a:cxnLst/>
              <a:rect l="l" t="t" r="r" b="b"/>
              <a:pathLst>
                <a:path w="57150" h="53339">
                  <a:moveTo>
                    <a:pt x="49243" y="0"/>
                  </a:moveTo>
                  <a:lnTo>
                    <a:pt x="0" y="46855"/>
                  </a:lnTo>
                  <a:lnTo>
                    <a:pt x="7461" y="53150"/>
                  </a:lnTo>
                  <a:lnTo>
                    <a:pt x="56705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3393671" y="5839084"/>
              <a:ext cx="40005" cy="37465"/>
            </a:xfrm>
            <a:custGeom>
              <a:avLst/>
              <a:gdLst/>
              <a:ahLst/>
              <a:cxnLst/>
              <a:rect l="l" t="t" r="r" b="b"/>
              <a:pathLst>
                <a:path w="40004" h="37464">
                  <a:moveTo>
                    <a:pt x="0" y="37065"/>
                  </a:moveTo>
                  <a:lnTo>
                    <a:pt x="39544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3453360" y="5767052"/>
              <a:ext cx="49530" cy="53340"/>
            </a:xfrm>
            <a:custGeom>
              <a:avLst/>
              <a:gdLst/>
              <a:ahLst/>
              <a:cxnLst/>
              <a:rect l="l" t="t" r="r" b="b"/>
              <a:pathLst>
                <a:path w="49529" h="53339">
                  <a:moveTo>
                    <a:pt x="0" y="53150"/>
                  </a:moveTo>
                  <a:lnTo>
                    <a:pt x="49243" y="6993"/>
                  </a:lnTo>
                  <a:lnTo>
                    <a:pt x="41782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3247432" y="5810410"/>
              <a:ext cx="18415" cy="52705"/>
            </a:xfrm>
            <a:custGeom>
              <a:avLst/>
              <a:gdLst/>
              <a:ahLst/>
              <a:cxnLst/>
              <a:rect l="l" t="t" r="r" b="b"/>
              <a:pathLst>
                <a:path w="18414" h="52704">
                  <a:moveTo>
                    <a:pt x="0" y="0"/>
                  </a:moveTo>
                  <a:lnTo>
                    <a:pt x="6715" y="23777"/>
                  </a:lnTo>
                  <a:lnTo>
                    <a:pt x="14922" y="46855"/>
                  </a:lnTo>
                  <a:lnTo>
                    <a:pt x="17906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3278022" y="5885939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4" h="42545">
                  <a:moveTo>
                    <a:pt x="0" y="0"/>
                  </a:moveTo>
                  <a:lnTo>
                    <a:pt x="8953" y="13986"/>
                  </a:lnTo>
                  <a:lnTo>
                    <a:pt x="25368" y="33568"/>
                  </a:lnTo>
                  <a:lnTo>
                    <a:pt x="33575" y="4196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3331742" y="5946084"/>
              <a:ext cx="46355" cy="29845"/>
            </a:xfrm>
            <a:custGeom>
              <a:avLst/>
              <a:gdLst/>
              <a:ahLst/>
              <a:cxnLst/>
              <a:rect l="l" t="t" r="r" b="b"/>
              <a:pathLst>
                <a:path w="46354" h="29845">
                  <a:moveTo>
                    <a:pt x="0" y="0"/>
                  </a:moveTo>
                  <a:lnTo>
                    <a:pt x="8953" y="6993"/>
                  </a:lnTo>
                  <a:lnTo>
                    <a:pt x="30590" y="20980"/>
                  </a:lnTo>
                  <a:lnTo>
                    <a:pt x="46259" y="2937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3403369" y="5986646"/>
              <a:ext cx="56515" cy="14604"/>
            </a:xfrm>
            <a:custGeom>
              <a:avLst/>
              <a:gdLst/>
              <a:ahLst/>
              <a:cxnLst/>
              <a:rect l="l" t="t" r="r" b="b"/>
              <a:pathLst>
                <a:path w="56514" h="14604">
                  <a:moveTo>
                    <a:pt x="0" y="0"/>
                  </a:moveTo>
                  <a:lnTo>
                    <a:pt x="5222" y="2098"/>
                  </a:lnTo>
                  <a:lnTo>
                    <a:pt x="30590" y="9091"/>
                  </a:lnTo>
                  <a:lnTo>
                    <a:pt x="55958" y="139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3495141" y="5767050"/>
              <a:ext cx="10795" cy="236220"/>
            </a:xfrm>
            <a:custGeom>
              <a:avLst/>
              <a:gdLst/>
              <a:ahLst/>
              <a:cxnLst/>
              <a:rect l="l" t="t" r="r" b="b"/>
              <a:pathLst>
                <a:path w="10795" h="236220">
                  <a:moveTo>
                    <a:pt x="10445" y="0"/>
                  </a:moveTo>
                  <a:lnTo>
                    <a:pt x="0" y="0"/>
                  </a:lnTo>
                  <a:lnTo>
                    <a:pt x="0" y="235678"/>
                  </a:lnTo>
                  <a:lnTo>
                    <a:pt x="10445" y="235678"/>
                  </a:lnTo>
                  <a:lnTo>
                    <a:pt x="1044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3523495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3495142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3480965" y="5721593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5">
                  <a:moveTo>
                    <a:pt x="0" y="0"/>
                  </a:moveTo>
                  <a:lnTo>
                    <a:pt x="14176" y="0"/>
                  </a:lnTo>
                  <a:lnTo>
                    <a:pt x="14176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2408048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2393869" y="5721593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5" h="26035">
                  <a:moveTo>
                    <a:pt x="0" y="0"/>
                  </a:moveTo>
                  <a:lnTo>
                    <a:pt x="14176" y="0"/>
                  </a:lnTo>
                  <a:lnTo>
                    <a:pt x="14176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2965398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2951966" y="5721593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69" h="26035">
                  <a:moveTo>
                    <a:pt x="0" y="0"/>
                  </a:moveTo>
                  <a:lnTo>
                    <a:pt x="13430" y="0"/>
                  </a:lnTo>
                  <a:lnTo>
                    <a:pt x="13430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2687096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2672918" y="5721593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5" h="26035">
                  <a:moveTo>
                    <a:pt x="0" y="0"/>
                  </a:moveTo>
                  <a:lnTo>
                    <a:pt x="14176" y="0"/>
                  </a:lnTo>
                  <a:lnTo>
                    <a:pt x="14176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3230271" y="5721594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5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3216839" y="5721593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69" h="26035">
                  <a:moveTo>
                    <a:pt x="0" y="0"/>
                  </a:moveTo>
                  <a:lnTo>
                    <a:pt x="13430" y="0"/>
                  </a:lnTo>
                  <a:lnTo>
                    <a:pt x="13430" y="25875"/>
                  </a:lnTo>
                  <a:lnTo>
                    <a:pt x="0" y="2587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3219824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3219824" y="7377636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h="120650">
                  <a:moveTo>
                    <a:pt x="0" y="0"/>
                  </a:moveTo>
                  <a:lnTo>
                    <a:pt x="0" y="120286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3296675" y="735805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0" y="0"/>
                  </a:moveTo>
                  <a:lnTo>
                    <a:pt x="0" y="9790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3296675" y="7377636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0" y="0"/>
                  </a:moveTo>
                  <a:lnTo>
                    <a:pt x="0" y="50352"/>
                  </a:lnTo>
                </a:path>
              </a:pathLst>
            </a:custGeom>
            <a:ln w="8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5902123" y="688669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90">
                  <a:moveTo>
                    <a:pt x="0" y="8392"/>
                  </a:moveTo>
                  <a:lnTo>
                    <a:pt x="9699" y="0"/>
                  </a:lnTo>
                </a:path>
              </a:pathLst>
            </a:custGeom>
            <a:ln w="43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5902123" y="6886697"/>
              <a:ext cx="40005" cy="36830"/>
            </a:xfrm>
            <a:custGeom>
              <a:avLst/>
              <a:gdLst/>
              <a:ahLst/>
              <a:cxnLst/>
              <a:rect l="l" t="t" r="r" b="b"/>
              <a:pathLst>
                <a:path w="40004" h="36829">
                  <a:moveTo>
                    <a:pt x="0" y="36365"/>
                  </a:moveTo>
                  <a:lnTo>
                    <a:pt x="39544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5928984" y="68866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5958828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5988673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6018518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6047616" y="6886697"/>
              <a:ext cx="42545" cy="39370"/>
            </a:xfrm>
            <a:custGeom>
              <a:avLst/>
              <a:gdLst/>
              <a:ahLst/>
              <a:cxnLst/>
              <a:rect l="l" t="t" r="r" b="b"/>
              <a:pathLst>
                <a:path w="42545" h="39370">
                  <a:moveTo>
                    <a:pt x="0" y="39163"/>
                  </a:moveTo>
                  <a:lnTo>
                    <a:pt x="42528" y="0"/>
                  </a:lnTo>
                </a:path>
              </a:pathLst>
            </a:custGeom>
            <a:ln w="4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6077461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6107306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6137151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6166995" y="6886697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39163"/>
                  </a:moveTo>
                  <a:lnTo>
                    <a:pt x="41782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6196094" y="6903481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59">
                  <a:moveTo>
                    <a:pt x="0" y="22378"/>
                  </a:moveTo>
                  <a:lnTo>
                    <a:pt x="24621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4786675" y="6886699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6486334" y="6886699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6528117" y="6702772"/>
              <a:ext cx="1112520" cy="0"/>
            </a:xfrm>
            <a:custGeom>
              <a:avLst/>
              <a:gdLst/>
              <a:ahLst/>
              <a:cxnLst/>
              <a:rect l="l" t="t" r="r" b="b"/>
              <a:pathLst>
                <a:path w="1112520">
                  <a:moveTo>
                    <a:pt x="0" y="0"/>
                  </a:moveTo>
                  <a:lnTo>
                    <a:pt x="111246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4061447" y="6742633"/>
              <a:ext cx="683260" cy="0"/>
            </a:xfrm>
            <a:custGeom>
              <a:avLst/>
              <a:gdLst/>
              <a:ahLst/>
              <a:cxnLst/>
              <a:rect l="l" t="t" r="r" b="b"/>
              <a:pathLst>
                <a:path w="683260">
                  <a:moveTo>
                    <a:pt x="0" y="0"/>
                  </a:moveTo>
                  <a:lnTo>
                    <a:pt x="682699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4786675" y="6925860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4">
                  <a:moveTo>
                    <a:pt x="0" y="0"/>
                  </a:moveTo>
                  <a:lnTo>
                    <a:pt x="143404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6486334" y="6925860"/>
              <a:ext cx="83820" cy="0"/>
            </a:xfrm>
            <a:custGeom>
              <a:avLst/>
              <a:gdLst/>
              <a:ahLst/>
              <a:cxnLst/>
              <a:rect l="l" t="t" r="r" b="b"/>
              <a:pathLst>
                <a:path w="83820">
                  <a:moveTo>
                    <a:pt x="0" y="0"/>
                  </a:moveTo>
                  <a:lnTo>
                    <a:pt x="83565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6569899" y="6742633"/>
              <a:ext cx="1028700" cy="0"/>
            </a:xfrm>
            <a:custGeom>
              <a:avLst/>
              <a:gdLst/>
              <a:ahLst/>
              <a:cxnLst/>
              <a:rect l="l" t="t" r="r" b="b"/>
              <a:pathLst>
                <a:path w="1028700">
                  <a:moveTo>
                    <a:pt x="0" y="0"/>
                  </a:moveTo>
                  <a:lnTo>
                    <a:pt x="10281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4786675" y="6356598"/>
              <a:ext cx="0" cy="530225"/>
            </a:xfrm>
            <a:custGeom>
              <a:avLst/>
              <a:gdLst/>
              <a:ahLst/>
              <a:cxnLst/>
              <a:rect l="l" t="t" r="r" b="b"/>
              <a:pathLst>
                <a:path h="530225">
                  <a:moveTo>
                    <a:pt x="0" y="0"/>
                  </a:moveTo>
                  <a:lnTo>
                    <a:pt x="0" y="53010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4786675" y="6925860"/>
              <a:ext cx="0" cy="628015"/>
            </a:xfrm>
            <a:custGeom>
              <a:avLst/>
              <a:gdLst/>
              <a:ahLst/>
              <a:cxnLst/>
              <a:rect l="l" t="t" r="r" b="b"/>
              <a:pathLst>
                <a:path h="628015">
                  <a:moveTo>
                    <a:pt x="0" y="0"/>
                  </a:moveTo>
                  <a:lnTo>
                    <a:pt x="0" y="62800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4786675" y="78028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6486334" y="688669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4744147" y="6316733"/>
              <a:ext cx="0" cy="386080"/>
            </a:xfrm>
            <a:custGeom>
              <a:avLst/>
              <a:gdLst/>
              <a:ahLst/>
              <a:cxnLst/>
              <a:rect l="l" t="t" r="r" b="b"/>
              <a:pathLst>
                <a:path h="386079">
                  <a:moveTo>
                    <a:pt x="0" y="0"/>
                  </a:moveTo>
                  <a:lnTo>
                    <a:pt x="0" y="386036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4744147" y="6742633"/>
              <a:ext cx="0" cy="811530"/>
            </a:xfrm>
            <a:custGeom>
              <a:avLst/>
              <a:gdLst/>
              <a:ahLst/>
              <a:cxnLst/>
              <a:rect l="l" t="t" r="r" b="b"/>
              <a:pathLst>
                <a:path h="811529">
                  <a:moveTo>
                    <a:pt x="0" y="0"/>
                  </a:moveTo>
                  <a:lnTo>
                    <a:pt x="0" y="81123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4744147" y="7802835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h="26670">
                  <a:moveTo>
                    <a:pt x="0" y="0"/>
                  </a:moveTo>
                  <a:lnTo>
                    <a:pt x="0" y="2657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4744146" y="6316733"/>
              <a:ext cx="126364" cy="40005"/>
            </a:xfrm>
            <a:custGeom>
              <a:avLst/>
              <a:gdLst/>
              <a:ahLst/>
              <a:cxnLst/>
              <a:rect l="l" t="t" r="r" b="b"/>
              <a:pathLst>
                <a:path w="126364" h="40004">
                  <a:moveTo>
                    <a:pt x="126094" y="0"/>
                  </a:moveTo>
                  <a:lnTo>
                    <a:pt x="0" y="0"/>
                  </a:lnTo>
                </a:path>
                <a:path w="126364" h="40004">
                  <a:moveTo>
                    <a:pt x="126094" y="0"/>
                  </a:moveTo>
                  <a:lnTo>
                    <a:pt x="126094" y="39862"/>
                  </a:lnTo>
                  <a:lnTo>
                    <a:pt x="42528" y="39862"/>
                  </a:lnTo>
                </a:path>
              </a:pathLst>
            </a:custGeom>
            <a:ln w="43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3480966" y="782941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6528117" y="6356598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195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6528117" y="6702772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3927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6430375" y="6316733"/>
              <a:ext cx="139700" cy="151130"/>
            </a:xfrm>
            <a:custGeom>
              <a:avLst/>
              <a:gdLst/>
              <a:ahLst/>
              <a:cxnLst/>
              <a:rect l="l" t="t" r="r" b="b"/>
              <a:pathLst>
                <a:path w="139700" h="151129">
                  <a:moveTo>
                    <a:pt x="0" y="0"/>
                  </a:moveTo>
                  <a:lnTo>
                    <a:pt x="139524" y="0"/>
                  </a:lnTo>
                  <a:lnTo>
                    <a:pt x="139524" y="151057"/>
                  </a:lnTo>
                </a:path>
                <a:path w="139700" h="151129">
                  <a:moveTo>
                    <a:pt x="0" y="0"/>
                  </a:moveTo>
                  <a:lnTo>
                    <a:pt x="0" y="39862"/>
                  </a:lnTo>
                  <a:lnTo>
                    <a:pt x="97741" y="39862"/>
                  </a:lnTo>
                </a:path>
              </a:pathLst>
            </a:custGeom>
            <a:ln w="43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6220716" y="688669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4744147" y="782941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4744147" y="7802835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4744147" y="755387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4815773" y="756296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25368" y="4895"/>
                  </a:lnTo>
                  <a:lnTo>
                    <a:pt x="32083" y="69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4873972" y="7578346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29" h="24765">
                  <a:moveTo>
                    <a:pt x="0" y="0"/>
                  </a:moveTo>
                  <a:lnTo>
                    <a:pt x="15668" y="6294"/>
                  </a:lnTo>
                  <a:lnTo>
                    <a:pt x="38798" y="18182"/>
                  </a:lnTo>
                  <a:lnTo>
                    <a:pt x="49243" y="2447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4944853" y="7618911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0" y="0"/>
                  </a:moveTo>
                  <a:lnTo>
                    <a:pt x="8953" y="7692"/>
                  </a:lnTo>
                  <a:lnTo>
                    <a:pt x="26860" y="25176"/>
                  </a:lnTo>
                  <a:lnTo>
                    <a:pt x="38052" y="3916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4997827" y="7679753"/>
              <a:ext cx="22860" cy="48260"/>
            </a:xfrm>
            <a:custGeom>
              <a:avLst/>
              <a:gdLst/>
              <a:ahLst/>
              <a:cxnLst/>
              <a:rect l="l" t="t" r="r" b="b"/>
              <a:pathLst>
                <a:path w="22860" h="48259">
                  <a:moveTo>
                    <a:pt x="0" y="0"/>
                  </a:moveTo>
                  <a:lnTo>
                    <a:pt x="2984" y="4196"/>
                  </a:lnTo>
                  <a:lnTo>
                    <a:pt x="14176" y="26575"/>
                  </a:lnTo>
                  <a:lnTo>
                    <a:pt x="22383" y="4825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4771753" y="7623105"/>
              <a:ext cx="186055" cy="173990"/>
            </a:xfrm>
            <a:custGeom>
              <a:avLst/>
              <a:gdLst/>
              <a:ahLst/>
              <a:cxnLst/>
              <a:rect l="l" t="t" r="r" b="b"/>
              <a:pathLst>
                <a:path w="186054" h="173990">
                  <a:moveTo>
                    <a:pt x="0" y="166443"/>
                  </a:moveTo>
                  <a:lnTo>
                    <a:pt x="7461" y="173436"/>
                  </a:lnTo>
                  <a:lnTo>
                    <a:pt x="185783" y="6993"/>
                  </a:lnTo>
                  <a:lnTo>
                    <a:pt x="178322" y="0"/>
                  </a:lnTo>
                  <a:lnTo>
                    <a:pt x="0" y="1664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4751608" y="778954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27606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993"/>
                  </a:lnTo>
                  <a:lnTo>
                    <a:pt x="27606" y="6993"/>
                  </a:lnTo>
                  <a:lnTo>
                    <a:pt x="27606" y="132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4751608" y="755387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4">
                  <a:moveTo>
                    <a:pt x="27606" y="0"/>
                  </a:moveTo>
                  <a:lnTo>
                    <a:pt x="0" y="0"/>
                  </a:lnTo>
                  <a:lnTo>
                    <a:pt x="0" y="13287"/>
                  </a:lnTo>
                  <a:lnTo>
                    <a:pt x="14176" y="13287"/>
                  </a:lnTo>
                  <a:lnTo>
                    <a:pt x="14176" y="6993"/>
                  </a:lnTo>
                  <a:lnTo>
                    <a:pt x="27606" y="6993"/>
                  </a:lnTo>
                  <a:lnTo>
                    <a:pt x="276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6229669" y="6953135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4">
                  <a:moveTo>
                    <a:pt x="0" y="0"/>
                  </a:moveTo>
                  <a:lnTo>
                    <a:pt x="5222" y="23777"/>
                  </a:lnTo>
                  <a:lnTo>
                    <a:pt x="12684" y="46855"/>
                  </a:lnTo>
                  <a:lnTo>
                    <a:pt x="15668" y="5245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6256530" y="7029364"/>
              <a:ext cx="32384" cy="43815"/>
            </a:xfrm>
            <a:custGeom>
              <a:avLst/>
              <a:gdLst/>
              <a:ahLst/>
              <a:cxnLst/>
              <a:rect l="l" t="t" r="r" b="b"/>
              <a:pathLst>
                <a:path w="32385" h="43815">
                  <a:moveTo>
                    <a:pt x="0" y="0"/>
                  </a:moveTo>
                  <a:lnTo>
                    <a:pt x="8953" y="14686"/>
                  </a:lnTo>
                  <a:lnTo>
                    <a:pt x="23875" y="34967"/>
                  </a:lnTo>
                  <a:lnTo>
                    <a:pt x="32083" y="43359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6308012" y="7091607"/>
              <a:ext cx="45085" cy="31115"/>
            </a:xfrm>
            <a:custGeom>
              <a:avLst/>
              <a:gdLst/>
              <a:ahLst/>
              <a:cxnLst/>
              <a:rect l="l" t="t" r="r" b="b"/>
              <a:pathLst>
                <a:path w="45085" h="31115">
                  <a:moveTo>
                    <a:pt x="0" y="0"/>
                  </a:moveTo>
                  <a:lnTo>
                    <a:pt x="8207" y="7692"/>
                  </a:lnTo>
                  <a:lnTo>
                    <a:pt x="29098" y="22378"/>
                  </a:lnTo>
                  <a:lnTo>
                    <a:pt x="44767" y="307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6377401" y="7134966"/>
              <a:ext cx="55244" cy="16510"/>
            </a:xfrm>
            <a:custGeom>
              <a:avLst/>
              <a:gdLst/>
              <a:ahLst/>
              <a:cxnLst/>
              <a:rect l="l" t="t" r="r" b="b"/>
              <a:pathLst>
                <a:path w="55245" h="16509">
                  <a:moveTo>
                    <a:pt x="0" y="0"/>
                  </a:moveTo>
                  <a:lnTo>
                    <a:pt x="5222" y="2098"/>
                  </a:lnTo>
                  <a:lnTo>
                    <a:pt x="29844" y="10490"/>
                  </a:lnTo>
                  <a:lnTo>
                    <a:pt x="55212" y="160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6293836" y="6912574"/>
              <a:ext cx="185420" cy="173990"/>
            </a:xfrm>
            <a:custGeom>
              <a:avLst/>
              <a:gdLst/>
              <a:ahLst/>
              <a:cxnLst/>
              <a:rect l="l" t="t" r="r" b="b"/>
              <a:pathLst>
                <a:path w="185420" h="173990">
                  <a:moveTo>
                    <a:pt x="177576" y="0"/>
                  </a:moveTo>
                  <a:lnTo>
                    <a:pt x="185037" y="6993"/>
                  </a:lnTo>
                  <a:lnTo>
                    <a:pt x="7461" y="173436"/>
                  </a:lnTo>
                  <a:lnTo>
                    <a:pt x="0" y="166443"/>
                  </a:lnTo>
                  <a:lnTo>
                    <a:pt x="1775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6472158" y="6892994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4" h="26670">
                  <a:moveTo>
                    <a:pt x="14176" y="26575"/>
                  </a:moveTo>
                  <a:lnTo>
                    <a:pt x="14176" y="0"/>
                  </a:lnTo>
                  <a:lnTo>
                    <a:pt x="0" y="0"/>
                  </a:lnTo>
                  <a:lnTo>
                    <a:pt x="0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14176" y="26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6220716" y="6892994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70" h="26670">
                  <a:moveTo>
                    <a:pt x="0" y="26575"/>
                  </a:moveTo>
                  <a:lnTo>
                    <a:pt x="0" y="0"/>
                  </a:lnTo>
                  <a:lnTo>
                    <a:pt x="13430" y="0"/>
                  </a:lnTo>
                  <a:lnTo>
                    <a:pt x="13430" y="13287"/>
                  </a:lnTo>
                  <a:lnTo>
                    <a:pt x="6715" y="13287"/>
                  </a:lnTo>
                  <a:lnTo>
                    <a:pt x="6715" y="26575"/>
                  </a:lnTo>
                  <a:lnTo>
                    <a:pt x="0" y="265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8424006" y="6820959"/>
              <a:ext cx="0" cy="615950"/>
            </a:xfrm>
            <a:custGeom>
              <a:avLst/>
              <a:gdLst/>
              <a:ahLst/>
              <a:cxnLst/>
              <a:rect l="l" t="t" r="r" b="b"/>
              <a:pathLst>
                <a:path h="615950">
                  <a:moveTo>
                    <a:pt x="0" y="0"/>
                  </a:moveTo>
                  <a:lnTo>
                    <a:pt x="0" y="615421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7248868" y="741050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7514487" y="741050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8822432" y="6218825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8352" y="0"/>
                  </a:lnTo>
                  <a:lnTo>
                    <a:pt x="28352" y="39163"/>
                  </a:lnTo>
                  <a:close/>
                </a:path>
              </a:pathLst>
            </a:custGeom>
            <a:ln w="87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8822434" y="6218827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39163"/>
                  </a:moveTo>
                  <a:lnTo>
                    <a:pt x="0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8822434" y="6218827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39163"/>
                  </a:moveTo>
                  <a:lnTo>
                    <a:pt x="28352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8822432" y="4726429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39163"/>
                  </a:moveTo>
                  <a:lnTo>
                    <a:pt x="0" y="39163"/>
                  </a:lnTo>
                  <a:lnTo>
                    <a:pt x="0" y="0"/>
                  </a:lnTo>
                  <a:lnTo>
                    <a:pt x="28352" y="0"/>
                  </a:lnTo>
                  <a:lnTo>
                    <a:pt x="28352" y="39163"/>
                  </a:lnTo>
                  <a:close/>
                </a:path>
              </a:pathLst>
            </a:custGeom>
            <a:ln w="87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8822434" y="4726431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28352" y="39163"/>
                  </a:moveTo>
                  <a:lnTo>
                    <a:pt x="0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8822434" y="4726431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39163"/>
                  </a:moveTo>
                  <a:lnTo>
                    <a:pt x="28352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8822434" y="6415341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39163"/>
                  </a:moveTo>
                  <a:lnTo>
                    <a:pt x="28352" y="0"/>
                  </a:lnTo>
                  <a:lnTo>
                    <a:pt x="0" y="0"/>
                  </a:lnTo>
                  <a:lnTo>
                    <a:pt x="0" y="39163"/>
                  </a:lnTo>
                  <a:lnTo>
                    <a:pt x="28352" y="39163"/>
                  </a:lnTo>
                  <a:lnTo>
                    <a:pt x="28352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8822434" y="6415342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0"/>
                  </a:moveTo>
                  <a:lnTo>
                    <a:pt x="28352" y="39163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11375653" y="4765594"/>
              <a:ext cx="1511300" cy="0"/>
            </a:xfrm>
            <a:custGeom>
              <a:avLst/>
              <a:gdLst/>
              <a:ahLst/>
              <a:cxnLst/>
              <a:rect l="l" t="t" r="r" b="b"/>
              <a:pathLst>
                <a:path w="1511300">
                  <a:moveTo>
                    <a:pt x="0" y="0"/>
                  </a:moveTo>
                  <a:lnTo>
                    <a:pt x="1510891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9123120" y="739721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0"/>
                  </a:moveTo>
                  <a:lnTo>
                    <a:pt x="0" y="39163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11375653" y="4765594"/>
              <a:ext cx="0" cy="2632075"/>
            </a:xfrm>
            <a:custGeom>
              <a:avLst/>
              <a:gdLst/>
              <a:ahLst/>
              <a:cxnLst/>
              <a:rect l="l" t="t" r="r" b="b"/>
              <a:pathLst>
                <a:path h="2632075">
                  <a:moveTo>
                    <a:pt x="0" y="2631624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11417436" y="6179662"/>
              <a:ext cx="0" cy="1257300"/>
            </a:xfrm>
            <a:custGeom>
              <a:avLst/>
              <a:gdLst/>
              <a:ahLst/>
              <a:cxnLst/>
              <a:rect l="l" t="t" r="r" b="b"/>
              <a:pathLst>
                <a:path h="1257300">
                  <a:moveTo>
                    <a:pt x="0" y="1256718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1445788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12047161" y="74105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2074767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2103119" y="6820960"/>
              <a:ext cx="0" cy="589915"/>
            </a:xfrm>
            <a:custGeom>
              <a:avLst/>
              <a:gdLst/>
              <a:ahLst/>
              <a:cxnLst/>
              <a:rect l="l" t="t" r="r" b="b"/>
              <a:pathLst>
                <a:path h="589915">
                  <a:moveTo>
                    <a:pt x="0" y="58954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1445788" y="741050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12047161" y="7410505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12103119" y="7410505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1445788" y="6820959"/>
              <a:ext cx="629285" cy="0"/>
            </a:xfrm>
            <a:custGeom>
              <a:avLst/>
              <a:gdLst/>
              <a:ahLst/>
              <a:cxnLst/>
              <a:rect l="l" t="t" r="r" b="b"/>
              <a:pathLst>
                <a:path w="629284">
                  <a:moveTo>
                    <a:pt x="0" y="0"/>
                  </a:moveTo>
                  <a:lnTo>
                    <a:pt x="62897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2103119" y="6820959"/>
              <a:ext cx="335915" cy="0"/>
            </a:xfrm>
            <a:custGeom>
              <a:avLst/>
              <a:gdLst/>
              <a:ahLst/>
              <a:cxnLst/>
              <a:rect l="l" t="t" r="r" b="b"/>
              <a:pathLst>
                <a:path w="335915">
                  <a:moveTo>
                    <a:pt x="0" y="0"/>
                  </a:moveTo>
                  <a:lnTo>
                    <a:pt x="33575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2438873" y="684753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1417436" y="6781797"/>
              <a:ext cx="1049655" cy="0"/>
            </a:xfrm>
            <a:custGeom>
              <a:avLst/>
              <a:gdLst/>
              <a:ahLst/>
              <a:cxnLst/>
              <a:rect l="l" t="t" r="r" b="b"/>
              <a:pathLst>
                <a:path w="1049654">
                  <a:moveTo>
                    <a:pt x="0" y="0"/>
                  </a:moveTo>
                  <a:lnTo>
                    <a:pt x="104904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79" name="object 5479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1501742" y="6830657"/>
              <a:ext cx="138791" cy="189730"/>
            </a:xfrm>
            <a:prstGeom prst="rect">
              <a:avLst/>
            </a:prstGeom>
          </p:spPr>
        </p:pic>
        <p:sp>
          <p:nvSpPr>
            <p:cNvPr id="5480" name="object 5480"/>
            <p:cNvSpPr/>
            <p:nvPr/>
          </p:nvSpPr>
          <p:spPr>
            <a:xfrm>
              <a:off x="11781542" y="7410505"/>
              <a:ext cx="0" cy="26034"/>
            </a:xfrm>
            <a:custGeom>
              <a:avLst/>
              <a:gdLst/>
              <a:ahLst/>
              <a:cxnLst/>
              <a:rect l="l" t="t" r="r" b="b"/>
              <a:pathLst>
                <a:path h="26034">
                  <a:moveTo>
                    <a:pt x="0" y="25875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1794972" y="7423095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238012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2438873" y="7095801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60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2453049" y="6860124"/>
              <a:ext cx="0" cy="223520"/>
            </a:xfrm>
            <a:custGeom>
              <a:avLst/>
              <a:gdLst/>
              <a:ahLst/>
              <a:cxnLst/>
              <a:rect l="l" t="t" r="r" b="b"/>
              <a:pathLst>
                <a:path h="223520">
                  <a:moveTo>
                    <a:pt x="0" y="0"/>
                  </a:moveTo>
                  <a:lnTo>
                    <a:pt x="0" y="223090"/>
                  </a:lnTo>
                </a:path>
              </a:pathLst>
            </a:custGeom>
            <a:ln w="4476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1501748" y="6218826"/>
              <a:ext cx="909319" cy="0"/>
            </a:xfrm>
            <a:custGeom>
              <a:avLst/>
              <a:gdLst/>
              <a:ahLst/>
              <a:cxnLst/>
              <a:rect l="l" t="t" r="r" b="b"/>
              <a:pathLst>
                <a:path w="909320">
                  <a:moveTo>
                    <a:pt x="0" y="0"/>
                  </a:moveTo>
                  <a:lnTo>
                    <a:pt x="908773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1767366" y="6228618"/>
              <a:ext cx="633095" cy="0"/>
            </a:xfrm>
            <a:custGeom>
              <a:avLst/>
              <a:gdLst/>
              <a:ahLst/>
              <a:cxnLst/>
              <a:rect l="l" t="t" r="r" b="b"/>
              <a:pathLst>
                <a:path w="633095">
                  <a:moveTo>
                    <a:pt x="0" y="0"/>
                  </a:moveTo>
                  <a:lnTo>
                    <a:pt x="63270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1767366" y="6376178"/>
              <a:ext cx="643255" cy="0"/>
            </a:xfrm>
            <a:custGeom>
              <a:avLst/>
              <a:gdLst/>
              <a:ahLst/>
              <a:cxnLst/>
              <a:rect l="l" t="t" r="r" b="b"/>
              <a:pathLst>
                <a:path w="643254">
                  <a:moveTo>
                    <a:pt x="0" y="0"/>
                  </a:moveTo>
                  <a:lnTo>
                    <a:pt x="6431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2410521" y="638876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835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1501748" y="617966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0" y="3916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2908182" y="6428629"/>
              <a:ext cx="0" cy="236220"/>
            </a:xfrm>
            <a:custGeom>
              <a:avLst/>
              <a:gdLst/>
              <a:ahLst/>
              <a:cxnLst/>
              <a:rect l="l" t="t" r="r" b="b"/>
              <a:pathLst>
                <a:path h="236220">
                  <a:moveTo>
                    <a:pt x="0" y="235678"/>
                  </a:moveTo>
                  <a:lnTo>
                    <a:pt x="0" y="0"/>
                  </a:lnTo>
                </a:path>
              </a:pathLst>
            </a:custGeom>
            <a:ln w="179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2438873" y="6179664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209103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2410521" y="6218827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169940"/>
                  </a:moveTo>
                  <a:lnTo>
                    <a:pt x="0" y="0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2400075" y="6228617"/>
              <a:ext cx="0" cy="147955"/>
            </a:xfrm>
            <a:custGeom>
              <a:avLst/>
              <a:gdLst/>
              <a:ahLst/>
              <a:cxnLst/>
              <a:rect l="l" t="t" r="r" b="b"/>
              <a:pathLst>
                <a:path h="147954">
                  <a:moveTo>
                    <a:pt x="0" y="1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1767366" y="6218826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1573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1522639" y="6225121"/>
              <a:ext cx="224154" cy="0"/>
            </a:xfrm>
            <a:custGeom>
              <a:avLst/>
              <a:gdLst/>
              <a:ahLst/>
              <a:cxnLst/>
              <a:rect l="l" t="t" r="r" b="b"/>
              <a:pathLst>
                <a:path w="224154">
                  <a:moveTo>
                    <a:pt x="22383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1746102" y="6225119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12937"/>
                  </a:moveTo>
                  <a:lnTo>
                    <a:pt x="13803" y="5792"/>
                  </a:lnTo>
                  <a:lnTo>
                    <a:pt x="762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1508463" y="6225121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70" h="13335">
                  <a:moveTo>
                    <a:pt x="13803" y="0"/>
                  </a:moveTo>
                  <a:lnTo>
                    <a:pt x="6180" y="0"/>
                  </a:lnTo>
                  <a:lnTo>
                    <a:pt x="0" y="5792"/>
                  </a:lnTo>
                  <a:lnTo>
                    <a:pt x="0" y="129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1508463" y="6238407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28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1507716" y="644086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0"/>
                  </a:moveTo>
                  <a:lnTo>
                    <a:pt x="0" y="3665"/>
                  </a:lnTo>
                  <a:lnTo>
                    <a:pt x="3171" y="6643"/>
                  </a:lnTo>
                  <a:lnTo>
                    <a:pt x="7088" y="66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1515178" y="6448210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>
                  <a:moveTo>
                    <a:pt x="0" y="0"/>
                  </a:moveTo>
                  <a:lnTo>
                    <a:pt x="2380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1752817" y="644086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6643"/>
                  </a:moveTo>
                  <a:lnTo>
                    <a:pt x="3917" y="6643"/>
                  </a:lnTo>
                  <a:lnTo>
                    <a:pt x="7088" y="3665"/>
                  </a:lnTo>
                  <a:lnTo>
                    <a:pt x="70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1508463" y="6434923"/>
              <a:ext cx="252729" cy="0"/>
            </a:xfrm>
            <a:custGeom>
              <a:avLst/>
              <a:gdLst/>
              <a:ahLst/>
              <a:cxnLst/>
              <a:rect l="l" t="t" r="r" b="b"/>
              <a:pathLst>
                <a:path w="252729">
                  <a:moveTo>
                    <a:pt x="0" y="0"/>
                  </a:moveTo>
                  <a:lnTo>
                    <a:pt x="2521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1760651" y="6238409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2028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1598743" y="643492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1586805" y="644821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1575614" y="644820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1575614" y="6456254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1609935" y="6448210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0"/>
                  </a:moveTo>
                  <a:lnTo>
                    <a:pt x="0" y="83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1621873" y="644820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0" y="839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1609935" y="6456254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29" h="5714">
                  <a:moveTo>
                    <a:pt x="0" y="0"/>
                  </a:moveTo>
                  <a:lnTo>
                    <a:pt x="0" y="2896"/>
                  </a:lnTo>
                  <a:lnTo>
                    <a:pt x="2505" y="5245"/>
                  </a:lnTo>
                  <a:lnTo>
                    <a:pt x="5595" y="5245"/>
                  </a:lnTo>
                  <a:lnTo>
                    <a:pt x="8686" y="5245"/>
                  </a:lnTo>
                  <a:lnTo>
                    <a:pt x="11191" y="2896"/>
                  </a:lnTo>
                  <a:lnTo>
                    <a:pt x="11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1785271" y="6233512"/>
              <a:ext cx="215900" cy="134620"/>
            </a:xfrm>
            <a:custGeom>
              <a:avLst/>
              <a:gdLst/>
              <a:ahLst/>
              <a:cxnLst/>
              <a:rect l="l" t="t" r="r" b="b"/>
              <a:pathLst>
                <a:path w="215900" h="134620">
                  <a:moveTo>
                    <a:pt x="0" y="0"/>
                  </a:moveTo>
                  <a:lnTo>
                    <a:pt x="215628" y="0"/>
                  </a:lnTo>
                  <a:lnTo>
                    <a:pt x="215628" y="134273"/>
                  </a:lnTo>
                  <a:lnTo>
                    <a:pt x="0" y="134273"/>
                  </a:lnTo>
                  <a:lnTo>
                    <a:pt x="0" y="0"/>
                  </a:lnTo>
                  <a:close/>
                </a:path>
              </a:pathLst>
            </a:custGeom>
            <a:ln w="5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1896444" y="626358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1896444" y="627617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1896444" y="6342958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1909875" y="6355897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0" y="0"/>
                  </a:moveTo>
                  <a:lnTo>
                    <a:pt x="64912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1974414" y="634295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1988217" y="627617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1974414" y="6263583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1909875" y="6264282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4912" y="0"/>
                  </a:moveTo>
                  <a:lnTo>
                    <a:pt x="0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1797957" y="6263585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0"/>
                  </a:moveTo>
                  <a:lnTo>
                    <a:pt x="5844" y="0"/>
                  </a:lnTo>
                  <a:lnTo>
                    <a:pt x="0" y="5478"/>
                  </a:lnTo>
                  <a:lnTo>
                    <a:pt x="0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1798703" y="627617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0"/>
                  </a:moveTo>
                  <a:lnTo>
                    <a:pt x="0" y="67136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1797957" y="6342958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0"/>
                  </a:moveTo>
                  <a:lnTo>
                    <a:pt x="0" y="6760"/>
                  </a:lnTo>
                  <a:lnTo>
                    <a:pt x="5844" y="12238"/>
                  </a:lnTo>
                  <a:lnTo>
                    <a:pt x="13057" y="12238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1811387" y="635589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0" y="0"/>
                  </a:moveTo>
                  <a:lnTo>
                    <a:pt x="65658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1876672" y="6342959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0" y="12238"/>
                  </a:moveTo>
                  <a:lnTo>
                    <a:pt x="7212" y="12238"/>
                  </a:lnTo>
                  <a:lnTo>
                    <a:pt x="13057" y="6760"/>
                  </a:lnTo>
                  <a:lnTo>
                    <a:pt x="13057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1889729" y="6276172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h="67310">
                  <a:moveTo>
                    <a:pt x="0" y="67136"/>
                  </a:moveTo>
                  <a:lnTo>
                    <a:pt x="0" y="0"/>
                  </a:lnTo>
                </a:path>
              </a:pathLst>
            </a:custGeom>
            <a:ln w="5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1876672" y="6263583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3057" y="12238"/>
                  </a:moveTo>
                  <a:lnTo>
                    <a:pt x="13057" y="5478"/>
                  </a:lnTo>
                  <a:lnTo>
                    <a:pt x="7212" y="0"/>
                  </a:lnTo>
                  <a:lnTo>
                    <a:pt x="0" y="0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1811387" y="626428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>
                  <a:moveTo>
                    <a:pt x="65658" y="0"/>
                  </a:moveTo>
                  <a:lnTo>
                    <a:pt x="0" y="0"/>
                  </a:lnTo>
                </a:path>
              </a:pathLst>
            </a:custGeom>
            <a:ln w="55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1833771" y="6299950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1931512" y="6299950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20145" y="9441"/>
                  </a:moveTo>
                  <a:lnTo>
                    <a:pt x="20145" y="4225"/>
                  </a:lnTo>
                  <a:lnTo>
                    <a:pt x="15637" y="0"/>
                  </a:lnTo>
                  <a:lnTo>
                    <a:pt x="10072" y="0"/>
                  </a:lnTo>
                  <a:lnTo>
                    <a:pt x="4507" y="0"/>
                  </a:lnTo>
                  <a:lnTo>
                    <a:pt x="0" y="4225"/>
                  </a:lnTo>
                  <a:lnTo>
                    <a:pt x="0" y="9441"/>
                  </a:lnTo>
                  <a:lnTo>
                    <a:pt x="0" y="14657"/>
                  </a:lnTo>
                  <a:lnTo>
                    <a:pt x="4507" y="18882"/>
                  </a:lnTo>
                  <a:lnTo>
                    <a:pt x="10072" y="18882"/>
                  </a:lnTo>
                  <a:lnTo>
                    <a:pt x="15637" y="18882"/>
                  </a:lnTo>
                  <a:lnTo>
                    <a:pt x="20145" y="14657"/>
                  </a:lnTo>
                  <a:lnTo>
                    <a:pt x="20145" y="9441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1865108" y="624400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1910621" y="624400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1888237" y="624400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9699" y="4545"/>
                  </a:moveTo>
                  <a:lnTo>
                    <a:pt x="9699" y="2033"/>
                  </a:lnTo>
                  <a:lnTo>
                    <a:pt x="7529" y="0"/>
                  </a:lnTo>
                  <a:lnTo>
                    <a:pt x="4849" y="0"/>
                  </a:lnTo>
                  <a:lnTo>
                    <a:pt x="2169" y="0"/>
                  </a:lnTo>
                  <a:lnTo>
                    <a:pt x="0" y="2033"/>
                  </a:lnTo>
                  <a:lnTo>
                    <a:pt x="0" y="4545"/>
                  </a:lnTo>
                  <a:lnTo>
                    <a:pt x="0" y="7057"/>
                  </a:lnTo>
                  <a:lnTo>
                    <a:pt x="2169" y="9091"/>
                  </a:lnTo>
                  <a:lnTo>
                    <a:pt x="4849" y="9091"/>
                  </a:lnTo>
                  <a:lnTo>
                    <a:pt x="7529" y="9091"/>
                  </a:lnTo>
                  <a:lnTo>
                    <a:pt x="9699" y="7057"/>
                  </a:lnTo>
                  <a:lnTo>
                    <a:pt x="9699" y="4545"/>
                  </a:lnTo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2026269" y="6388767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2071036" y="6393662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34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2149006" y="6391995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1666"/>
                  </a:moveTo>
                  <a:lnTo>
                    <a:pt x="2114" y="1666"/>
                  </a:lnTo>
                  <a:lnTo>
                    <a:pt x="4178" y="1089"/>
                  </a:lnTo>
                  <a:lnTo>
                    <a:pt x="5937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2026269" y="6382473"/>
              <a:ext cx="168275" cy="0"/>
            </a:xfrm>
            <a:custGeom>
              <a:avLst/>
              <a:gdLst/>
              <a:ahLst/>
              <a:cxnLst/>
              <a:rect l="l" t="t" r="r" b="b"/>
              <a:pathLst>
                <a:path w="168275">
                  <a:moveTo>
                    <a:pt x="1678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2026269" y="637617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5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2194146" y="637617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0"/>
                  </a:moveTo>
                  <a:lnTo>
                    <a:pt x="0" y="125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2026269" y="634610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30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2026269" y="6283164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4196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2026269" y="6232114"/>
              <a:ext cx="39370" cy="30480"/>
            </a:xfrm>
            <a:custGeom>
              <a:avLst/>
              <a:gdLst/>
              <a:ahLst/>
              <a:cxnLst/>
              <a:rect l="l" t="t" r="r" b="b"/>
              <a:pathLst>
                <a:path w="39370" h="30479">
                  <a:moveTo>
                    <a:pt x="0" y="30071"/>
                  </a:moveTo>
                  <a:lnTo>
                    <a:pt x="0" y="0"/>
                  </a:lnTo>
                  <a:lnTo>
                    <a:pt x="387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2087451" y="6232112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4">
                  <a:moveTo>
                    <a:pt x="0" y="0"/>
                  </a:moveTo>
                  <a:lnTo>
                    <a:pt x="447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2154602" y="6232112"/>
              <a:ext cx="40005" cy="30480"/>
            </a:xfrm>
            <a:custGeom>
              <a:avLst/>
              <a:gdLst/>
              <a:ahLst/>
              <a:cxnLst/>
              <a:rect l="l" t="t" r="r" b="b"/>
              <a:pathLst>
                <a:path w="40004" h="30479">
                  <a:moveTo>
                    <a:pt x="0" y="0"/>
                  </a:moveTo>
                  <a:lnTo>
                    <a:pt x="39544" y="0"/>
                  </a:lnTo>
                  <a:lnTo>
                    <a:pt x="39544" y="30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2194146" y="6283166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h="42545">
                  <a:moveTo>
                    <a:pt x="0" y="0"/>
                  </a:moveTo>
                  <a:lnTo>
                    <a:pt x="0" y="419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2194146" y="634610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0" y="0"/>
                  </a:moveTo>
                  <a:lnTo>
                    <a:pt x="0" y="30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2026269" y="636219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2070290" y="6318133"/>
              <a:ext cx="32384" cy="29845"/>
            </a:xfrm>
            <a:custGeom>
              <a:avLst/>
              <a:gdLst/>
              <a:ahLst/>
              <a:cxnLst/>
              <a:rect l="l" t="t" r="r" b="b"/>
              <a:pathLst>
                <a:path w="32384" h="29845">
                  <a:moveTo>
                    <a:pt x="0" y="29372"/>
                  </a:moveTo>
                  <a:lnTo>
                    <a:pt x="3208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2118042" y="6273375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0" y="30071"/>
                  </a:moveTo>
                  <a:lnTo>
                    <a:pt x="31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2165793" y="623211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0" y="26575"/>
                  </a:moveTo>
                  <a:lnTo>
                    <a:pt x="2835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2165794" y="6362192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352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2118042" y="6318133"/>
              <a:ext cx="31750" cy="29845"/>
            </a:xfrm>
            <a:custGeom>
              <a:avLst/>
              <a:gdLst/>
              <a:ahLst/>
              <a:cxnLst/>
              <a:rect l="l" t="t" r="r" b="b"/>
              <a:pathLst>
                <a:path w="31750" h="29845">
                  <a:moveTo>
                    <a:pt x="31337" y="293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2070290" y="6273375"/>
              <a:ext cx="32384" cy="30480"/>
            </a:xfrm>
            <a:custGeom>
              <a:avLst/>
              <a:gdLst/>
              <a:ahLst/>
              <a:cxnLst/>
              <a:rect l="l" t="t" r="r" b="b"/>
              <a:pathLst>
                <a:path w="32384" h="30479">
                  <a:moveTo>
                    <a:pt x="32083" y="30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2026269" y="623211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352" y="2657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2154602" y="638876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968" y="0"/>
                  </a:moveTo>
                  <a:lnTo>
                    <a:pt x="0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2064723" y="639199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0" y="0"/>
                  </a:moveTo>
                  <a:lnTo>
                    <a:pt x="1765" y="1089"/>
                  </a:lnTo>
                  <a:lnTo>
                    <a:pt x="3830" y="1666"/>
                  </a:lnTo>
                  <a:lnTo>
                    <a:pt x="5937" y="16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2059845" y="638876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0" y="0"/>
                  </a:moveTo>
                  <a:lnTo>
                    <a:pt x="5222" y="349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1424895" y="6683888"/>
              <a:ext cx="979169" cy="92075"/>
            </a:xfrm>
            <a:custGeom>
              <a:avLst/>
              <a:gdLst/>
              <a:ahLst/>
              <a:cxnLst/>
              <a:rect l="l" t="t" r="r" b="b"/>
              <a:pathLst>
                <a:path w="979170" h="92075">
                  <a:moveTo>
                    <a:pt x="0" y="91613"/>
                  </a:moveTo>
                  <a:lnTo>
                    <a:pt x="97741" y="91613"/>
                  </a:lnTo>
                  <a:lnTo>
                    <a:pt x="97741" y="0"/>
                  </a:lnTo>
                  <a:lnTo>
                    <a:pt x="0" y="0"/>
                  </a:lnTo>
                  <a:lnTo>
                    <a:pt x="0" y="91613"/>
                  </a:lnTo>
                  <a:close/>
                </a:path>
                <a:path w="979170" h="92075">
                  <a:moveTo>
                    <a:pt x="97741" y="91613"/>
                  </a:moveTo>
                  <a:lnTo>
                    <a:pt x="195483" y="91613"/>
                  </a:lnTo>
                  <a:lnTo>
                    <a:pt x="195483" y="0"/>
                  </a:lnTo>
                  <a:lnTo>
                    <a:pt x="97741" y="0"/>
                  </a:lnTo>
                  <a:lnTo>
                    <a:pt x="97741" y="91613"/>
                  </a:lnTo>
                  <a:close/>
                </a:path>
                <a:path w="979170" h="92075">
                  <a:moveTo>
                    <a:pt x="195483" y="91613"/>
                  </a:moveTo>
                  <a:lnTo>
                    <a:pt x="293224" y="91613"/>
                  </a:lnTo>
                  <a:lnTo>
                    <a:pt x="293224" y="0"/>
                  </a:lnTo>
                  <a:lnTo>
                    <a:pt x="195483" y="0"/>
                  </a:lnTo>
                  <a:lnTo>
                    <a:pt x="195483" y="91613"/>
                  </a:lnTo>
                  <a:close/>
                </a:path>
                <a:path w="979170" h="92075">
                  <a:moveTo>
                    <a:pt x="293224" y="91613"/>
                  </a:moveTo>
                  <a:lnTo>
                    <a:pt x="391712" y="91613"/>
                  </a:lnTo>
                  <a:lnTo>
                    <a:pt x="391712" y="0"/>
                  </a:lnTo>
                  <a:lnTo>
                    <a:pt x="293224" y="0"/>
                  </a:lnTo>
                  <a:lnTo>
                    <a:pt x="293224" y="91613"/>
                  </a:lnTo>
                  <a:close/>
                </a:path>
                <a:path w="979170" h="92075">
                  <a:moveTo>
                    <a:pt x="391712" y="91613"/>
                  </a:moveTo>
                  <a:lnTo>
                    <a:pt x="489454" y="91613"/>
                  </a:lnTo>
                  <a:lnTo>
                    <a:pt x="489454" y="0"/>
                  </a:lnTo>
                  <a:lnTo>
                    <a:pt x="391712" y="0"/>
                  </a:lnTo>
                  <a:lnTo>
                    <a:pt x="391712" y="91613"/>
                  </a:lnTo>
                  <a:close/>
                </a:path>
                <a:path w="979170" h="92075">
                  <a:moveTo>
                    <a:pt x="489454" y="91613"/>
                  </a:moveTo>
                  <a:lnTo>
                    <a:pt x="587195" y="91613"/>
                  </a:lnTo>
                  <a:lnTo>
                    <a:pt x="587195" y="0"/>
                  </a:lnTo>
                  <a:lnTo>
                    <a:pt x="489454" y="0"/>
                  </a:lnTo>
                  <a:lnTo>
                    <a:pt x="489454" y="91613"/>
                  </a:lnTo>
                  <a:close/>
                </a:path>
                <a:path w="979170" h="92075">
                  <a:moveTo>
                    <a:pt x="587195" y="91613"/>
                  </a:moveTo>
                  <a:lnTo>
                    <a:pt x="684937" y="91613"/>
                  </a:lnTo>
                  <a:lnTo>
                    <a:pt x="684937" y="0"/>
                  </a:lnTo>
                  <a:lnTo>
                    <a:pt x="587195" y="0"/>
                  </a:lnTo>
                  <a:lnTo>
                    <a:pt x="587195" y="91613"/>
                  </a:lnTo>
                  <a:close/>
                </a:path>
                <a:path w="979170" h="92075">
                  <a:moveTo>
                    <a:pt x="684937" y="91613"/>
                  </a:moveTo>
                  <a:lnTo>
                    <a:pt x="783425" y="91613"/>
                  </a:lnTo>
                  <a:lnTo>
                    <a:pt x="783425" y="0"/>
                  </a:lnTo>
                  <a:lnTo>
                    <a:pt x="684937" y="0"/>
                  </a:lnTo>
                  <a:lnTo>
                    <a:pt x="684937" y="91613"/>
                  </a:lnTo>
                  <a:close/>
                </a:path>
                <a:path w="979170" h="92075">
                  <a:moveTo>
                    <a:pt x="783425" y="91613"/>
                  </a:moveTo>
                  <a:lnTo>
                    <a:pt x="881166" y="91613"/>
                  </a:lnTo>
                  <a:lnTo>
                    <a:pt x="881166" y="0"/>
                  </a:lnTo>
                  <a:lnTo>
                    <a:pt x="783425" y="0"/>
                  </a:lnTo>
                  <a:lnTo>
                    <a:pt x="783425" y="91613"/>
                  </a:lnTo>
                  <a:close/>
                </a:path>
                <a:path w="979170" h="92075">
                  <a:moveTo>
                    <a:pt x="881166" y="91613"/>
                  </a:moveTo>
                  <a:lnTo>
                    <a:pt x="978908" y="91613"/>
                  </a:lnTo>
                  <a:lnTo>
                    <a:pt x="978908" y="0"/>
                  </a:lnTo>
                  <a:lnTo>
                    <a:pt x="881166" y="0"/>
                  </a:lnTo>
                  <a:lnTo>
                    <a:pt x="881166" y="9161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8381478" y="7567157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5">
                  <a:moveTo>
                    <a:pt x="0" y="0"/>
                  </a:moveTo>
                  <a:lnTo>
                    <a:pt x="4252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2925108" y="6814666"/>
              <a:ext cx="0" cy="235585"/>
            </a:xfrm>
            <a:custGeom>
              <a:avLst/>
              <a:gdLst/>
              <a:ahLst/>
              <a:cxnLst/>
              <a:rect l="l" t="t" r="r" b="b"/>
              <a:pathLst>
                <a:path h="235584">
                  <a:moveTo>
                    <a:pt x="0" y="234978"/>
                  </a:moveTo>
                  <a:lnTo>
                    <a:pt x="0" y="0"/>
                  </a:lnTo>
                </a:path>
              </a:pathLst>
            </a:custGeom>
            <a:ln w="12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2351343" y="7573451"/>
              <a:ext cx="42545" cy="40005"/>
            </a:xfrm>
            <a:custGeom>
              <a:avLst/>
              <a:gdLst/>
              <a:ahLst/>
              <a:cxnLst/>
              <a:rect l="l" t="t" r="r" b="b"/>
              <a:pathLst>
                <a:path w="42544" h="40004">
                  <a:moveTo>
                    <a:pt x="42528" y="19931"/>
                  </a:moveTo>
                  <a:lnTo>
                    <a:pt x="40857" y="12172"/>
                  </a:lnTo>
                  <a:lnTo>
                    <a:pt x="36301" y="5837"/>
                  </a:lnTo>
                  <a:lnTo>
                    <a:pt x="29541" y="1566"/>
                  </a:lnTo>
                  <a:lnTo>
                    <a:pt x="21264" y="0"/>
                  </a:lnTo>
                  <a:lnTo>
                    <a:pt x="12986" y="1566"/>
                  </a:lnTo>
                  <a:lnTo>
                    <a:pt x="6227" y="5837"/>
                  </a:lnTo>
                  <a:lnTo>
                    <a:pt x="1670" y="12172"/>
                  </a:lnTo>
                  <a:lnTo>
                    <a:pt x="0" y="19931"/>
                  </a:lnTo>
                  <a:lnTo>
                    <a:pt x="1670" y="27689"/>
                  </a:lnTo>
                  <a:lnTo>
                    <a:pt x="6227" y="34025"/>
                  </a:lnTo>
                  <a:lnTo>
                    <a:pt x="12986" y="38296"/>
                  </a:lnTo>
                  <a:lnTo>
                    <a:pt x="21264" y="39862"/>
                  </a:lnTo>
                  <a:lnTo>
                    <a:pt x="29541" y="38296"/>
                  </a:lnTo>
                  <a:lnTo>
                    <a:pt x="36301" y="34025"/>
                  </a:lnTo>
                  <a:lnTo>
                    <a:pt x="40857" y="27689"/>
                  </a:lnTo>
                  <a:lnTo>
                    <a:pt x="42528" y="19931"/>
                  </a:lnTo>
                </a:path>
              </a:pathLst>
            </a:custGeom>
            <a:ln w="86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2923615" y="7593733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5">
                  <a:moveTo>
                    <a:pt x="8953" y="24476"/>
                  </a:moveTo>
                  <a:lnTo>
                    <a:pt x="35067" y="0"/>
                  </a:lnTo>
                  <a:lnTo>
                    <a:pt x="26114" y="0"/>
                  </a:lnTo>
                  <a:lnTo>
                    <a:pt x="0" y="24476"/>
                  </a:lnTo>
                  <a:lnTo>
                    <a:pt x="8953" y="24476"/>
                  </a:lnTo>
                </a:path>
              </a:pathLst>
            </a:custGeom>
            <a:ln w="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2922123" y="7593732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067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2923615" y="7569257"/>
              <a:ext cx="35560" cy="24765"/>
            </a:xfrm>
            <a:custGeom>
              <a:avLst/>
              <a:gdLst/>
              <a:ahLst/>
              <a:cxnLst/>
              <a:rect l="l" t="t" r="r" b="b"/>
              <a:pathLst>
                <a:path w="35560" h="24765">
                  <a:moveTo>
                    <a:pt x="8953" y="0"/>
                  </a:moveTo>
                  <a:lnTo>
                    <a:pt x="35067" y="24476"/>
                  </a:lnTo>
                  <a:lnTo>
                    <a:pt x="26114" y="24476"/>
                  </a:lnTo>
                  <a:lnTo>
                    <a:pt x="0" y="0"/>
                  </a:lnTo>
                  <a:lnTo>
                    <a:pt x="8953" y="0"/>
                  </a:lnTo>
                </a:path>
              </a:pathLst>
            </a:custGeom>
            <a:ln w="85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2393872" y="7593732"/>
              <a:ext cx="555625" cy="0"/>
            </a:xfrm>
            <a:custGeom>
              <a:avLst/>
              <a:gdLst/>
              <a:ahLst/>
              <a:cxnLst/>
              <a:rect l="l" t="t" r="r" b="b"/>
              <a:pathLst>
                <a:path w="555625">
                  <a:moveTo>
                    <a:pt x="555112" y="0"/>
                  </a:moveTo>
                  <a:lnTo>
                    <a:pt x="0" y="0"/>
                  </a:lnTo>
                </a:path>
              </a:pathLst>
            </a:custGeom>
            <a:ln w="83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2030509" y="7678353"/>
              <a:ext cx="14604" cy="169545"/>
            </a:xfrm>
            <a:custGeom>
              <a:avLst/>
              <a:gdLst/>
              <a:ahLst/>
              <a:cxnLst/>
              <a:rect l="l" t="t" r="r" b="b"/>
              <a:pathLst>
                <a:path w="14605" h="169545">
                  <a:moveTo>
                    <a:pt x="14176" y="65038"/>
                  </a:moveTo>
                  <a:lnTo>
                    <a:pt x="0" y="65038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65038"/>
                  </a:lnTo>
                  <a:close/>
                </a:path>
                <a:path w="14605" h="169545">
                  <a:moveTo>
                    <a:pt x="14176" y="169240"/>
                  </a:moveTo>
                  <a:lnTo>
                    <a:pt x="0" y="169240"/>
                  </a:lnTo>
                  <a:lnTo>
                    <a:pt x="0" y="104201"/>
                  </a:lnTo>
                  <a:lnTo>
                    <a:pt x="14176" y="104201"/>
                  </a:lnTo>
                  <a:lnTo>
                    <a:pt x="14176" y="16924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2030510" y="784759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>
                  <a:moveTo>
                    <a:pt x="141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2036524" y="7847594"/>
              <a:ext cx="1466850" cy="0"/>
            </a:xfrm>
            <a:custGeom>
              <a:avLst/>
              <a:gdLst/>
              <a:ahLst/>
              <a:cxnLst/>
              <a:rect l="l" t="t" r="r" b="b"/>
              <a:pathLst>
                <a:path w="1466850">
                  <a:moveTo>
                    <a:pt x="0" y="0"/>
                  </a:moveTo>
                  <a:lnTo>
                    <a:pt x="1466827" y="0"/>
                  </a:lnTo>
                </a:path>
              </a:pathLst>
            </a:custGeom>
            <a:ln w="13989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3495141" y="7338472"/>
              <a:ext cx="14604" cy="509270"/>
            </a:xfrm>
            <a:custGeom>
              <a:avLst/>
              <a:gdLst/>
              <a:ahLst/>
              <a:cxnLst/>
              <a:rect l="l" t="t" r="r" b="b"/>
              <a:pathLst>
                <a:path w="14604" h="509270">
                  <a:moveTo>
                    <a:pt x="0" y="451075"/>
                  </a:moveTo>
                  <a:lnTo>
                    <a:pt x="14176" y="451075"/>
                  </a:lnTo>
                  <a:lnTo>
                    <a:pt x="14176" y="509121"/>
                  </a:lnTo>
                  <a:lnTo>
                    <a:pt x="0" y="509121"/>
                  </a:lnTo>
                  <a:lnTo>
                    <a:pt x="0" y="451075"/>
                  </a:lnTo>
                  <a:close/>
                </a:path>
                <a:path w="14604" h="509270">
                  <a:moveTo>
                    <a:pt x="0" y="332886"/>
                  </a:moveTo>
                  <a:lnTo>
                    <a:pt x="14176" y="332886"/>
                  </a:lnTo>
                  <a:lnTo>
                    <a:pt x="14176" y="411912"/>
                  </a:lnTo>
                  <a:lnTo>
                    <a:pt x="0" y="411912"/>
                  </a:lnTo>
                  <a:lnTo>
                    <a:pt x="0" y="332886"/>
                  </a:lnTo>
                  <a:close/>
                </a:path>
                <a:path w="14604" h="509270">
                  <a:moveTo>
                    <a:pt x="0" y="215397"/>
                  </a:moveTo>
                  <a:lnTo>
                    <a:pt x="14176" y="215397"/>
                  </a:lnTo>
                  <a:lnTo>
                    <a:pt x="14176" y="293723"/>
                  </a:lnTo>
                  <a:lnTo>
                    <a:pt x="0" y="293723"/>
                  </a:lnTo>
                  <a:lnTo>
                    <a:pt x="0" y="215397"/>
                  </a:lnTo>
                  <a:close/>
                </a:path>
                <a:path w="14604" h="509270">
                  <a:moveTo>
                    <a:pt x="0" y="97208"/>
                  </a:moveTo>
                  <a:lnTo>
                    <a:pt x="14176" y="97208"/>
                  </a:lnTo>
                  <a:lnTo>
                    <a:pt x="14176" y="175534"/>
                  </a:lnTo>
                  <a:lnTo>
                    <a:pt x="0" y="175534"/>
                  </a:lnTo>
                  <a:lnTo>
                    <a:pt x="0" y="97208"/>
                  </a:lnTo>
                  <a:close/>
                </a:path>
                <a:path w="14604" h="509270">
                  <a:moveTo>
                    <a:pt x="0" y="0"/>
                  </a:moveTo>
                  <a:lnTo>
                    <a:pt x="14176" y="0"/>
                  </a:lnTo>
                  <a:lnTo>
                    <a:pt x="14176" y="58045"/>
                  </a:lnTo>
                  <a:lnTo>
                    <a:pt x="0" y="5804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3495142" y="733847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1417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3420529" y="7331479"/>
              <a:ext cx="82550" cy="13335"/>
            </a:xfrm>
            <a:custGeom>
              <a:avLst/>
              <a:gdLst/>
              <a:ahLst/>
              <a:cxnLst/>
              <a:rect l="l" t="t" r="r" b="b"/>
              <a:pathLst>
                <a:path w="82550" h="13334">
                  <a:moveTo>
                    <a:pt x="82073" y="13287"/>
                  </a:moveTo>
                  <a:lnTo>
                    <a:pt x="0" y="13287"/>
                  </a:lnTo>
                  <a:lnTo>
                    <a:pt x="0" y="0"/>
                  </a:lnTo>
                  <a:lnTo>
                    <a:pt x="82073" y="0"/>
                  </a:lnTo>
                  <a:lnTo>
                    <a:pt x="82073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2036479" y="7338123"/>
              <a:ext cx="1343025" cy="0"/>
            </a:xfrm>
            <a:custGeom>
              <a:avLst/>
              <a:gdLst/>
              <a:ahLst/>
              <a:cxnLst/>
              <a:rect l="l" t="t" r="r" b="b"/>
              <a:pathLst>
                <a:path w="1343025">
                  <a:moveTo>
                    <a:pt x="0" y="0"/>
                  </a:moveTo>
                  <a:lnTo>
                    <a:pt x="1342967" y="0"/>
                  </a:lnTo>
                </a:path>
              </a:pathLst>
            </a:custGeom>
            <a:ln w="14688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2030509" y="7338472"/>
              <a:ext cx="14604" cy="52069"/>
            </a:xfrm>
            <a:custGeom>
              <a:avLst/>
              <a:gdLst/>
              <a:ahLst/>
              <a:cxnLst/>
              <a:rect l="l" t="t" r="r" b="b"/>
              <a:pathLst>
                <a:path w="14605" h="52070">
                  <a:moveTo>
                    <a:pt x="14176" y="51751"/>
                  </a:moveTo>
                  <a:lnTo>
                    <a:pt x="0" y="51751"/>
                  </a:lnTo>
                  <a:lnTo>
                    <a:pt x="0" y="0"/>
                  </a:lnTo>
                  <a:lnTo>
                    <a:pt x="14176" y="0"/>
                  </a:lnTo>
                  <a:lnTo>
                    <a:pt x="14176" y="517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4730716" y="6750327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4663565" y="6830051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4580000" y="688390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4495689" y="6883901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4400185" y="6830052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4400185" y="6750326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0" y="53849"/>
                  </a:moveTo>
                  <a:lnTo>
                    <a:pt x="0" y="0"/>
                  </a:lnTo>
                  <a:lnTo>
                    <a:pt x="67896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4495689" y="675032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4580000" y="6750327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4663565" y="6750327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4034586" y="768954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3967436" y="7769968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3883870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3799560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3715993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3631683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3536925" y="776996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3536925" y="7689544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3631683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3715993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3799560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3883870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3967437" y="7689542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12766419" y="7689542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12698523" y="7769968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0"/>
                  </a:moveTo>
                  <a:lnTo>
                    <a:pt x="67896" y="53849"/>
                  </a:lnTo>
                  <a:lnTo>
                    <a:pt x="0" y="53849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12614957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12530646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12447081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12362769" y="782381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12268012" y="7769967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67150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12268012" y="7689544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09" h="53975">
                  <a:moveTo>
                    <a:pt x="0" y="53849"/>
                  </a:moveTo>
                  <a:lnTo>
                    <a:pt x="0" y="0"/>
                  </a:lnTo>
                  <a:lnTo>
                    <a:pt x="67150" y="0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12362769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12447081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2530646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12614957" y="7689542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5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12698523" y="7689542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>
                  <a:moveTo>
                    <a:pt x="0" y="0"/>
                  </a:moveTo>
                  <a:lnTo>
                    <a:pt x="67896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4730716" y="692236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49"/>
                  </a:lnTo>
                </a:path>
              </a:pathLst>
            </a:custGeom>
            <a:ln w="44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4663565" y="7002089"/>
              <a:ext cx="67310" cy="53975"/>
            </a:xfrm>
            <a:custGeom>
              <a:avLst/>
              <a:gdLst/>
              <a:ahLst/>
              <a:cxnLst/>
              <a:rect l="l" t="t" r="r" b="b"/>
              <a:pathLst>
                <a:path w="67310" h="53975">
                  <a:moveTo>
                    <a:pt x="67150" y="0"/>
                  </a:moveTo>
                  <a:lnTo>
                    <a:pt x="67150" y="53849"/>
                  </a:lnTo>
                  <a:lnTo>
                    <a:pt x="0" y="53849"/>
                  </a:lnTo>
                </a:path>
              </a:pathLst>
            </a:custGeom>
            <a:ln w="43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4580000" y="705594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4495689" y="7055940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55958" y="0"/>
                  </a:moveTo>
                  <a:lnTo>
                    <a:pt x="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4400185" y="7002091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67896" y="53849"/>
                  </a:moveTo>
                  <a:lnTo>
                    <a:pt x="0" y="53849"/>
                  </a:lnTo>
                  <a:lnTo>
                    <a:pt x="0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4400185" y="6922364"/>
              <a:ext cx="67945" cy="53975"/>
            </a:xfrm>
            <a:custGeom>
              <a:avLst/>
              <a:gdLst/>
              <a:ahLst/>
              <a:cxnLst/>
              <a:rect l="l" t="t" r="r" b="b"/>
              <a:pathLst>
                <a:path w="67945" h="53975">
                  <a:moveTo>
                    <a:pt x="0" y="53849"/>
                  </a:moveTo>
                  <a:lnTo>
                    <a:pt x="0" y="0"/>
                  </a:lnTo>
                  <a:lnTo>
                    <a:pt x="67896" y="0"/>
                  </a:lnTo>
                </a:path>
              </a:pathLst>
            </a:custGeom>
            <a:ln w="43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4495689" y="692236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4580000" y="6922366"/>
              <a:ext cx="56515" cy="0"/>
            </a:xfrm>
            <a:custGeom>
              <a:avLst/>
              <a:gdLst/>
              <a:ahLst/>
              <a:cxnLst/>
              <a:rect l="l" t="t" r="r" b="b"/>
              <a:pathLst>
                <a:path w="56514">
                  <a:moveTo>
                    <a:pt x="0" y="0"/>
                  </a:moveTo>
                  <a:lnTo>
                    <a:pt x="55958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4663565" y="6922366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>
                  <a:moveTo>
                    <a:pt x="0" y="0"/>
                  </a:moveTo>
                  <a:lnTo>
                    <a:pt x="67150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8850786" y="5315276"/>
              <a:ext cx="2525395" cy="0"/>
            </a:xfrm>
            <a:custGeom>
              <a:avLst/>
              <a:gdLst/>
              <a:ahLst/>
              <a:cxnLst/>
              <a:rect l="l" t="t" r="r" b="b"/>
              <a:pathLst>
                <a:path w="2525395">
                  <a:moveTo>
                    <a:pt x="252486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8822434" y="5289400"/>
              <a:ext cx="2553335" cy="0"/>
            </a:xfrm>
            <a:custGeom>
              <a:avLst/>
              <a:gdLst/>
              <a:ahLst/>
              <a:cxnLst/>
              <a:rect l="l" t="t" r="r" b="b"/>
              <a:pathLst>
                <a:path w="2553334">
                  <a:moveTo>
                    <a:pt x="255321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6528117" y="6467793"/>
              <a:ext cx="41910" cy="0"/>
            </a:xfrm>
            <a:custGeom>
              <a:avLst/>
              <a:gdLst/>
              <a:ahLst/>
              <a:cxnLst/>
              <a:rect l="l" t="t" r="r" b="b"/>
              <a:pathLst>
                <a:path w="41909">
                  <a:moveTo>
                    <a:pt x="0" y="0"/>
                  </a:moveTo>
                  <a:lnTo>
                    <a:pt x="41782" y="0"/>
                  </a:lnTo>
                </a:path>
              </a:pathLst>
            </a:custGeom>
            <a:ln w="41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8836610" y="5774046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8836610" y="5996435"/>
              <a:ext cx="0" cy="209550"/>
            </a:xfrm>
            <a:custGeom>
              <a:avLst/>
              <a:gdLst/>
              <a:ahLst/>
              <a:cxnLst/>
              <a:rect l="l" t="t" r="r" b="b"/>
              <a:pathLst>
                <a:path h="209550">
                  <a:moveTo>
                    <a:pt x="0" y="0"/>
                  </a:moveTo>
                  <a:lnTo>
                    <a:pt x="0" y="2091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8850786" y="5315276"/>
              <a:ext cx="0" cy="903605"/>
            </a:xfrm>
            <a:custGeom>
              <a:avLst/>
              <a:gdLst/>
              <a:ahLst/>
              <a:cxnLst/>
              <a:rect l="l" t="t" r="r" b="b"/>
              <a:pathLst>
                <a:path h="903604">
                  <a:moveTo>
                    <a:pt x="0" y="9035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8822434" y="5289400"/>
              <a:ext cx="0" cy="929640"/>
            </a:xfrm>
            <a:custGeom>
              <a:avLst/>
              <a:gdLst/>
              <a:ahLst/>
              <a:cxnLst/>
              <a:rect l="l" t="t" r="r" b="b"/>
              <a:pathLst>
                <a:path h="929639">
                  <a:moveTo>
                    <a:pt x="0" y="9294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8822432" y="5760756"/>
              <a:ext cx="28575" cy="13335"/>
            </a:xfrm>
            <a:custGeom>
              <a:avLst/>
              <a:gdLst/>
              <a:ahLst/>
              <a:cxnLst/>
              <a:rect l="l" t="t" r="r" b="b"/>
              <a:pathLst>
                <a:path w="28575" h="13335">
                  <a:moveTo>
                    <a:pt x="0" y="13287"/>
                  </a:moveTo>
                  <a:lnTo>
                    <a:pt x="28352" y="13287"/>
                  </a:lnTo>
                  <a:lnTo>
                    <a:pt x="28352" y="0"/>
                  </a:lnTo>
                  <a:lnTo>
                    <a:pt x="0" y="0"/>
                  </a:lnTo>
                  <a:lnTo>
                    <a:pt x="0" y="1328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8822434" y="6218826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0"/>
                  </a:moveTo>
                  <a:lnTo>
                    <a:pt x="28352" y="39163"/>
                  </a:lnTo>
                  <a:lnTo>
                    <a:pt x="0" y="39163"/>
                  </a:lnTo>
                  <a:lnTo>
                    <a:pt x="0" y="0"/>
                  </a:lnTo>
                  <a:lnTo>
                    <a:pt x="28352" y="0"/>
                  </a:lnTo>
                  <a:lnTo>
                    <a:pt x="28352" y="39163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8822434" y="6218827"/>
              <a:ext cx="28575" cy="39370"/>
            </a:xfrm>
            <a:custGeom>
              <a:avLst/>
              <a:gdLst/>
              <a:ahLst/>
              <a:cxnLst/>
              <a:rect l="l" t="t" r="r" b="b"/>
              <a:pathLst>
                <a:path w="28575" h="39370">
                  <a:moveTo>
                    <a:pt x="0" y="39163"/>
                  </a:moveTo>
                  <a:lnTo>
                    <a:pt x="28352" y="0"/>
                  </a:lnTo>
                </a:path>
              </a:pathLst>
            </a:custGeom>
            <a:ln w="43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8836610" y="5328562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8836610" y="5550954"/>
              <a:ext cx="0" cy="210185"/>
            </a:xfrm>
            <a:custGeom>
              <a:avLst/>
              <a:gdLst/>
              <a:ahLst/>
              <a:cxnLst/>
              <a:rect l="l" t="t" r="r" b="b"/>
              <a:pathLst>
                <a:path h="210185">
                  <a:moveTo>
                    <a:pt x="0" y="0"/>
                  </a:moveTo>
                  <a:lnTo>
                    <a:pt x="0" y="2098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8822432" y="5289399"/>
              <a:ext cx="41910" cy="929640"/>
            </a:xfrm>
            <a:custGeom>
              <a:avLst/>
              <a:gdLst/>
              <a:ahLst/>
              <a:cxnLst/>
              <a:rect l="l" t="t" r="r" b="b"/>
              <a:pathLst>
                <a:path w="41909" h="929639">
                  <a:moveTo>
                    <a:pt x="0" y="929425"/>
                  </a:moveTo>
                  <a:lnTo>
                    <a:pt x="28352" y="929425"/>
                  </a:lnTo>
                  <a:lnTo>
                    <a:pt x="28352" y="916138"/>
                  </a:lnTo>
                  <a:lnTo>
                    <a:pt x="0" y="916138"/>
                  </a:lnTo>
                  <a:lnTo>
                    <a:pt x="0" y="929425"/>
                  </a:lnTo>
                  <a:close/>
                </a:path>
                <a:path w="41909" h="929639">
                  <a:moveTo>
                    <a:pt x="0" y="39163"/>
                  </a:moveTo>
                  <a:lnTo>
                    <a:pt x="28352" y="39163"/>
                  </a:lnTo>
                  <a:lnTo>
                    <a:pt x="28352" y="25875"/>
                  </a:lnTo>
                  <a:lnTo>
                    <a:pt x="0" y="25875"/>
                  </a:lnTo>
                  <a:lnTo>
                    <a:pt x="0" y="39163"/>
                  </a:lnTo>
                  <a:close/>
                </a:path>
                <a:path w="41909" h="929639">
                  <a:moveTo>
                    <a:pt x="41782" y="0"/>
                  </a:moveTo>
                  <a:lnTo>
                    <a:pt x="28352" y="0"/>
                  </a:lnTo>
                  <a:lnTo>
                    <a:pt x="28352" y="25875"/>
                  </a:lnTo>
                  <a:lnTo>
                    <a:pt x="41782" y="25875"/>
                  </a:lnTo>
                  <a:lnTo>
                    <a:pt x="4178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8822434" y="52894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25875"/>
                  </a:moveTo>
                  <a:lnTo>
                    <a:pt x="28352" y="0"/>
                  </a:lnTo>
                  <a:lnTo>
                    <a:pt x="0" y="0"/>
                  </a:lnTo>
                  <a:lnTo>
                    <a:pt x="0" y="25875"/>
                  </a:lnTo>
                  <a:lnTo>
                    <a:pt x="28352" y="25875"/>
                  </a:lnTo>
                  <a:lnTo>
                    <a:pt x="28352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8822434" y="5289400"/>
              <a:ext cx="28575" cy="26034"/>
            </a:xfrm>
            <a:custGeom>
              <a:avLst/>
              <a:gdLst/>
              <a:ahLst/>
              <a:cxnLst/>
              <a:rect l="l" t="t" r="r" b="b"/>
              <a:pathLst>
                <a:path w="28575" h="26035">
                  <a:moveTo>
                    <a:pt x="0" y="0"/>
                  </a:moveTo>
                  <a:lnTo>
                    <a:pt x="28352" y="25875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8822432" y="5289399"/>
              <a:ext cx="2553335" cy="707390"/>
            </a:xfrm>
            <a:custGeom>
              <a:avLst/>
              <a:gdLst/>
              <a:ahLst/>
              <a:cxnLst/>
              <a:rect l="l" t="t" r="r" b="b"/>
              <a:pathLst>
                <a:path w="2553334" h="707389">
                  <a:moveTo>
                    <a:pt x="0" y="707035"/>
                  </a:moveTo>
                  <a:lnTo>
                    <a:pt x="28352" y="707035"/>
                  </a:lnTo>
                  <a:lnTo>
                    <a:pt x="28352" y="693747"/>
                  </a:lnTo>
                  <a:lnTo>
                    <a:pt x="0" y="693747"/>
                  </a:lnTo>
                  <a:lnTo>
                    <a:pt x="0" y="707035"/>
                  </a:lnTo>
                  <a:close/>
                </a:path>
                <a:path w="2553334" h="707389">
                  <a:moveTo>
                    <a:pt x="0" y="261554"/>
                  </a:moveTo>
                  <a:lnTo>
                    <a:pt x="28352" y="261554"/>
                  </a:lnTo>
                  <a:lnTo>
                    <a:pt x="28352" y="248965"/>
                  </a:lnTo>
                  <a:lnTo>
                    <a:pt x="0" y="248965"/>
                  </a:lnTo>
                  <a:lnTo>
                    <a:pt x="0" y="261554"/>
                  </a:lnTo>
                  <a:close/>
                </a:path>
                <a:path w="2553334" h="707389">
                  <a:moveTo>
                    <a:pt x="2553219" y="0"/>
                  </a:moveTo>
                  <a:lnTo>
                    <a:pt x="2539043" y="0"/>
                  </a:lnTo>
                  <a:lnTo>
                    <a:pt x="2539043" y="25875"/>
                  </a:lnTo>
                  <a:lnTo>
                    <a:pt x="2553219" y="25875"/>
                  </a:lnTo>
                  <a:lnTo>
                    <a:pt x="2553219" y="0"/>
                  </a:lnTo>
                  <a:close/>
                </a:path>
                <a:path w="2553334" h="707389">
                  <a:moveTo>
                    <a:pt x="1297501" y="0"/>
                  </a:moveTo>
                  <a:lnTo>
                    <a:pt x="1283324" y="0"/>
                  </a:lnTo>
                  <a:lnTo>
                    <a:pt x="1283324" y="25875"/>
                  </a:lnTo>
                  <a:lnTo>
                    <a:pt x="1297501" y="25875"/>
                  </a:lnTo>
                  <a:lnTo>
                    <a:pt x="12975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8864216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9178332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9492449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9805819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10119935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10434051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0748167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1061537" y="5302687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4">
                  <a:moveTo>
                    <a:pt x="0" y="0"/>
                  </a:moveTo>
                  <a:lnTo>
                    <a:pt x="299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9164155" y="5289399"/>
              <a:ext cx="1897380" cy="26034"/>
            </a:xfrm>
            <a:custGeom>
              <a:avLst/>
              <a:gdLst/>
              <a:ahLst/>
              <a:cxnLst/>
              <a:rect l="l" t="t" r="r" b="b"/>
              <a:pathLst>
                <a:path w="1897379" h="26035">
                  <a:moveTo>
                    <a:pt x="328292" y="0"/>
                  </a:moveTo>
                  <a:lnTo>
                    <a:pt x="314116" y="0"/>
                  </a:lnTo>
                  <a:lnTo>
                    <a:pt x="314116" y="25875"/>
                  </a:lnTo>
                  <a:lnTo>
                    <a:pt x="328292" y="25875"/>
                  </a:lnTo>
                  <a:lnTo>
                    <a:pt x="328292" y="0"/>
                  </a:lnTo>
                  <a:close/>
                </a:path>
                <a:path w="1897379" h="26035">
                  <a:moveTo>
                    <a:pt x="14176" y="0"/>
                  </a:moveTo>
                  <a:lnTo>
                    <a:pt x="0" y="0"/>
                  </a:lnTo>
                  <a:lnTo>
                    <a:pt x="0" y="25875"/>
                  </a:lnTo>
                  <a:lnTo>
                    <a:pt x="14176" y="25875"/>
                  </a:lnTo>
                  <a:lnTo>
                    <a:pt x="14176" y="0"/>
                  </a:lnTo>
                  <a:close/>
                </a:path>
                <a:path w="1897379" h="26035">
                  <a:moveTo>
                    <a:pt x="1584010" y="0"/>
                  </a:moveTo>
                  <a:lnTo>
                    <a:pt x="1569834" y="0"/>
                  </a:lnTo>
                  <a:lnTo>
                    <a:pt x="1569834" y="25875"/>
                  </a:lnTo>
                  <a:lnTo>
                    <a:pt x="1584010" y="25875"/>
                  </a:lnTo>
                  <a:lnTo>
                    <a:pt x="1584010" y="0"/>
                  </a:lnTo>
                  <a:close/>
                </a:path>
                <a:path w="1897379" h="26035">
                  <a:moveTo>
                    <a:pt x="641662" y="0"/>
                  </a:moveTo>
                  <a:lnTo>
                    <a:pt x="628232" y="0"/>
                  </a:lnTo>
                  <a:lnTo>
                    <a:pt x="628232" y="25875"/>
                  </a:lnTo>
                  <a:lnTo>
                    <a:pt x="641662" y="25875"/>
                  </a:lnTo>
                  <a:lnTo>
                    <a:pt x="641662" y="0"/>
                  </a:lnTo>
                  <a:close/>
                </a:path>
                <a:path w="1897379" h="26035">
                  <a:moveTo>
                    <a:pt x="1269894" y="0"/>
                  </a:moveTo>
                  <a:lnTo>
                    <a:pt x="1255718" y="0"/>
                  </a:lnTo>
                  <a:lnTo>
                    <a:pt x="1255718" y="25875"/>
                  </a:lnTo>
                  <a:lnTo>
                    <a:pt x="1269894" y="25875"/>
                  </a:lnTo>
                  <a:lnTo>
                    <a:pt x="1269894" y="0"/>
                  </a:lnTo>
                  <a:close/>
                </a:path>
                <a:path w="1897379" h="26035">
                  <a:moveTo>
                    <a:pt x="1897381" y="0"/>
                  </a:moveTo>
                  <a:lnTo>
                    <a:pt x="1883950" y="0"/>
                  </a:lnTo>
                  <a:lnTo>
                    <a:pt x="1883950" y="25875"/>
                  </a:lnTo>
                  <a:lnTo>
                    <a:pt x="1897381" y="25875"/>
                  </a:lnTo>
                  <a:lnTo>
                    <a:pt x="189738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41" name="object 5641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9380903" y="7075134"/>
              <a:ext cx="205157" cy="93784"/>
            </a:xfrm>
            <a:prstGeom prst="rect">
              <a:avLst/>
            </a:prstGeom>
          </p:spPr>
        </p:pic>
        <p:sp>
          <p:nvSpPr>
            <p:cNvPr id="5642" name="object 5642"/>
            <p:cNvSpPr/>
            <p:nvPr/>
          </p:nvSpPr>
          <p:spPr>
            <a:xfrm>
              <a:off x="9276818" y="6965024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0"/>
                  </a:moveTo>
                  <a:lnTo>
                    <a:pt x="2014521" y="0"/>
                  </a:lnTo>
                  <a:lnTo>
                    <a:pt x="2014521" y="314004"/>
                  </a:lnTo>
                  <a:lnTo>
                    <a:pt x="0" y="3140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43" name="object 5643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9716657" y="7075134"/>
              <a:ext cx="205157" cy="93784"/>
            </a:xfrm>
            <a:prstGeom prst="rect">
              <a:avLst/>
            </a:prstGeom>
          </p:spPr>
        </p:pic>
        <p:pic>
          <p:nvPicPr>
            <p:cNvPr id="5644" name="object 564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052411" y="7075134"/>
              <a:ext cx="205157" cy="93784"/>
            </a:xfrm>
            <a:prstGeom prst="rect">
              <a:avLst/>
            </a:prstGeom>
          </p:spPr>
        </p:pic>
        <p:pic>
          <p:nvPicPr>
            <p:cNvPr id="5645" name="object 5645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388164" y="7075134"/>
              <a:ext cx="205157" cy="93784"/>
            </a:xfrm>
            <a:prstGeom prst="rect">
              <a:avLst/>
            </a:prstGeom>
          </p:spPr>
        </p:pic>
        <p:pic>
          <p:nvPicPr>
            <p:cNvPr id="5646" name="object 5646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0723918" y="7075134"/>
              <a:ext cx="205157" cy="93784"/>
            </a:xfrm>
            <a:prstGeom prst="rect">
              <a:avLst/>
            </a:prstGeom>
          </p:spPr>
        </p:pic>
        <p:pic>
          <p:nvPicPr>
            <p:cNvPr id="5647" name="object 5647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1059672" y="7075134"/>
              <a:ext cx="205157" cy="93784"/>
            </a:xfrm>
            <a:prstGeom prst="rect">
              <a:avLst/>
            </a:prstGeom>
          </p:spPr>
        </p:pic>
        <p:pic>
          <p:nvPicPr>
            <p:cNvPr id="5648" name="object 5648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9380903" y="6642940"/>
              <a:ext cx="205157" cy="94484"/>
            </a:xfrm>
            <a:prstGeom prst="rect">
              <a:avLst/>
            </a:prstGeom>
          </p:spPr>
        </p:pic>
        <p:sp>
          <p:nvSpPr>
            <p:cNvPr id="5649" name="object 5649"/>
            <p:cNvSpPr/>
            <p:nvPr/>
          </p:nvSpPr>
          <p:spPr>
            <a:xfrm>
              <a:off x="9276818" y="6532830"/>
              <a:ext cx="2014855" cy="314960"/>
            </a:xfrm>
            <a:custGeom>
              <a:avLst/>
              <a:gdLst/>
              <a:ahLst/>
              <a:cxnLst/>
              <a:rect l="l" t="t" r="r" b="b"/>
              <a:pathLst>
                <a:path w="2014854" h="314959">
                  <a:moveTo>
                    <a:pt x="0" y="0"/>
                  </a:moveTo>
                  <a:lnTo>
                    <a:pt x="2014521" y="0"/>
                  </a:lnTo>
                  <a:lnTo>
                    <a:pt x="2014521" y="314704"/>
                  </a:lnTo>
                  <a:lnTo>
                    <a:pt x="0" y="31470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50" name="object 5650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9716657" y="6642940"/>
              <a:ext cx="205157" cy="94484"/>
            </a:xfrm>
            <a:prstGeom prst="rect">
              <a:avLst/>
            </a:prstGeom>
          </p:spPr>
        </p:pic>
        <p:pic>
          <p:nvPicPr>
            <p:cNvPr id="5651" name="object 5651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10052411" y="6642940"/>
              <a:ext cx="205157" cy="94484"/>
            </a:xfrm>
            <a:prstGeom prst="rect">
              <a:avLst/>
            </a:prstGeom>
          </p:spPr>
        </p:pic>
        <p:pic>
          <p:nvPicPr>
            <p:cNvPr id="5652" name="object 5652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0388164" y="6642940"/>
              <a:ext cx="205157" cy="94484"/>
            </a:xfrm>
            <a:prstGeom prst="rect">
              <a:avLst/>
            </a:prstGeom>
          </p:spPr>
        </p:pic>
        <p:pic>
          <p:nvPicPr>
            <p:cNvPr id="5653" name="object 5653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0723918" y="6642940"/>
              <a:ext cx="205157" cy="94484"/>
            </a:xfrm>
            <a:prstGeom prst="rect">
              <a:avLst/>
            </a:prstGeom>
          </p:spPr>
        </p:pic>
        <p:pic>
          <p:nvPicPr>
            <p:cNvPr id="5654" name="object 5654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11059672" y="6642940"/>
              <a:ext cx="205157" cy="94484"/>
            </a:xfrm>
            <a:prstGeom prst="rect">
              <a:avLst/>
            </a:prstGeom>
          </p:spPr>
        </p:pic>
        <p:pic>
          <p:nvPicPr>
            <p:cNvPr id="5655" name="object 5655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9380903" y="5504412"/>
              <a:ext cx="205157" cy="93784"/>
            </a:xfrm>
            <a:prstGeom prst="rect">
              <a:avLst/>
            </a:prstGeom>
          </p:spPr>
        </p:pic>
        <p:sp>
          <p:nvSpPr>
            <p:cNvPr id="5656" name="object 5656"/>
            <p:cNvSpPr/>
            <p:nvPr/>
          </p:nvSpPr>
          <p:spPr>
            <a:xfrm>
              <a:off x="9276818" y="5394301"/>
              <a:ext cx="2014855" cy="314325"/>
            </a:xfrm>
            <a:custGeom>
              <a:avLst/>
              <a:gdLst/>
              <a:ahLst/>
              <a:cxnLst/>
              <a:rect l="l" t="t" r="r" b="b"/>
              <a:pathLst>
                <a:path w="2014854" h="314325">
                  <a:moveTo>
                    <a:pt x="0" y="314004"/>
                  </a:moveTo>
                  <a:lnTo>
                    <a:pt x="2014521" y="3140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0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57" name="object 5657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9716657" y="5504412"/>
              <a:ext cx="205157" cy="93784"/>
            </a:xfrm>
            <a:prstGeom prst="rect">
              <a:avLst/>
            </a:prstGeom>
          </p:spPr>
        </p:pic>
        <p:pic>
          <p:nvPicPr>
            <p:cNvPr id="5658" name="object 5658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10052411" y="5504412"/>
              <a:ext cx="205157" cy="93784"/>
            </a:xfrm>
            <a:prstGeom prst="rect">
              <a:avLst/>
            </a:prstGeom>
          </p:spPr>
        </p:pic>
        <p:pic>
          <p:nvPicPr>
            <p:cNvPr id="5659" name="object 565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0388164" y="5504412"/>
              <a:ext cx="205157" cy="93784"/>
            </a:xfrm>
            <a:prstGeom prst="rect">
              <a:avLst/>
            </a:prstGeom>
          </p:spPr>
        </p:pic>
        <p:pic>
          <p:nvPicPr>
            <p:cNvPr id="5660" name="object 5660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10723918" y="5504412"/>
              <a:ext cx="205157" cy="93784"/>
            </a:xfrm>
            <a:prstGeom prst="rect">
              <a:avLst/>
            </a:prstGeom>
          </p:spPr>
        </p:pic>
        <p:pic>
          <p:nvPicPr>
            <p:cNvPr id="5661" name="object 5661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11059672" y="5504412"/>
              <a:ext cx="205157" cy="93784"/>
            </a:xfrm>
            <a:prstGeom prst="rect">
              <a:avLst/>
            </a:prstGeom>
          </p:spPr>
        </p:pic>
        <p:pic>
          <p:nvPicPr>
            <p:cNvPr id="5662" name="object 5662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9380903" y="5936606"/>
              <a:ext cx="205157" cy="93784"/>
            </a:xfrm>
            <a:prstGeom prst="rect">
              <a:avLst/>
            </a:prstGeom>
          </p:spPr>
        </p:pic>
        <p:sp>
          <p:nvSpPr>
            <p:cNvPr id="5663" name="object 5663"/>
            <p:cNvSpPr/>
            <p:nvPr/>
          </p:nvSpPr>
          <p:spPr>
            <a:xfrm>
              <a:off x="9276818" y="5825795"/>
              <a:ext cx="2014855" cy="314960"/>
            </a:xfrm>
            <a:custGeom>
              <a:avLst/>
              <a:gdLst/>
              <a:ahLst/>
              <a:cxnLst/>
              <a:rect l="l" t="t" r="r" b="b"/>
              <a:pathLst>
                <a:path w="2014854" h="314960">
                  <a:moveTo>
                    <a:pt x="0" y="314704"/>
                  </a:moveTo>
                  <a:lnTo>
                    <a:pt x="2014521" y="314704"/>
                  </a:lnTo>
                  <a:lnTo>
                    <a:pt x="2014521" y="0"/>
                  </a:lnTo>
                  <a:lnTo>
                    <a:pt x="0" y="0"/>
                  </a:lnTo>
                  <a:lnTo>
                    <a:pt x="0" y="314704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64" name="object 5664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9716657" y="5936606"/>
              <a:ext cx="205157" cy="93784"/>
            </a:xfrm>
            <a:prstGeom prst="rect">
              <a:avLst/>
            </a:prstGeom>
          </p:spPr>
        </p:pic>
        <p:pic>
          <p:nvPicPr>
            <p:cNvPr id="5665" name="object 5665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052411" y="5936606"/>
              <a:ext cx="205157" cy="93784"/>
            </a:xfrm>
            <a:prstGeom prst="rect">
              <a:avLst/>
            </a:prstGeom>
          </p:spPr>
        </p:pic>
        <p:pic>
          <p:nvPicPr>
            <p:cNvPr id="5666" name="object 5666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0388164" y="5936606"/>
              <a:ext cx="205157" cy="93784"/>
            </a:xfrm>
            <a:prstGeom prst="rect">
              <a:avLst/>
            </a:prstGeom>
          </p:spPr>
        </p:pic>
        <p:pic>
          <p:nvPicPr>
            <p:cNvPr id="5667" name="object 5667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10723918" y="5936606"/>
              <a:ext cx="205157" cy="93784"/>
            </a:xfrm>
            <a:prstGeom prst="rect">
              <a:avLst/>
            </a:prstGeom>
          </p:spPr>
        </p:pic>
        <p:pic>
          <p:nvPicPr>
            <p:cNvPr id="5668" name="object 5668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1059672" y="5936606"/>
              <a:ext cx="205157" cy="93784"/>
            </a:xfrm>
            <a:prstGeom prst="rect">
              <a:avLst/>
            </a:prstGeom>
          </p:spPr>
        </p:pic>
        <p:sp>
          <p:nvSpPr>
            <p:cNvPr id="5669" name="object 5669"/>
            <p:cNvSpPr/>
            <p:nvPr/>
          </p:nvSpPr>
          <p:spPr>
            <a:xfrm>
              <a:off x="2352086" y="6768508"/>
              <a:ext cx="41910" cy="39370"/>
            </a:xfrm>
            <a:custGeom>
              <a:avLst/>
              <a:gdLst/>
              <a:ahLst/>
              <a:cxnLst/>
              <a:rect l="l" t="t" r="r" b="b"/>
              <a:pathLst>
                <a:path w="41910" h="39370">
                  <a:moveTo>
                    <a:pt x="0" y="0"/>
                  </a:moveTo>
                  <a:lnTo>
                    <a:pt x="41782" y="0"/>
                  </a:lnTo>
                  <a:lnTo>
                    <a:pt x="41782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5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2372979" y="6807673"/>
              <a:ext cx="0" cy="471170"/>
            </a:xfrm>
            <a:custGeom>
              <a:avLst/>
              <a:gdLst/>
              <a:ahLst/>
              <a:cxnLst/>
              <a:rect l="l" t="t" r="r" b="b"/>
              <a:pathLst>
                <a:path h="471170">
                  <a:moveTo>
                    <a:pt x="0" y="0"/>
                  </a:moveTo>
                  <a:lnTo>
                    <a:pt x="0" y="4706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2884071" y="70503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496"/>
                  </a:moveTo>
                  <a:lnTo>
                    <a:pt x="37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2884071" y="7069926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0" y="11888"/>
                  </a:moveTo>
                  <a:lnTo>
                    <a:pt x="12684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2897502" y="7049643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0" y="18882"/>
                  </a:moveTo>
                  <a:lnTo>
                    <a:pt x="20891" y="0"/>
                  </a:lnTo>
                </a:path>
              </a:pathLst>
            </a:custGeom>
            <a:ln w="4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2884071" y="709650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2897502" y="7070625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2884071" y="7124475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2897502" y="7098598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2884071" y="7152447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2897502" y="7126573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2884071" y="717972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2897502" y="7153846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2884071" y="720769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2897502" y="718182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2884071" y="7235671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0" y="12588"/>
                  </a:moveTo>
                  <a:lnTo>
                    <a:pt x="13430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2897502" y="7209794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2884071" y="7262944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2897502" y="7237769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39" h="25400">
                  <a:moveTo>
                    <a:pt x="0" y="25176"/>
                  </a:moveTo>
                  <a:lnTo>
                    <a:pt x="27606" y="0"/>
                  </a:lnTo>
                </a:path>
              </a:pathLst>
            </a:custGeom>
            <a:ln w="4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2884071" y="729092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287"/>
                  </a:moveTo>
                  <a:lnTo>
                    <a:pt x="13430" y="0"/>
                  </a:lnTo>
                </a:path>
              </a:pathLst>
            </a:custGeom>
            <a:ln w="4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2897502" y="7265042"/>
              <a:ext cx="27940" cy="26034"/>
            </a:xfrm>
            <a:custGeom>
              <a:avLst/>
              <a:gdLst/>
              <a:ahLst/>
              <a:cxnLst/>
              <a:rect l="l" t="t" r="r" b="b"/>
              <a:pathLst>
                <a:path w="27939" h="26034">
                  <a:moveTo>
                    <a:pt x="0" y="25875"/>
                  </a:moveTo>
                  <a:lnTo>
                    <a:pt x="27606" y="0"/>
                  </a:lnTo>
                </a:path>
              </a:pathLst>
            </a:custGeom>
            <a:ln w="43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2898247" y="7293018"/>
              <a:ext cx="27305" cy="26034"/>
            </a:xfrm>
            <a:custGeom>
              <a:avLst/>
              <a:gdLst/>
              <a:ahLst/>
              <a:cxnLst/>
              <a:rect l="l" t="t" r="r" b="b"/>
              <a:pathLst>
                <a:path w="27305" h="26034">
                  <a:moveTo>
                    <a:pt x="0" y="25875"/>
                  </a:moveTo>
                  <a:lnTo>
                    <a:pt x="26860" y="0"/>
                  </a:lnTo>
                </a:path>
              </a:pathLst>
            </a:custGeom>
            <a:ln w="4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91" name="object 5691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6428165" y="6314524"/>
              <a:ext cx="143922" cy="155456"/>
            </a:xfrm>
            <a:prstGeom prst="rect">
              <a:avLst/>
            </a:prstGeom>
          </p:spPr>
        </p:pic>
        <p:pic>
          <p:nvPicPr>
            <p:cNvPr id="5692" name="object 5692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1977199" y="6238386"/>
              <a:ext cx="389811" cy="261961"/>
            </a:xfrm>
            <a:prstGeom prst="rect">
              <a:avLst/>
            </a:prstGeom>
          </p:spPr>
        </p:pic>
        <p:pic>
          <p:nvPicPr>
            <p:cNvPr id="5693" name="object 5693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2511420" y="4763424"/>
              <a:ext cx="10851485" cy="3083157"/>
            </a:xfrm>
            <a:prstGeom prst="rect">
              <a:avLst/>
            </a:prstGeom>
          </p:spPr>
        </p:pic>
        <p:pic>
          <p:nvPicPr>
            <p:cNvPr id="5694" name="object 5694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644430" y="7677632"/>
              <a:ext cx="389065" cy="261960"/>
            </a:xfrm>
            <a:prstGeom prst="rect">
              <a:avLst/>
            </a:prstGeom>
          </p:spPr>
        </p:pic>
        <p:sp>
          <p:nvSpPr>
            <p:cNvPr id="5695" name="object 5695"/>
            <p:cNvSpPr/>
            <p:nvPr/>
          </p:nvSpPr>
          <p:spPr>
            <a:xfrm>
              <a:off x="8822433" y="4726431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39157"/>
                  </a:moveTo>
                  <a:lnTo>
                    <a:pt x="0" y="39157"/>
                  </a:lnTo>
                  <a:lnTo>
                    <a:pt x="0" y="0"/>
                  </a:lnTo>
                  <a:lnTo>
                    <a:pt x="4105893" y="39157"/>
                  </a:lnTo>
                  <a:close/>
                </a:path>
                <a:path w="4105909" h="39370">
                  <a:moveTo>
                    <a:pt x="4105893" y="39157"/>
                  </a:moveTo>
                  <a:lnTo>
                    <a:pt x="0" y="0"/>
                  </a:lnTo>
                  <a:lnTo>
                    <a:pt x="4105893" y="0"/>
                  </a:lnTo>
                  <a:lnTo>
                    <a:pt x="4105893" y="391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8822434" y="4726429"/>
              <a:ext cx="4105910" cy="39370"/>
            </a:xfrm>
            <a:custGeom>
              <a:avLst/>
              <a:gdLst/>
              <a:ahLst/>
              <a:cxnLst/>
              <a:rect l="l" t="t" r="r" b="b"/>
              <a:pathLst>
                <a:path w="4105909" h="39370">
                  <a:moveTo>
                    <a:pt x="4105893" y="0"/>
                  </a:moveTo>
                  <a:lnTo>
                    <a:pt x="0" y="0"/>
                  </a:lnTo>
                  <a:lnTo>
                    <a:pt x="4105893" y="39163"/>
                  </a:lnTo>
                  <a:lnTo>
                    <a:pt x="4105893" y="0"/>
                  </a:lnTo>
                  <a:close/>
                </a:path>
                <a:path w="4105909" h="39370">
                  <a:moveTo>
                    <a:pt x="0" y="0"/>
                  </a:moveTo>
                  <a:lnTo>
                    <a:pt x="4105893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2016338" y="4726431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092" y="39157"/>
                  </a:moveTo>
                  <a:lnTo>
                    <a:pt x="0" y="39157"/>
                  </a:lnTo>
                  <a:lnTo>
                    <a:pt x="0" y="0"/>
                  </a:lnTo>
                  <a:lnTo>
                    <a:pt x="6806092" y="39157"/>
                  </a:lnTo>
                  <a:close/>
                </a:path>
                <a:path w="6806565" h="39370">
                  <a:moveTo>
                    <a:pt x="6806092" y="39157"/>
                  </a:moveTo>
                  <a:lnTo>
                    <a:pt x="0" y="0"/>
                  </a:lnTo>
                  <a:lnTo>
                    <a:pt x="6806092" y="0"/>
                  </a:lnTo>
                  <a:lnTo>
                    <a:pt x="6806092" y="391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2016335" y="4726429"/>
              <a:ext cx="6806565" cy="39370"/>
            </a:xfrm>
            <a:custGeom>
              <a:avLst/>
              <a:gdLst/>
              <a:ahLst/>
              <a:cxnLst/>
              <a:rect l="l" t="t" r="r" b="b"/>
              <a:pathLst>
                <a:path w="6806565" h="39370">
                  <a:moveTo>
                    <a:pt x="6806098" y="0"/>
                  </a:moveTo>
                  <a:lnTo>
                    <a:pt x="0" y="0"/>
                  </a:lnTo>
                  <a:lnTo>
                    <a:pt x="6806098" y="39163"/>
                  </a:lnTo>
                  <a:lnTo>
                    <a:pt x="6806098" y="0"/>
                  </a:lnTo>
                  <a:close/>
                </a:path>
                <a:path w="6806565" h="39370">
                  <a:moveTo>
                    <a:pt x="0" y="0"/>
                  </a:moveTo>
                  <a:lnTo>
                    <a:pt x="6806098" y="39163"/>
                  </a:lnTo>
                  <a:lnTo>
                    <a:pt x="0" y="3916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99" name="object 569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016334" y="4765589"/>
              <a:ext cx="108934" cy="191623"/>
            </a:xfrm>
            <a:prstGeom prst="rect">
              <a:avLst/>
            </a:prstGeom>
          </p:spPr>
        </p:pic>
        <p:sp>
          <p:nvSpPr>
            <p:cNvPr id="5700" name="object 5700"/>
            <p:cNvSpPr/>
            <p:nvPr/>
          </p:nvSpPr>
          <p:spPr>
            <a:xfrm>
              <a:off x="12886548" y="4765591"/>
              <a:ext cx="41910" cy="210185"/>
            </a:xfrm>
            <a:custGeom>
              <a:avLst/>
              <a:gdLst/>
              <a:ahLst/>
              <a:cxnLst/>
              <a:rect l="l" t="t" r="r" b="b"/>
              <a:pathLst>
                <a:path w="41909" h="210185">
                  <a:moveTo>
                    <a:pt x="41782" y="209808"/>
                  </a:moveTo>
                  <a:lnTo>
                    <a:pt x="0" y="209808"/>
                  </a:lnTo>
                  <a:lnTo>
                    <a:pt x="0" y="0"/>
                  </a:lnTo>
                  <a:lnTo>
                    <a:pt x="41782" y="209808"/>
                  </a:lnTo>
                  <a:close/>
                </a:path>
                <a:path w="41909" h="210185">
                  <a:moveTo>
                    <a:pt x="41782" y="20980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098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12886545" y="4765594"/>
              <a:ext cx="41910" cy="210185"/>
            </a:xfrm>
            <a:custGeom>
              <a:avLst/>
              <a:gdLst/>
              <a:ahLst/>
              <a:cxnLst/>
              <a:rect l="l" t="t" r="r" b="b"/>
              <a:pathLst>
                <a:path w="41909" h="210185">
                  <a:moveTo>
                    <a:pt x="41782" y="0"/>
                  </a:moveTo>
                  <a:lnTo>
                    <a:pt x="0" y="0"/>
                  </a:lnTo>
                  <a:lnTo>
                    <a:pt x="41782" y="209802"/>
                  </a:lnTo>
                  <a:lnTo>
                    <a:pt x="41782" y="0"/>
                  </a:lnTo>
                  <a:close/>
                </a:path>
                <a:path w="41909" h="210185">
                  <a:moveTo>
                    <a:pt x="0" y="0"/>
                  </a:moveTo>
                  <a:lnTo>
                    <a:pt x="41782" y="209802"/>
                  </a:lnTo>
                  <a:lnTo>
                    <a:pt x="0" y="20980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12908178" y="4975399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2"/>
                  </a:moveTo>
                  <a:lnTo>
                    <a:pt x="0" y="235672"/>
                  </a:lnTo>
                  <a:lnTo>
                    <a:pt x="0" y="0"/>
                  </a:lnTo>
                  <a:lnTo>
                    <a:pt x="20151" y="235672"/>
                  </a:lnTo>
                  <a:close/>
                </a:path>
                <a:path w="20320" h="236220">
                  <a:moveTo>
                    <a:pt x="20151" y="235672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12908182" y="4975397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2886548" y="4975399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1" y="235672"/>
                  </a:moveTo>
                  <a:lnTo>
                    <a:pt x="0" y="235672"/>
                  </a:lnTo>
                  <a:lnTo>
                    <a:pt x="0" y="0"/>
                  </a:lnTo>
                  <a:lnTo>
                    <a:pt x="21631" y="235672"/>
                  </a:lnTo>
                  <a:close/>
                </a:path>
                <a:path w="22225" h="236220">
                  <a:moveTo>
                    <a:pt x="21631" y="235672"/>
                  </a:moveTo>
                  <a:lnTo>
                    <a:pt x="0" y="0"/>
                  </a:lnTo>
                  <a:lnTo>
                    <a:pt x="21631" y="0"/>
                  </a:lnTo>
                  <a:lnTo>
                    <a:pt x="21631" y="235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12886545" y="4975397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12886548" y="5211071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2" y="418911"/>
                  </a:moveTo>
                  <a:lnTo>
                    <a:pt x="0" y="418911"/>
                  </a:lnTo>
                  <a:lnTo>
                    <a:pt x="0" y="0"/>
                  </a:lnTo>
                  <a:lnTo>
                    <a:pt x="41782" y="418911"/>
                  </a:lnTo>
                  <a:close/>
                </a:path>
                <a:path w="41909" h="419100">
                  <a:moveTo>
                    <a:pt x="41782" y="418911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418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12886545" y="5211074"/>
              <a:ext cx="41910" cy="419100"/>
            </a:xfrm>
            <a:custGeom>
              <a:avLst/>
              <a:gdLst/>
              <a:ahLst/>
              <a:cxnLst/>
              <a:rect l="l" t="t" r="r" b="b"/>
              <a:pathLst>
                <a:path w="41909" h="419100">
                  <a:moveTo>
                    <a:pt x="41782" y="0"/>
                  </a:moveTo>
                  <a:lnTo>
                    <a:pt x="0" y="0"/>
                  </a:lnTo>
                  <a:lnTo>
                    <a:pt x="41782" y="418906"/>
                  </a:lnTo>
                  <a:lnTo>
                    <a:pt x="41782" y="0"/>
                  </a:lnTo>
                  <a:close/>
                </a:path>
                <a:path w="41909" h="419100">
                  <a:moveTo>
                    <a:pt x="0" y="0"/>
                  </a:moveTo>
                  <a:lnTo>
                    <a:pt x="41782" y="418906"/>
                  </a:lnTo>
                  <a:lnTo>
                    <a:pt x="0" y="4189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12886548" y="5629985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2" y="72026"/>
                  </a:moveTo>
                  <a:lnTo>
                    <a:pt x="0" y="72026"/>
                  </a:lnTo>
                  <a:lnTo>
                    <a:pt x="0" y="0"/>
                  </a:lnTo>
                  <a:lnTo>
                    <a:pt x="41782" y="72026"/>
                  </a:lnTo>
                  <a:close/>
                </a:path>
                <a:path w="41909" h="72389">
                  <a:moveTo>
                    <a:pt x="41782" y="72026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720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12886545" y="5629980"/>
              <a:ext cx="41910" cy="72390"/>
            </a:xfrm>
            <a:custGeom>
              <a:avLst/>
              <a:gdLst/>
              <a:ahLst/>
              <a:cxnLst/>
              <a:rect l="l" t="t" r="r" b="b"/>
              <a:pathLst>
                <a:path w="41909" h="72389">
                  <a:moveTo>
                    <a:pt x="41782" y="0"/>
                  </a:moveTo>
                  <a:lnTo>
                    <a:pt x="0" y="0"/>
                  </a:lnTo>
                  <a:lnTo>
                    <a:pt x="41782" y="72032"/>
                  </a:lnTo>
                  <a:lnTo>
                    <a:pt x="41782" y="0"/>
                  </a:lnTo>
                  <a:close/>
                </a:path>
                <a:path w="41909" h="72389">
                  <a:moveTo>
                    <a:pt x="0" y="0"/>
                  </a:moveTo>
                  <a:lnTo>
                    <a:pt x="41782" y="72032"/>
                  </a:lnTo>
                  <a:lnTo>
                    <a:pt x="0" y="720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2908178" y="5702014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2908182" y="5702011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2886548" y="5702014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1" y="235678"/>
                  </a:lnTo>
                  <a:close/>
                </a:path>
                <a:path w="22225" h="236220">
                  <a:moveTo>
                    <a:pt x="21631" y="235678"/>
                  </a:moveTo>
                  <a:lnTo>
                    <a:pt x="0" y="0"/>
                  </a:lnTo>
                  <a:lnTo>
                    <a:pt x="21631" y="0"/>
                  </a:lnTo>
                  <a:lnTo>
                    <a:pt x="21631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12886545" y="5702011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2886548" y="5937693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2" y="490932"/>
                  </a:moveTo>
                  <a:lnTo>
                    <a:pt x="0" y="490932"/>
                  </a:lnTo>
                  <a:lnTo>
                    <a:pt x="0" y="0"/>
                  </a:lnTo>
                  <a:lnTo>
                    <a:pt x="41782" y="490932"/>
                  </a:lnTo>
                  <a:close/>
                </a:path>
                <a:path w="41909" h="491489">
                  <a:moveTo>
                    <a:pt x="41782" y="490932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4909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2886545" y="5937692"/>
              <a:ext cx="41910" cy="491490"/>
            </a:xfrm>
            <a:custGeom>
              <a:avLst/>
              <a:gdLst/>
              <a:ahLst/>
              <a:cxnLst/>
              <a:rect l="l" t="t" r="r" b="b"/>
              <a:pathLst>
                <a:path w="41909" h="491489">
                  <a:moveTo>
                    <a:pt x="41782" y="0"/>
                  </a:moveTo>
                  <a:lnTo>
                    <a:pt x="0" y="0"/>
                  </a:lnTo>
                  <a:lnTo>
                    <a:pt x="41782" y="490938"/>
                  </a:lnTo>
                  <a:lnTo>
                    <a:pt x="41782" y="0"/>
                  </a:lnTo>
                  <a:close/>
                </a:path>
                <a:path w="41909" h="491489">
                  <a:moveTo>
                    <a:pt x="0" y="0"/>
                  </a:moveTo>
                  <a:lnTo>
                    <a:pt x="41782" y="490938"/>
                  </a:lnTo>
                  <a:lnTo>
                    <a:pt x="0" y="49093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2908178" y="6428629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5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0151" y="235678"/>
                  </a:lnTo>
                  <a:close/>
                </a:path>
                <a:path w="20320" h="236220">
                  <a:moveTo>
                    <a:pt x="20151" y="235678"/>
                  </a:moveTo>
                  <a:lnTo>
                    <a:pt x="0" y="0"/>
                  </a:lnTo>
                  <a:lnTo>
                    <a:pt x="20151" y="0"/>
                  </a:lnTo>
                  <a:lnTo>
                    <a:pt x="20151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2908182" y="6428629"/>
              <a:ext cx="20320" cy="236220"/>
            </a:xfrm>
            <a:custGeom>
              <a:avLst/>
              <a:gdLst/>
              <a:ahLst/>
              <a:cxnLst/>
              <a:rect l="l" t="t" r="r" b="b"/>
              <a:pathLst>
                <a:path w="20320" h="236220">
                  <a:moveTo>
                    <a:pt x="20145" y="0"/>
                  </a:moveTo>
                  <a:lnTo>
                    <a:pt x="0" y="0"/>
                  </a:lnTo>
                  <a:lnTo>
                    <a:pt x="20145" y="235678"/>
                  </a:lnTo>
                  <a:lnTo>
                    <a:pt x="20145" y="0"/>
                  </a:lnTo>
                  <a:close/>
                </a:path>
                <a:path w="20320" h="236220">
                  <a:moveTo>
                    <a:pt x="0" y="0"/>
                  </a:moveTo>
                  <a:lnTo>
                    <a:pt x="20145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12886548" y="6428629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1" y="235678"/>
                  </a:moveTo>
                  <a:lnTo>
                    <a:pt x="0" y="235678"/>
                  </a:lnTo>
                  <a:lnTo>
                    <a:pt x="0" y="0"/>
                  </a:lnTo>
                  <a:lnTo>
                    <a:pt x="21631" y="235678"/>
                  </a:lnTo>
                  <a:close/>
                </a:path>
                <a:path w="22225" h="236220">
                  <a:moveTo>
                    <a:pt x="21631" y="235678"/>
                  </a:moveTo>
                  <a:lnTo>
                    <a:pt x="0" y="0"/>
                  </a:lnTo>
                  <a:lnTo>
                    <a:pt x="21631" y="0"/>
                  </a:lnTo>
                  <a:lnTo>
                    <a:pt x="21631" y="23567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12886545" y="6428629"/>
              <a:ext cx="22225" cy="236220"/>
            </a:xfrm>
            <a:custGeom>
              <a:avLst/>
              <a:gdLst/>
              <a:ahLst/>
              <a:cxnLst/>
              <a:rect l="l" t="t" r="r" b="b"/>
              <a:pathLst>
                <a:path w="22225" h="236220">
                  <a:moveTo>
                    <a:pt x="21637" y="0"/>
                  </a:moveTo>
                  <a:lnTo>
                    <a:pt x="0" y="0"/>
                  </a:lnTo>
                  <a:lnTo>
                    <a:pt x="21637" y="235678"/>
                  </a:lnTo>
                  <a:lnTo>
                    <a:pt x="21637" y="0"/>
                  </a:lnTo>
                  <a:close/>
                </a:path>
                <a:path w="22225" h="236220">
                  <a:moveTo>
                    <a:pt x="0" y="0"/>
                  </a:moveTo>
                  <a:lnTo>
                    <a:pt x="21637" y="235678"/>
                  </a:lnTo>
                  <a:lnTo>
                    <a:pt x="0" y="2356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12886548" y="6664308"/>
              <a:ext cx="41910" cy="628015"/>
            </a:xfrm>
            <a:custGeom>
              <a:avLst/>
              <a:gdLst/>
              <a:ahLst/>
              <a:cxnLst/>
              <a:rect l="l" t="t" r="r" b="b"/>
              <a:pathLst>
                <a:path w="41909" h="628015">
                  <a:moveTo>
                    <a:pt x="41782" y="628009"/>
                  </a:moveTo>
                  <a:lnTo>
                    <a:pt x="0" y="628009"/>
                  </a:lnTo>
                  <a:lnTo>
                    <a:pt x="0" y="0"/>
                  </a:lnTo>
                  <a:lnTo>
                    <a:pt x="41782" y="628009"/>
                  </a:lnTo>
                  <a:close/>
                </a:path>
                <a:path w="41909" h="628015">
                  <a:moveTo>
                    <a:pt x="41782" y="628009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6280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12886545" y="6664307"/>
              <a:ext cx="41910" cy="628015"/>
            </a:xfrm>
            <a:custGeom>
              <a:avLst/>
              <a:gdLst/>
              <a:ahLst/>
              <a:cxnLst/>
              <a:rect l="l" t="t" r="r" b="b"/>
              <a:pathLst>
                <a:path w="41909" h="628015">
                  <a:moveTo>
                    <a:pt x="41782" y="0"/>
                  </a:moveTo>
                  <a:lnTo>
                    <a:pt x="0" y="0"/>
                  </a:lnTo>
                  <a:lnTo>
                    <a:pt x="41782" y="628009"/>
                  </a:lnTo>
                  <a:lnTo>
                    <a:pt x="41782" y="0"/>
                  </a:lnTo>
                  <a:close/>
                </a:path>
                <a:path w="41909" h="628015">
                  <a:moveTo>
                    <a:pt x="0" y="0"/>
                  </a:moveTo>
                  <a:lnTo>
                    <a:pt x="41782" y="628009"/>
                  </a:lnTo>
                  <a:lnTo>
                    <a:pt x="0" y="62800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12886548" y="7541282"/>
              <a:ext cx="41910" cy="288290"/>
            </a:xfrm>
            <a:custGeom>
              <a:avLst/>
              <a:gdLst/>
              <a:ahLst/>
              <a:cxnLst/>
              <a:rect l="l" t="t" r="r" b="b"/>
              <a:pathLst>
                <a:path w="41909" h="288290">
                  <a:moveTo>
                    <a:pt x="41782" y="288128"/>
                  </a:moveTo>
                  <a:lnTo>
                    <a:pt x="0" y="288128"/>
                  </a:lnTo>
                  <a:lnTo>
                    <a:pt x="0" y="0"/>
                  </a:lnTo>
                  <a:lnTo>
                    <a:pt x="41782" y="288128"/>
                  </a:lnTo>
                  <a:close/>
                </a:path>
                <a:path w="41909" h="288290">
                  <a:moveTo>
                    <a:pt x="41782" y="288128"/>
                  </a:moveTo>
                  <a:lnTo>
                    <a:pt x="0" y="0"/>
                  </a:lnTo>
                  <a:lnTo>
                    <a:pt x="41782" y="0"/>
                  </a:lnTo>
                  <a:lnTo>
                    <a:pt x="41782" y="2881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2886545" y="7541282"/>
              <a:ext cx="41910" cy="288290"/>
            </a:xfrm>
            <a:custGeom>
              <a:avLst/>
              <a:gdLst/>
              <a:ahLst/>
              <a:cxnLst/>
              <a:rect l="l" t="t" r="r" b="b"/>
              <a:pathLst>
                <a:path w="41909" h="288290">
                  <a:moveTo>
                    <a:pt x="41782" y="0"/>
                  </a:moveTo>
                  <a:lnTo>
                    <a:pt x="0" y="0"/>
                  </a:lnTo>
                  <a:lnTo>
                    <a:pt x="41782" y="288129"/>
                  </a:lnTo>
                  <a:lnTo>
                    <a:pt x="41782" y="0"/>
                  </a:lnTo>
                  <a:close/>
                </a:path>
                <a:path w="41909" h="288290">
                  <a:moveTo>
                    <a:pt x="0" y="0"/>
                  </a:moveTo>
                  <a:lnTo>
                    <a:pt x="41782" y="288129"/>
                  </a:lnTo>
                  <a:lnTo>
                    <a:pt x="0" y="28812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3502601" y="7829411"/>
              <a:ext cx="9425940" cy="18415"/>
            </a:xfrm>
            <a:custGeom>
              <a:avLst/>
              <a:gdLst/>
              <a:ahLst/>
              <a:cxnLst/>
              <a:rect l="l" t="t" r="r" b="b"/>
              <a:pathLst>
                <a:path w="9425940" h="18415">
                  <a:moveTo>
                    <a:pt x="9425729" y="18182"/>
                  </a:moveTo>
                  <a:lnTo>
                    <a:pt x="0" y="18182"/>
                  </a:lnTo>
                  <a:lnTo>
                    <a:pt x="0" y="0"/>
                  </a:lnTo>
                  <a:lnTo>
                    <a:pt x="9425729" y="18182"/>
                  </a:lnTo>
                  <a:close/>
                </a:path>
                <a:path w="9425940" h="18415">
                  <a:moveTo>
                    <a:pt x="9425729" y="18182"/>
                  </a:moveTo>
                  <a:lnTo>
                    <a:pt x="0" y="0"/>
                  </a:lnTo>
                  <a:lnTo>
                    <a:pt x="9425729" y="0"/>
                  </a:lnTo>
                  <a:lnTo>
                    <a:pt x="9425729" y="181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3502604" y="7829411"/>
              <a:ext cx="9425940" cy="18415"/>
            </a:xfrm>
            <a:custGeom>
              <a:avLst/>
              <a:gdLst/>
              <a:ahLst/>
              <a:cxnLst/>
              <a:rect l="l" t="t" r="r" b="b"/>
              <a:pathLst>
                <a:path w="9425940" h="18415">
                  <a:moveTo>
                    <a:pt x="9425723" y="0"/>
                  </a:moveTo>
                  <a:lnTo>
                    <a:pt x="0" y="0"/>
                  </a:lnTo>
                  <a:lnTo>
                    <a:pt x="9425723" y="18182"/>
                  </a:lnTo>
                  <a:lnTo>
                    <a:pt x="9425723" y="0"/>
                  </a:lnTo>
                  <a:close/>
                </a:path>
                <a:path w="9425940" h="18415">
                  <a:moveTo>
                    <a:pt x="0" y="0"/>
                  </a:moveTo>
                  <a:lnTo>
                    <a:pt x="9425723" y="18182"/>
                  </a:lnTo>
                  <a:lnTo>
                    <a:pt x="0" y="1818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2016338" y="7678347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169246"/>
                  </a:moveTo>
                  <a:lnTo>
                    <a:pt x="0" y="169246"/>
                  </a:lnTo>
                  <a:lnTo>
                    <a:pt x="0" y="0"/>
                  </a:lnTo>
                  <a:lnTo>
                    <a:pt x="20891" y="169246"/>
                  </a:lnTo>
                  <a:close/>
                </a:path>
                <a:path w="20955" h="169545">
                  <a:moveTo>
                    <a:pt x="20891" y="169246"/>
                  </a:moveTo>
                  <a:lnTo>
                    <a:pt x="0" y="0"/>
                  </a:lnTo>
                  <a:lnTo>
                    <a:pt x="20891" y="0"/>
                  </a:lnTo>
                  <a:lnTo>
                    <a:pt x="20891" y="169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2016334" y="7678353"/>
              <a:ext cx="20955" cy="169545"/>
            </a:xfrm>
            <a:custGeom>
              <a:avLst/>
              <a:gdLst/>
              <a:ahLst/>
              <a:cxnLst/>
              <a:rect l="l" t="t" r="r" b="b"/>
              <a:pathLst>
                <a:path w="20955" h="169545">
                  <a:moveTo>
                    <a:pt x="20891" y="0"/>
                  </a:moveTo>
                  <a:lnTo>
                    <a:pt x="0" y="0"/>
                  </a:lnTo>
                  <a:lnTo>
                    <a:pt x="20891" y="169240"/>
                  </a:lnTo>
                  <a:lnTo>
                    <a:pt x="20891" y="0"/>
                  </a:lnTo>
                  <a:close/>
                </a:path>
                <a:path w="20955" h="169545">
                  <a:moveTo>
                    <a:pt x="0" y="0"/>
                  </a:moveTo>
                  <a:lnTo>
                    <a:pt x="20891" y="169240"/>
                  </a:lnTo>
                  <a:lnTo>
                    <a:pt x="0" y="16924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2016338" y="7847592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2" y="20980"/>
                  </a:moveTo>
                  <a:lnTo>
                    <a:pt x="0" y="20980"/>
                  </a:lnTo>
                  <a:lnTo>
                    <a:pt x="0" y="0"/>
                  </a:lnTo>
                  <a:lnTo>
                    <a:pt x="10911992" y="20980"/>
                  </a:lnTo>
                  <a:close/>
                </a:path>
                <a:path w="10912475" h="21590">
                  <a:moveTo>
                    <a:pt x="10911992" y="20980"/>
                  </a:moveTo>
                  <a:lnTo>
                    <a:pt x="0" y="0"/>
                  </a:lnTo>
                  <a:lnTo>
                    <a:pt x="10911992" y="0"/>
                  </a:lnTo>
                  <a:lnTo>
                    <a:pt x="10911992" y="20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2016335" y="7847594"/>
              <a:ext cx="10912475" cy="21590"/>
            </a:xfrm>
            <a:custGeom>
              <a:avLst/>
              <a:gdLst/>
              <a:ahLst/>
              <a:cxnLst/>
              <a:rect l="l" t="t" r="r" b="b"/>
              <a:pathLst>
                <a:path w="10912475" h="21590">
                  <a:moveTo>
                    <a:pt x="10911992" y="0"/>
                  </a:moveTo>
                  <a:lnTo>
                    <a:pt x="0" y="0"/>
                  </a:lnTo>
                  <a:lnTo>
                    <a:pt x="10911992" y="20980"/>
                  </a:lnTo>
                  <a:lnTo>
                    <a:pt x="10911992" y="0"/>
                  </a:lnTo>
                  <a:close/>
                </a:path>
                <a:path w="10912475" h="21590">
                  <a:moveTo>
                    <a:pt x="0" y="0"/>
                  </a:moveTo>
                  <a:lnTo>
                    <a:pt x="10911992" y="20980"/>
                  </a:lnTo>
                  <a:lnTo>
                    <a:pt x="0" y="2098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30" name="object 573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607284" y="7059750"/>
              <a:ext cx="267425" cy="259143"/>
            </a:xfrm>
            <a:prstGeom prst="rect">
              <a:avLst/>
            </a:prstGeom>
          </p:spPr>
        </p:pic>
        <p:pic>
          <p:nvPicPr>
            <p:cNvPr id="5731" name="object 573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4870240" y="6058292"/>
              <a:ext cx="1560135" cy="300403"/>
            </a:xfrm>
            <a:prstGeom prst="rect">
              <a:avLst/>
            </a:prstGeom>
          </p:spPr>
        </p:pic>
      </p:grpSp>
      <p:grpSp>
        <p:nvGrpSpPr>
          <p:cNvPr id="5732" name="object 5732"/>
          <p:cNvGrpSpPr/>
          <p:nvPr/>
        </p:nvGrpSpPr>
        <p:grpSpPr>
          <a:xfrm>
            <a:off x="2008874" y="3867988"/>
            <a:ext cx="2129155" cy="104775"/>
            <a:chOff x="2008874" y="3867988"/>
            <a:chExt cx="2129155" cy="104775"/>
          </a:xfrm>
        </p:grpSpPr>
        <p:sp>
          <p:nvSpPr>
            <p:cNvPr id="5733" name="object 5733"/>
            <p:cNvSpPr/>
            <p:nvPr/>
          </p:nvSpPr>
          <p:spPr>
            <a:xfrm>
              <a:off x="2008874" y="3869037"/>
              <a:ext cx="2129155" cy="0"/>
            </a:xfrm>
            <a:custGeom>
              <a:avLst/>
              <a:gdLst/>
              <a:ahLst/>
              <a:cxnLst/>
              <a:rect l="l" t="t" r="r" b="b"/>
              <a:pathLst>
                <a:path w="2129154">
                  <a:moveTo>
                    <a:pt x="0" y="0"/>
                  </a:moveTo>
                  <a:lnTo>
                    <a:pt x="212867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2008874" y="3971141"/>
              <a:ext cx="2129155" cy="0"/>
            </a:xfrm>
            <a:custGeom>
              <a:avLst/>
              <a:gdLst/>
              <a:ahLst/>
              <a:cxnLst/>
              <a:rect l="l" t="t" r="r" b="b"/>
              <a:pathLst>
                <a:path w="2129154">
                  <a:moveTo>
                    <a:pt x="0" y="0"/>
                  </a:moveTo>
                  <a:lnTo>
                    <a:pt x="212867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35" name="object 5735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016338" y="3885818"/>
              <a:ext cx="1499696" cy="67136"/>
            </a:xfrm>
            <a:prstGeom prst="rect">
              <a:avLst/>
            </a:prstGeom>
          </p:spPr>
        </p:pic>
        <p:sp>
          <p:nvSpPr>
            <p:cNvPr id="5736" name="object 5736"/>
            <p:cNvSpPr/>
            <p:nvPr/>
          </p:nvSpPr>
          <p:spPr>
            <a:xfrm>
              <a:off x="3554084" y="3924284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70" h="8889">
                  <a:moveTo>
                    <a:pt x="26114" y="8386"/>
                  </a:moveTo>
                  <a:lnTo>
                    <a:pt x="0" y="8386"/>
                  </a:lnTo>
                  <a:lnTo>
                    <a:pt x="0" y="0"/>
                  </a:lnTo>
                  <a:lnTo>
                    <a:pt x="26114" y="0"/>
                  </a:lnTo>
                  <a:lnTo>
                    <a:pt x="26114" y="83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37" name="object 5737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3613778" y="3886522"/>
              <a:ext cx="187277" cy="65738"/>
            </a:xfrm>
            <a:prstGeom prst="rect">
              <a:avLst/>
            </a:prstGeom>
          </p:spPr>
        </p:pic>
        <p:pic>
          <p:nvPicPr>
            <p:cNvPr id="5738" name="object 5738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3840598" y="3886522"/>
              <a:ext cx="293222" cy="65738"/>
            </a:xfrm>
            <a:prstGeom prst="rect">
              <a:avLst/>
            </a:prstGeom>
          </p:spPr>
        </p:pic>
      </p:grpSp>
      <p:grpSp>
        <p:nvGrpSpPr>
          <p:cNvPr id="5739" name="object 5739"/>
          <p:cNvGrpSpPr/>
          <p:nvPr/>
        </p:nvGrpSpPr>
        <p:grpSpPr>
          <a:xfrm>
            <a:off x="2008874" y="8151458"/>
            <a:ext cx="2112645" cy="105410"/>
            <a:chOff x="2008874" y="8151458"/>
            <a:chExt cx="2112645" cy="105410"/>
          </a:xfrm>
        </p:grpSpPr>
        <p:sp>
          <p:nvSpPr>
            <p:cNvPr id="5740" name="object 5740"/>
            <p:cNvSpPr/>
            <p:nvPr/>
          </p:nvSpPr>
          <p:spPr>
            <a:xfrm>
              <a:off x="2008874" y="8152507"/>
              <a:ext cx="2112645" cy="0"/>
            </a:xfrm>
            <a:custGeom>
              <a:avLst/>
              <a:gdLst/>
              <a:ahLst/>
              <a:cxnLst/>
              <a:rect l="l" t="t" r="r" b="b"/>
              <a:pathLst>
                <a:path w="2112645">
                  <a:moveTo>
                    <a:pt x="0" y="0"/>
                  </a:moveTo>
                  <a:lnTo>
                    <a:pt x="21122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2008874" y="8255311"/>
              <a:ext cx="2112645" cy="0"/>
            </a:xfrm>
            <a:custGeom>
              <a:avLst/>
              <a:gdLst/>
              <a:ahLst/>
              <a:cxnLst/>
              <a:rect l="l" t="t" r="r" b="b"/>
              <a:pathLst>
                <a:path w="2112645">
                  <a:moveTo>
                    <a:pt x="0" y="0"/>
                  </a:moveTo>
                  <a:lnTo>
                    <a:pt x="21122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42" name="object 5742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2016338" y="8169290"/>
              <a:ext cx="1499696" cy="67136"/>
            </a:xfrm>
            <a:prstGeom prst="rect">
              <a:avLst/>
            </a:prstGeom>
          </p:spPr>
        </p:pic>
        <p:sp>
          <p:nvSpPr>
            <p:cNvPr id="5743" name="object 5743"/>
            <p:cNvSpPr/>
            <p:nvPr/>
          </p:nvSpPr>
          <p:spPr>
            <a:xfrm>
              <a:off x="3554082" y="8169999"/>
              <a:ext cx="92710" cy="66040"/>
            </a:xfrm>
            <a:custGeom>
              <a:avLst/>
              <a:gdLst/>
              <a:ahLst/>
              <a:cxnLst/>
              <a:rect l="l" t="t" r="r" b="b"/>
              <a:pathLst>
                <a:path w="92710" h="66040">
                  <a:moveTo>
                    <a:pt x="26111" y="37757"/>
                  </a:moveTo>
                  <a:lnTo>
                    <a:pt x="0" y="37757"/>
                  </a:lnTo>
                  <a:lnTo>
                    <a:pt x="0" y="46151"/>
                  </a:lnTo>
                  <a:lnTo>
                    <a:pt x="26111" y="46151"/>
                  </a:lnTo>
                  <a:lnTo>
                    <a:pt x="26111" y="37757"/>
                  </a:lnTo>
                  <a:close/>
                </a:path>
                <a:path w="92710" h="66040">
                  <a:moveTo>
                    <a:pt x="92506" y="0"/>
                  </a:moveTo>
                  <a:lnTo>
                    <a:pt x="87287" y="0"/>
                  </a:lnTo>
                  <a:lnTo>
                    <a:pt x="86550" y="698"/>
                  </a:lnTo>
                  <a:lnTo>
                    <a:pt x="86550" y="1397"/>
                  </a:lnTo>
                  <a:lnTo>
                    <a:pt x="85051" y="2794"/>
                  </a:lnTo>
                  <a:lnTo>
                    <a:pt x="85051" y="3492"/>
                  </a:lnTo>
                  <a:lnTo>
                    <a:pt x="78346" y="9791"/>
                  </a:lnTo>
                  <a:lnTo>
                    <a:pt x="77597" y="9791"/>
                  </a:lnTo>
                  <a:lnTo>
                    <a:pt x="75361" y="11887"/>
                  </a:lnTo>
                  <a:lnTo>
                    <a:pt x="74612" y="11887"/>
                  </a:lnTo>
                  <a:lnTo>
                    <a:pt x="72377" y="13982"/>
                  </a:lnTo>
                  <a:lnTo>
                    <a:pt x="71628" y="13982"/>
                  </a:lnTo>
                  <a:lnTo>
                    <a:pt x="70129" y="15392"/>
                  </a:lnTo>
                  <a:lnTo>
                    <a:pt x="68643" y="15392"/>
                  </a:lnTo>
                  <a:lnTo>
                    <a:pt x="67894" y="16078"/>
                  </a:lnTo>
                  <a:lnTo>
                    <a:pt x="67144" y="16078"/>
                  </a:lnTo>
                  <a:lnTo>
                    <a:pt x="67144" y="23774"/>
                  </a:lnTo>
                  <a:lnTo>
                    <a:pt x="67894" y="23774"/>
                  </a:lnTo>
                  <a:lnTo>
                    <a:pt x="69380" y="23075"/>
                  </a:lnTo>
                  <a:lnTo>
                    <a:pt x="70129" y="23075"/>
                  </a:lnTo>
                  <a:lnTo>
                    <a:pt x="70878" y="22377"/>
                  </a:lnTo>
                  <a:lnTo>
                    <a:pt x="71628" y="22377"/>
                  </a:lnTo>
                  <a:lnTo>
                    <a:pt x="72377" y="21678"/>
                  </a:lnTo>
                  <a:lnTo>
                    <a:pt x="73113" y="21678"/>
                  </a:lnTo>
                  <a:lnTo>
                    <a:pt x="74612" y="20980"/>
                  </a:lnTo>
                  <a:lnTo>
                    <a:pt x="76098" y="19583"/>
                  </a:lnTo>
                  <a:lnTo>
                    <a:pt x="76847" y="19583"/>
                  </a:lnTo>
                  <a:lnTo>
                    <a:pt x="77597" y="18884"/>
                  </a:lnTo>
                  <a:lnTo>
                    <a:pt x="78346" y="18884"/>
                  </a:lnTo>
                  <a:lnTo>
                    <a:pt x="80581" y="16776"/>
                  </a:lnTo>
                  <a:lnTo>
                    <a:pt x="81330" y="16776"/>
                  </a:lnTo>
                  <a:lnTo>
                    <a:pt x="83566" y="14681"/>
                  </a:lnTo>
                  <a:lnTo>
                    <a:pt x="84302" y="14681"/>
                  </a:lnTo>
                  <a:lnTo>
                    <a:pt x="84302" y="65735"/>
                  </a:lnTo>
                  <a:lnTo>
                    <a:pt x="92506" y="65735"/>
                  </a:lnTo>
                  <a:lnTo>
                    <a:pt x="925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44" name="object 5744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3668990" y="8169290"/>
              <a:ext cx="118634" cy="67136"/>
            </a:xfrm>
            <a:prstGeom prst="rect">
              <a:avLst/>
            </a:prstGeom>
          </p:spPr>
        </p:pic>
        <p:pic>
          <p:nvPicPr>
            <p:cNvPr id="5745" name="object 5745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3824183" y="8169995"/>
              <a:ext cx="293222" cy="65738"/>
            </a:xfrm>
            <a:prstGeom prst="rect">
              <a:avLst/>
            </a:prstGeom>
          </p:spPr>
        </p:pic>
      </p:grpSp>
      <p:sp>
        <p:nvSpPr>
          <p:cNvPr id="5746" name="object 574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5747" name="object 5747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5748" name="object 5748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7554" y="4426247"/>
            <a:ext cx="982980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VISUAL</a:t>
            </a:r>
            <a:r>
              <a:rPr spc="140" dirty="0"/>
              <a:t> </a:t>
            </a:r>
            <a:r>
              <a:rPr spc="204" dirty="0"/>
              <a:t>SCHEDULES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61711" y="101600"/>
            <a:ext cx="16764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55" dirty="0">
                <a:solidFill>
                  <a:srgbClr val="76777A"/>
                </a:solidFill>
                <a:latin typeface="Trebuchet MS"/>
                <a:cs typeface="Trebuchet MS"/>
              </a:rPr>
              <a:t>29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195762" y="2505934"/>
          <a:ext cx="14650719" cy="107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7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46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998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41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468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50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2209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569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112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15176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63195">
                <a:tc>
                  <a:txBody>
                    <a:bodyPr/>
                    <a:lstStyle/>
                    <a:p>
                      <a:pPr marL="32384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Sherwin</a:t>
                      </a:r>
                      <a:r>
                        <a:rPr sz="1000" spc="17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Williams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0025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Sherwin</a:t>
                      </a:r>
                      <a:r>
                        <a:rPr sz="1000" spc="17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Williams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8815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American</a:t>
                      </a:r>
                      <a:r>
                        <a:rPr sz="1000" spc="25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Olean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ts val="1140"/>
                        </a:lnSpc>
                      </a:pPr>
                      <a:r>
                        <a:rPr sz="1000" spc="40" dirty="0">
                          <a:latin typeface="Trebuchet MS"/>
                          <a:cs typeface="Trebuchet MS"/>
                        </a:rPr>
                        <a:t>Shaw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ts val="1140"/>
                        </a:lnSpc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Staron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89230">
                        <a:lnSpc>
                          <a:spcPts val="1140"/>
                        </a:lnSpc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Porslim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ts val="1140"/>
                        </a:lnSpc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Wilsonart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Low-Iron</a:t>
                      </a:r>
                      <a:r>
                        <a:rPr sz="1000" spc="204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Glass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Low-Iron</a:t>
                      </a:r>
                      <a:r>
                        <a:rPr sz="1000" spc="204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Glass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800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Paint</a:t>
                      </a:r>
                      <a:r>
                        <a:rPr sz="1000" spc="-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100" dirty="0">
                          <a:latin typeface="Trebuchet MS"/>
                          <a:cs typeface="Trebuchet MS"/>
                        </a:rPr>
                        <a:t>SW-</a:t>
                      </a:r>
                      <a:r>
                        <a:rPr sz="1000" spc="45" dirty="0">
                          <a:latin typeface="Trebuchet MS"/>
                          <a:cs typeface="Trebuchet MS"/>
                        </a:rPr>
                        <a:t>6252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00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Paint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105" dirty="0">
                          <a:latin typeface="Trebuchet MS"/>
                          <a:cs typeface="Trebuchet MS"/>
                        </a:rPr>
                        <a:t>SW-</a:t>
                      </a:r>
                      <a:r>
                        <a:rPr sz="1000" spc="60" dirty="0">
                          <a:latin typeface="Trebuchet MS"/>
                          <a:cs typeface="Trebuchet MS"/>
                        </a:rPr>
                        <a:t>6993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881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24"</a:t>
                      </a:r>
                      <a:r>
                        <a:rPr sz="1000" spc="1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x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48"</a:t>
                      </a:r>
                      <a:r>
                        <a:rPr sz="1000" spc="1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Porcelain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tile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25" dirty="0">
                          <a:latin typeface="Trebuchet MS"/>
                          <a:cs typeface="Trebuchet MS"/>
                        </a:rPr>
                        <a:t>18"</a:t>
                      </a:r>
                      <a:r>
                        <a:rPr sz="1000" spc="-5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x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5" dirty="0">
                          <a:latin typeface="Trebuchet MS"/>
                          <a:cs typeface="Trebuchet MS"/>
                        </a:rPr>
                        <a:t>18"</a:t>
                      </a:r>
                      <a:r>
                        <a:rPr sz="1000" spc="-5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5" dirty="0">
                          <a:latin typeface="Trebuchet MS"/>
                          <a:cs typeface="Trebuchet MS"/>
                        </a:rPr>
                        <a:t>LVT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Matte</a:t>
                      </a:r>
                      <a:r>
                        <a:rPr sz="1000" spc="1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Black</a:t>
                      </a:r>
                      <a:r>
                        <a:rPr sz="1000" spc="1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Onyx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8923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Marmi</a:t>
                      </a:r>
                      <a:r>
                        <a:rPr sz="1000" spc="13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Amazonite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Decorative</a:t>
                      </a:r>
                      <a:r>
                        <a:rPr sz="1000" spc="18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Metals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Thickness:</a:t>
                      </a:r>
                      <a:r>
                        <a:rPr sz="1000" spc="20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30" dirty="0">
                          <a:latin typeface="Trebuchet MS"/>
                          <a:cs typeface="Trebuchet MS"/>
                        </a:rPr>
                        <a:t>3/8"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Thickness:</a:t>
                      </a:r>
                      <a:r>
                        <a:rPr sz="1000" spc="20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1/4"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800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(White)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Ice</a:t>
                      </a:r>
                      <a:r>
                        <a:rPr sz="1000" spc="-1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45" dirty="0">
                          <a:latin typeface="Trebuchet MS"/>
                          <a:cs typeface="Trebuchet MS"/>
                        </a:rPr>
                        <a:t>Cube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0002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(Black)</a:t>
                      </a:r>
                      <a:r>
                        <a:rPr sz="1000" spc="5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Black</a:t>
                      </a:r>
                      <a:r>
                        <a:rPr sz="1000" spc="5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of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Night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881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Union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Natrual</a:t>
                      </a:r>
                      <a:r>
                        <a:rPr sz="1000" spc="6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Choreography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6256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90" dirty="0">
                          <a:latin typeface="Trebuchet MS"/>
                          <a:cs typeface="Trebuchet MS"/>
                        </a:rPr>
                        <a:t>ON095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8923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85" dirty="0">
                          <a:latin typeface="Trebuchet MS"/>
                          <a:cs typeface="Trebuchet MS"/>
                        </a:rPr>
                        <a:t>6mm</a:t>
                      </a:r>
                      <a:r>
                        <a:rPr sz="1000" spc="7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sz="1000" spc="7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Polished</a:t>
                      </a:r>
                      <a:r>
                        <a:rPr sz="1000" spc="7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30" dirty="0">
                          <a:latin typeface="Trebuchet MS"/>
                          <a:cs typeface="Trebuchet MS"/>
                        </a:rPr>
                        <a:t>Slab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Satin</a:t>
                      </a:r>
                      <a:r>
                        <a:rPr sz="1000" spc="3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White</a:t>
                      </a:r>
                      <a:r>
                        <a:rPr sz="1000" spc="9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Bronze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Floor</a:t>
                      </a:r>
                      <a:r>
                        <a:rPr sz="1000" spc="9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Displays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Wall</a:t>
                      </a:r>
                      <a:r>
                        <a:rPr sz="1000" spc="13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Display</a:t>
                      </a:r>
                      <a:r>
                        <a:rPr sz="1000" spc="13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40" dirty="0">
                          <a:latin typeface="Trebuchet MS"/>
                          <a:cs typeface="Trebuchet MS"/>
                        </a:rPr>
                        <a:t>Shelves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78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881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Platinum</a:t>
                      </a:r>
                      <a:r>
                        <a:rPr sz="1000" spc="7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White</a:t>
                      </a:r>
                      <a:r>
                        <a:rPr sz="1000" spc="1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55" dirty="0">
                          <a:latin typeface="Trebuchet MS"/>
                          <a:cs typeface="Trebuchet MS"/>
                        </a:rPr>
                        <a:t>UN01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Cut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85" dirty="0">
                          <a:latin typeface="Trebuchet MS"/>
                          <a:cs typeface="Trebuchet MS"/>
                        </a:rPr>
                        <a:t>SKU0922V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4701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&amp;</a:t>
                      </a:r>
                      <a:r>
                        <a:rPr sz="1000" spc="-7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45" dirty="0">
                          <a:latin typeface="Trebuchet MS"/>
                          <a:cs typeface="Trebuchet MS"/>
                        </a:rPr>
                        <a:t>Doors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29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ts val="1135"/>
                        </a:lnSpc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PT-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3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95580">
                        <a:lnSpc>
                          <a:spcPts val="1135"/>
                        </a:lnSpc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PT-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4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27000">
                        <a:lnSpc>
                          <a:spcPts val="1135"/>
                        </a:lnSpc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PT-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5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677545">
                        <a:lnSpc>
                          <a:spcPts val="1135"/>
                        </a:lnSpc>
                      </a:pPr>
                      <a:r>
                        <a:rPr sz="1000" b="1" spc="-20" dirty="0">
                          <a:latin typeface="Gill Sans MT"/>
                          <a:cs typeface="Gill Sans MT"/>
                        </a:rPr>
                        <a:t>CPT-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1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Charcoal</a:t>
                      </a:r>
                      <a:r>
                        <a:rPr sz="1000" spc="18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22549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  <a:p>
                      <a:pPr marL="57785">
                        <a:lnSpc>
                          <a:spcPts val="1135"/>
                        </a:lnSpc>
                        <a:spcBef>
                          <a:spcPts val="530"/>
                        </a:spcBef>
                      </a:pPr>
                      <a:r>
                        <a:rPr sz="1000" b="1" spc="-10" dirty="0">
                          <a:latin typeface="Gill Sans MT"/>
                          <a:cs typeface="Gill Sans MT"/>
                        </a:rPr>
                        <a:t>CPT-</a:t>
                      </a:r>
                      <a:r>
                        <a:rPr sz="1000" b="1" spc="5" dirty="0">
                          <a:latin typeface="Gill Sans MT"/>
                          <a:cs typeface="Gill Sans MT"/>
                        </a:rPr>
                        <a:t>2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67640">
                        <a:lnSpc>
                          <a:spcPts val="1135"/>
                        </a:lnSpc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LM-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1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82880">
                        <a:lnSpc>
                          <a:spcPts val="1135"/>
                        </a:lnSpc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LM-</a:t>
                      </a:r>
                      <a:r>
                        <a:rPr sz="1000" b="1" spc="55" dirty="0">
                          <a:latin typeface="Gill Sans MT"/>
                          <a:cs typeface="Gill Sans MT"/>
                        </a:rPr>
                        <a:t>2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82550">
                        <a:lnSpc>
                          <a:spcPts val="1135"/>
                        </a:lnSpc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LM-</a:t>
                      </a:r>
                      <a:r>
                        <a:rPr sz="1000" b="1" spc="35" dirty="0">
                          <a:latin typeface="Gill Sans MT"/>
                          <a:cs typeface="Gill Sans MT"/>
                        </a:rPr>
                        <a:t>3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33985">
                        <a:lnSpc>
                          <a:spcPts val="1135"/>
                        </a:lnSpc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GL-</a:t>
                      </a:r>
                      <a:r>
                        <a:rPr sz="1000" b="1" spc="35" dirty="0">
                          <a:latin typeface="Gill Sans MT"/>
                          <a:cs typeface="Gill Sans MT"/>
                        </a:rPr>
                        <a:t>3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95798" y="4954064"/>
          <a:ext cx="13700125" cy="1275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963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335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18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386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836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45160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522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31762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8483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78435">
                <a:tc>
                  <a:txBody>
                    <a:bodyPr/>
                    <a:lstStyle/>
                    <a:p>
                      <a:pPr marL="31750">
                        <a:lnSpc>
                          <a:spcPts val="1135"/>
                        </a:lnSpc>
                        <a:spcBef>
                          <a:spcPts val="17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Sherwin</a:t>
                      </a:r>
                      <a:r>
                        <a:rPr sz="1000" spc="17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Williams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1590" marB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ts val="1135"/>
                        </a:lnSpc>
                        <a:spcBef>
                          <a:spcPts val="17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Sherwin</a:t>
                      </a:r>
                      <a:r>
                        <a:rPr sz="1000" spc="17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Williams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1590" marB="0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ts val="1135"/>
                        </a:lnSpc>
                        <a:spcBef>
                          <a:spcPts val="17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Sherwin</a:t>
                      </a:r>
                      <a:r>
                        <a:rPr sz="1000" spc="17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Williams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1590" marB="0"/>
                </a:tc>
                <a:tc>
                  <a:txBody>
                    <a:bodyPr/>
                    <a:lstStyle/>
                    <a:p>
                      <a:pPr marL="191135">
                        <a:lnSpc>
                          <a:spcPts val="1135"/>
                        </a:lnSpc>
                        <a:spcBef>
                          <a:spcPts val="170"/>
                        </a:spcBef>
                      </a:pPr>
                      <a:r>
                        <a:rPr sz="1000" spc="40" dirty="0">
                          <a:latin typeface="Trebuchet MS"/>
                          <a:cs typeface="Trebuchet MS"/>
                        </a:rPr>
                        <a:t>Shaw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1590" marB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ts val="1135"/>
                        </a:lnSpc>
                        <a:spcBef>
                          <a:spcPts val="170"/>
                        </a:spcBef>
                      </a:pPr>
                      <a:r>
                        <a:rPr sz="1000" spc="40" dirty="0">
                          <a:latin typeface="Trebuchet MS"/>
                          <a:cs typeface="Trebuchet MS"/>
                        </a:rPr>
                        <a:t>Shaw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1590" marB="0"/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ts val="1125"/>
                        </a:lnSpc>
                        <a:spcBef>
                          <a:spcPts val="180"/>
                        </a:spcBef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Wilsonart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231775">
                        <a:lnSpc>
                          <a:spcPts val="1125"/>
                        </a:lnSpc>
                        <a:spcBef>
                          <a:spcPts val="18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Black</a:t>
                      </a:r>
                      <a:r>
                        <a:rPr sz="1000" spc="17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Lacquer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ts val="1125"/>
                        </a:lnSpc>
                        <a:spcBef>
                          <a:spcPts val="180"/>
                        </a:spcBef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Wilsonart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ts val="1140"/>
                        </a:lnSpc>
                      </a:pPr>
                      <a:r>
                        <a:rPr sz="1000" spc="65" dirty="0">
                          <a:latin typeface="Trebuchet MS"/>
                          <a:cs typeface="Trebuchet MS"/>
                        </a:rPr>
                        <a:t>Smoked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 Glass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Paint</a:t>
                      </a:r>
                      <a:r>
                        <a:rPr sz="1000" spc="-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90" dirty="0">
                          <a:latin typeface="Trebuchet MS"/>
                          <a:cs typeface="Trebuchet MS"/>
                        </a:rPr>
                        <a:t>SW-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7075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Paint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100" dirty="0">
                          <a:latin typeface="Trebuchet MS"/>
                          <a:cs typeface="Trebuchet MS"/>
                        </a:rPr>
                        <a:t>SW-</a:t>
                      </a:r>
                      <a:r>
                        <a:rPr sz="1000" spc="-1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7076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Paint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105" dirty="0">
                          <a:latin typeface="Trebuchet MS"/>
                          <a:cs typeface="Trebuchet MS"/>
                        </a:rPr>
                        <a:t>SW-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6759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19113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000" spc="60" dirty="0">
                          <a:latin typeface="Trebuchet MS"/>
                          <a:cs typeface="Trebuchet MS"/>
                        </a:rPr>
                        <a:t>Dye</a:t>
                      </a:r>
                      <a:r>
                        <a:rPr sz="1000" spc="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Lab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Carpet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 Tiles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1000" spc="60" dirty="0">
                          <a:latin typeface="Trebuchet MS"/>
                          <a:cs typeface="Trebuchet MS"/>
                        </a:rPr>
                        <a:t>Dye</a:t>
                      </a:r>
                      <a:r>
                        <a:rPr sz="1000" spc="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Lab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Carpet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 Tiles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Laminate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1590" marB="0"/>
                </a:tc>
                <a:tc>
                  <a:txBody>
                    <a:bodyPr/>
                    <a:lstStyle/>
                    <a:p>
                      <a:pPr marL="231775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1000" spc="45" dirty="0">
                          <a:latin typeface="Trebuchet MS"/>
                          <a:cs typeface="Trebuchet MS"/>
                        </a:rPr>
                        <a:t>Gloss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159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Laminate</a:t>
                      </a:r>
                      <a:r>
                        <a:rPr sz="1000" spc="6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sz="1000" spc="6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Solicor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21590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ts val="113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Thickness:</a:t>
                      </a:r>
                      <a:r>
                        <a:rPr sz="1000" spc="20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1/4"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843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(Light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Grey)</a:t>
                      </a:r>
                      <a:r>
                        <a:rPr sz="1000" spc="-5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80" dirty="0">
                          <a:latin typeface="Trebuchet MS"/>
                          <a:cs typeface="Trebuchet MS"/>
                        </a:rPr>
                        <a:t>Web</a:t>
                      </a:r>
                      <a:r>
                        <a:rPr sz="1000" spc="-1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Grey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(Dark</a:t>
                      </a:r>
                      <a:r>
                        <a:rPr sz="1000" spc="-3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Grey)</a:t>
                      </a:r>
                      <a:r>
                        <a:rPr sz="1000" spc="-3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40" dirty="0">
                          <a:latin typeface="Trebuchet MS"/>
                          <a:cs typeface="Trebuchet MS"/>
                        </a:rPr>
                        <a:t>Cyberspace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spc="-30" dirty="0">
                          <a:latin typeface="Trebuchet MS"/>
                          <a:cs typeface="Trebuchet MS"/>
                        </a:rPr>
                        <a:t>(Teal</a:t>
                      </a:r>
                      <a:r>
                        <a:rPr sz="1000" spc="-5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#1)</a:t>
                      </a:r>
                      <a:r>
                        <a:rPr sz="1000" spc="-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Cooled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 Blue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19113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spc="70" dirty="0">
                          <a:latin typeface="Trebuchet MS"/>
                          <a:cs typeface="Trebuchet MS"/>
                        </a:rPr>
                        <a:t>Woad</a:t>
                      </a:r>
                      <a:r>
                        <a:rPr sz="1000" spc="-3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41497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88265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Knotweed</a:t>
                      </a:r>
                      <a:r>
                        <a:rPr sz="1000" spc="29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41491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5715" marB="0"/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Traceless</a:t>
                      </a:r>
                      <a:r>
                        <a:rPr sz="1000" spc="204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Finish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 marL="231775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Patined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to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match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High</a:t>
                      </a:r>
                      <a:r>
                        <a:rPr sz="1000" spc="15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45" dirty="0">
                          <a:latin typeface="Trebuchet MS"/>
                          <a:cs typeface="Trebuchet MS"/>
                        </a:rPr>
                        <a:t>Gloss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98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22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574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Black</a:t>
                      </a:r>
                      <a:r>
                        <a:rPr sz="1000" spc="14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Velvet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317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PT-</a:t>
                      </a:r>
                      <a:r>
                        <a:rPr sz="1000" spc="20" dirty="0">
                          <a:latin typeface="Trebuchet MS"/>
                          <a:cs typeface="Trebuchet MS"/>
                        </a:rPr>
                        <a:t>2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0193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Designer</a:t>
                      </a:r>
                      <a:r>
                        <a:rPr sz="1000" spc="29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White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1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400" spc="105" dirty="0">
                          <a:latin typeface="Trebuchet MS"/>
                          <a:cs typeface="Trebuchet MS"/>
                        </a:rPr>
                        <a:t>FABRICS</a:t>
                      </a:r>
                      <a:endParaRPr sz="1400">
                        <a:latin typeface="Trebuchet MS"/>
                        <a:cs typeface="Trebuchet MS"/>
                      </a:endParaRPr>
                    </a:p>
                  </a:txBody>
                  <a:tcPr marL="0" marR="0" marT="482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405">
                <a:tc>
                  <a:txBody>
                    <a:bodyPr/>
                    <a:lstStyle/>
                    <a:p>
                      <a:pPr marL="32384">
                        <a:lnSpc>
                          <a:spcPts val="1135"/>
                        </a:lnSpc>
                        <a:spcBef>
                          <a:spcPts val="280"/>
                        </a:spcBef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BR-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1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 marL="57785">
                        <a:lnSpc>
                          <a:spcPts val="1135"/>
                        </a:lnSpc>
                        <a:spcBef>
                          <a:spcPts val="280"/>
                        </a:spcBef>
                      </a:pPr>
                      <a:r>
                        <a:rPr sz="1000" b="1" spc="-30" dirty="0">
                          <a:latin typeface="Gill Sans MT"/>
                          <a:cs typeface="Gill Sans MT"/>
                        </a:rPr>
                        <a:t>WD-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1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ts val="1135"/>
                        </a:lnSpc>
                        <a:spcBef>
                          <a:spcPts val="280"/>
                        </a:spcBef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MR-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1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 marL="192405">
                        <a:lnSpc>
                          <a:spcPts val="1135"/>
                        </a:lnSpc>
                        <a:spcBef>
                          <a:spcPts val="280"/>
                        </a:spcBef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B-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1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ts val="1135"/>
                        </a:lnSpc>
                        <a:spcBef>
                          <a:spcPts val="280"/>
                        </a:spcBef>
                      </a:pPr>
                      <a:r>
                        <a:rPr sz="1000" b="1" spc="55" dirty="0">
                          <a:latin typeface="Gill Sans MT"/>
                          <a:cs typeface="Gill Sans MT"/>
                        </a:rPr>
                        <a:t>B-2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 marL="205104">
                        <a:lnSpc>
                          <a:spcPts val="1135"/>
                        </a:lnSpc>
                        <a:spcBef>
                          <a:spcPts val="280"/>
                        </a:spcBef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MTL-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1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 marL="231775">
                        <a:lnSpc>
                          <a:spcPts val="1135"/>
                        </a:lnSpc>
                        <a:spcBef>
                          <a:spcPts val="280"/>
                        </a:spcBef>
                      </a:pPr>
                      <a:r>
                        <a:rPr sz="1000" b="1" dirty="0">
                          <a:latin typeface="Gill Sans MT"/>
                          <a:cs typeface="Gill Sans MT"/>
                        </a:rPr>
                        <a:t>MTL-</a:t>
                      </a:r>
                      <a:r>
                        <a:rPr sz="1000" b="1" spc="5" dirty="0">
                          <a:latin typeface="Gill Sans MT"/>
                          <a:cs typeface="Gill Sans MT"/>
                        </a:rPr>
                        <a:t>2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8115">
                        <a:lnSpc>
                          <a:spcPts val="1135"/>
                        </a:lnSpc>
                        <a:spcBef>
                          <a:spcPts val="280"/>
                        </a:spcBef>
                      </a:pPr>
                      <a:r>
                        <a:rPr sz="1000" b="1" spc="-65" dirty="0">
                          <a:latin typeface="Gill Sans MT"/>
                          <a:cs typeface="Gill Sans MT"/>
                        </a:rPr>
                        <a:t>TX-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1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35560" marB="0"/>
                </a:tc>
                <a:tc>
                  <a:txBody>
                    <a:bodyPr/>
                    <a:lstStyle/>
                    <a:p>
                      <a:pPr marL="264795">
                        <a:lnSpc>
                          <a:spcPts val="1135"/>
                        </a:lnSpc>
                        <a:spcBef>
                          <a:spcPts val="280"/>
                        </a:spcBef>
                      </a:pPr>
                      <a:r>
                        <a:rPr sz="1000" b="1" spc="-65" dirty="0">
                          <a:latin typeface="Gill Sans MT"/>
                          <a:cs typeface="Gill Sans MT"/>
                        </a:rPr>
                        <a:t>TX-</a:t>
                      </a:r>
                      <a:r>
                        <a:rPr sz="1000" b="1" spc="-50" dirty="0">
                          <a:latin typeface="Gill Sans MT"/>
                          <a:cs typeface="Gill Sans MT"/>
                        </a:rPr>
                        <a:t>1</a:t>
                      </a:r>
                      <a:endParaRPr sz="1000">
                        <a:latin typeface="Gill Sans MT"/>
                        <a:cs typeface="Gill Sans MT"/>
                      </a:endParaRPr>
                    </a:p>
                  </a:txBody>
                  <a:tcPr marL="0" marR="0" marT="3556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5" name="object 5"/>
          <p:cNvGrpSpPr/>
          <p:nvPr/>
        </p:nvGrpSpPr>
        <p:grpSpPr>
          <a:xfrm>
            <a:off x="6257912" y="1193800"/>
            <a:ext cx="1264920" cy="1264920"/>
            <a:chOff x="6257912" y="1193800"/>
            <a:chExt cx="1264920" cy="1264920"/>
          </a:xfrm>
        </p:grpSpPr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259499" y="1195374"/>
              <a:ext cx="1261300" cy="126135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6259499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6256820" y="3649548"/>
            <a:ext cx="1264920" cy="1264920"/>
            <a:chOff x="6256820" y="3649548"/>
            <a:chExt cx="1264920" cy="1264920"/>
          </a:xfrm>
        </p:grpSpPr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58407" y="3651135"/>
              <a:ext cx="1261313" cy="1261351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6258407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15900" y="9004575"/>
            <a:ext cx="106241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dirty="0">
                <a:solidFill>
                  <a:srgbClr val="FFFFFF"/>
                </a:solidFill>
                <a:latin typeface="Palatino Linotype"/>
                <a:cs typeface="Palatino Linotype"/>
              </a:rPr>
              <a:t>VISUAL</a:t>
            </a:r>
            <a:r>
              <a:rPr sz="3600" b="1" spc="27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5" dirty="0">
                <a:solidFill>
                  <a:srgbClr val="FFFFFF"/>
                </a:solidFill>
                <a:latin typeface="Palatino Linotype"/>
                <a:cs typeface="Palatino Linotype"/>
              </a:rPr>
              <a:t>SCHEDULE:</a:t>
            </a:r>
            <a:r>
              <a:rPr sz="3600" b="1" spc="27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40" dirty="0">
                <a:solidFill>
                  <a:srgbClr val="FFFFFF"/>
                </a:solidFill>
                <a:latin typeface="Palatino Linotype"/>
                <a:cs typeface="Palatino Linotype"/>
              </a:rPr>
              <a:t>INTERIOR</a:t>
            </a:r>
            <a:r>
              <a:rPr sz="3600" b="1" spc="27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20" dirty="0">
                <a:solidFill>
                  <a:srgbClr val="FFFFFF"/>
                </a:solidFill>
                <a:latin typeface="Palatino Linotype"/>
                <a:cs typeface="Palatino Linotype"/>
              </a:rPr>
              <a:t>MATERIALS</a:t>
            </a:r>
            <a:endParaRPr sz="3600">
              <a:latin typeface="Palatino Linotype"/>
              <a:cs typeface="Palatino Linotype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9329737" y="1193800"/>
            <a:ext cx="1264920" cy="1264920"/>
            <a:chOff x="9329737" y="1193800"/>
            <a:chExt cx="1264920" cy="1264920"/>
          </a:xfrm>
        </p:grpSpPr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331312" y="1195374"/>
              <a:ext cx="1261313" cy="1261351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9331325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10751337" y="1193800"/>
            <a:ext cx="1264920" cy="1264920"/>
            <a:chOff x="10751337" y="1193800"/>
            <a:chExt cx="1264920" cy="1264920"/>
          </a:xfrm>
        </p:grpSpPr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52925" y="1195374"/>
              <a:ext cx="1261300" cy="1261351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0752925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9322904" y="6292672"/>
            <a:ext cx="1264920" cy="1264920"/>
            <a:chOff x="9322904" y="6292672"/>
            <a:chExt cx="1264920" cy="1264920"/>
          </a:xfrm>
        </p:grpSpPr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24492" y="6294259"/>
              <a:ext cx="1261313" cy="1261338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9324492" y="6294259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7908125" y="1193800"/>
            <a:ext cx="1264920" cy="1264920"/>
            <a:chOff x="7908125" y="1193800"/>
            <a:chExt cx="1264920" cy="1264920"/>
          </a:xfrm>
        </p:grpSpPr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909725" y="1195374"/>
              <a:ext cx="1261300" cy="1261351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909712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10744504" y="3649548"/>
            <a:ext cx="1264920" cy="1264920"/>
            <a:chOff x="10744504" y="3649548"/>
            <a:chExt cx="1264920" cy="1264920"/>
          </a:xfrm>
        </p:grpSpPr>
        <p:pic>
          <p:nvPicPr>
            <p:cNvPr id="26" name="object 2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746092" y="3651122"/>
              <a:ext cx="1261300" cy="1261351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746092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9322904" y="3649548"/>
            <a:ext cx="1264920" cy="1264920"/>
            <a:chOff x="9322904" y="3649548"/>
            <a:chExt cx="1264920" cy="1264920"/>
          </a:xfrm>
        </p:grpSpPr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324492" y="3651136"/>
              <a:ext cx="1261313" cy="1261337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9324492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7912734" y="6292672"/>
            <a:ext cx="1264920" cy="1264920"/>
            <a:chOff x="7912734" y="6292672"/>
            <a:chExt cx="1264920" cy="1264920"/>
          </a:xfrm>
        </p:grpSpPr>
        <p:pic>
          <p:nvPicPr>
            <p:cNvPr id="32" name="object 3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914322" y="6294259"/>
              <a:ext cx="1261300" cy="1261335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7914322" y="6294259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7912734" y="3649548"/>
            <a:ext cx="1264920" cy="1264920"/>
            <a:chOff x="7912734" y="3649548"/>
            <a:chExt cx="1264920" cy="1264920"/>
          </a:xfrm>
        </p:grpSpPr>
        <p:pic>
          <p:nvPicPr>
            <p:cNvPr id="35" name="object 3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914322" y="3651122"/>
              <a:ext cx="1261300" cy="1261351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7914322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12152414" y="6292672"/>
            <a:ext cx="1264920" cy="1264920"/>
            <a:chOff x="12152414" y="6292672"/>
            <a:chExt cx="1264920" cy="1264920"/>
          </a:xfrm>
        </p:grpSpPr>
        <p:pic>
          <p:nvPicPr>
            <p:cNvPr id="38" name="object 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154014" y="6294259"/>
              <a:ext cx="1261300" cy="126133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2154001" y="6294259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4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" name="object 40"/>
          <p:cNvGrpSpPr/>
          <p:nvPr/>
        </p:nvGrpSpPr>
        <p:grpSpPr>
          <a:xfrm>
            <a:off x="13576287" y="6292672"/>
            <a:ext cx="1264920" cy="1264920"/>
            <a:chOff x="13576287" y="6292672"/>
            <a:chExt cx="1264920" cy="1264920"/>
          </a:xfrm>
        </p:grpSpPr>
        <p:pic>
          <p:nvPicPr>
            <p:cNvPr id="41" name="object 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577862" y="6294259"/>
              <a:ext cx="1261300" cy="126133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3577875" y="6294259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4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6257912" y="6292672"/>
            <a:ext cx="1264920" cy="1264920"/>
            <a:chOff x="6257912" y="6292672"/>
            <a:chExt cx="1264920" cy="1264920"/>
          </a:xfrm>
        </p:grpSpPr>
        <p:pic>
          <p:nvPicPr>
            <p:cNvPr id="44" name="object 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755541" y="6304099"/>
              <a:ext cx="510754" cy="1224603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6259499" y="6294259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4836312" y="6292672"/>
            <a:ext cx="1264920" cy="1264920"/>
            <a:chOff x="4836312" y="6292672"/>
            <a:chExt cx="1264920" cy="1264920"/>
          </a:xfrm>
        </p:grpSpPr>
        <p:pic>
          <p:nvPicPr>
            <p:cNvPr id="47" name="object 4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72371" y="6339631"/>
              <a:ext cx="1126829" cy="1215966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4837900" y="6294259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" name="object 49"/>
          <p:cNvSpPr txBox="1"/>
          <p:nvPr/>
        </p:nvSpPr>
        <p:spPr>
          <a:xfrm>
            <a:off x="4823541" y="592115"/>
            <a:ext cx="1754505" cy="519430"/>
          </a:xfrm>
          <a:prstGeom prst="rect">
            <a:avLst/>
          </a:prstGeom>
        </p:spPr>
        <p:txBody>
          <a:bodyPr vert="horz" wrap="square" lIns="0" tIns="869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sz="1400" spc="105" dirty="0">
                <a:latin typeface="Trebuchet MS"/>
                <a:cs typeface="Trebuchet MS"/>
              </a:rPr>
              <a:t>FLOORING</a:t>
            </a:r>
            <a:r>
              <a:rPr sz="1400" spc="-15" dirty="0">
                <a:latin typeface="Trebuchet MS"/>
                <a:cs typeface="Trebuchet MS"/>
              </a:rPr>
              <a:t> </a:t>
            </a:r>
            <a:r>
              <a:rPr sz="1400" dirty="0">
                <a:latin typeface="Trebuchet MS"/>
                <a:cs typeface="Trebuchet MS"/>
              </a:rPr>
              <a:t>&amp;</a:t>
            </a:r>
            <a:r>
              <a:rPr sz="1400" spc="-15" dirty="0">
                <a:latin typeface="Trebuchet MS"/>
                <a:cs typeface="Trebuchet MS"/>
              </a:rPr>
              <a:t> </a:t>
            </a:r>
            <a:r>
              <a:rPr sz="1400" spc="130" dirty="0">
                <a:latin typeface="Trebuchet MS"/>
                <a:cs typeface="Trebuchet MS"/>
              </a:rPr>
              <a:t>BASE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33830" algn="l"/>
              </a:tabLst>
            </a:pPr>
            <a:r>
              <a:rPr sz="1000" b="1" spc="-20" dirty="0">
                <a:latin typeface="Gill Sans MT"/>
                <a:cs typeface="Gill Sans MT"/>
              </a:rPr>
              <a:t>FC-</a:t>
            </a:r>
            <a:r>
              <a:rPr sz="1000" b="1" spc="-50" dirty="0">
                <a:latin typeface="Gill Sans MT"/>
                <a:cs typeface="Gill Sans MT"/>
              </a:rPr>
              <a:t>1</a:t>
            </a:r>
            <a:r>
              <a:rPr sz="1000" b="1" dirty="0">
                <a:latin typeface="Gill Sans MT"/>
                <a:cs typeface="Gill Sans MT"/>
              </a:rPr>
              <a:t>	FC-</a:t>
            </a:r>
            <a:r>
              <a:rPr sz="1000" b="1" spc="55" dirty="0">
                <a:latin typeface="Gill Sans MT"/>
                <a:cs typeface="Gill Sans MT"/>
              </a:rPr>
              <a:t>2</a:t>
            </a:r>
            <a:endParaRPr sz="1000">
              <a:latin typeface="Gill Sans MT"/>
              <a:cs typeface="Gill Sans MT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4836312" y="1193800"/>
            <a:ext cx="1264920" cy="1264920"/>
            <a:chOff x="4836312" y="1193800"/>
            <a:chExt cx="1264920" cy="1264920"/>
          </a:xfrm>
        </p:grpSpPr>
        <p:pic>
          <p:nvPicPr>
            <p:cNvPr id="51" name="object 5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837900" y="1195374"/>
              <a:ext cx="1261300" cy="1261351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4837900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4835220" y="3649548"/>
            <a:ext cx="1264920" cy="1264920"/>
            <a:chOff x="4835220" y="3649548"/>
            <a:chExt cx="1264920" cy="1264920"/>
          </a:xfrm>
        </p:grpSpPr>
        <p:pic>
          <p:nvPicPr>
            <p:cNvPr id="54" name="object 5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836807" y="3651122"/>
              <a:ext cx="1261300" cy="1261351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4836807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6" name="object 56"/>
          <p:cNvGrpSpPr/>
          <p:nvPr/>
        </p:nvGrpSpPr>
        <p:grpSpPr>
          <a:xfrm>
            <a:off x="1649120" y="3649548"/>
            <a:ext cx="1264920" cy="1264920"/>
            <a:chOff x="1649120" y="3649548"/>
            <a:chExt cx="1264920" cy="1264920"/>
          </a:xfrm>
        </p:grpSpPr>
        <p:pic>
          <p:nvPicPr>
            <p:cNvPr id="57" name="object 5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650695" y="3651122"/>
              <a:ext cx="1261313" cy="1261351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650707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227507" y="3649548"/>
            <a:ext cx="1264920" cy="1264920"/>
            <a:chOff x="227507" y="3649548"/>
            <a:chExt cx="1264920" cy="1264920"/>
          </a:xfrm>
        </p:grpSpPr>
        <p:pic>
          <p:nvPicPr>
            <p:cNvPr id="60" name="object 6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29107" y="3651122"/>
              <a:ext cx="1261300" cy="1261351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229095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2" name="object 62"/>
          <p:cNvGrpSpPr/>
          <p:nvPr/>
        </p:nvGrpSpPr>
        <p:grpSpPr>
          <a:xfrm>
            <a:off x="1650199" y="1193800"/>
            <a:ext cx="1264920" cy="1264920"/>
            <a:chOff x="1650199" y="1193800"/>
            <a:chExt cx="1264920" cy="1264920"/>
          </a:xfrm>
        </p:grpSpPr>
        <p:pic>
          <p:nvPicPr>
            <p:cNvPr id="63" name="object 6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651800" y="1195374"/>
              <a:ext cx="1261300" cy="1261351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1651787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228600" y="1193800"/>
            <a:ext cx="1264920" cy="1264920"/>
            <a:chOff x="228600" y="1193800"/>
            <a:chExt cx="1264920" cy="1264920"/>
          </a:xfrm>
        </p:grpSpPr>
        <p:pic>
          <p:nvPicPr>
            <p:cNvPr id="66" name="object 6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30187" y="1195374"/>
              <a:ext cx="1261300" cy="1261351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230187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aphicFrame>
        <p:nvGraphicFramePr>
          <p:cNvPr id="68" name="object 68"/>
          <p:cNvGraphicFramePr>
            <a:graphicFrameLocks noGrp="1"/>
          </p:cNvGraphicFramePr>
          <p:nvPr/>
        </p:nvGraphicFramePr>
        <p:xfrm>
          <a:off x="196905" y="7619335"/>
          <a:ext cx="14286230" cy="681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10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73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39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535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7221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211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783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243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18046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63195">
                <a:tc>
                  <a:txBody>
                    <a:bodyPr/>
                    <a:lstStyle/>
                    <a:p>
                      <a:pPr marL="31750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Existing</a:t>
                      </a:r>
                      <a:r>
                        <a:rPr sz="1000" spc="14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Brick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Surfacing</a:t>
                      </a:r>
                      <a:r>
                        <a:rPr sz="1000" spc="27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Solution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ts val="1140"/>
                        </a:lnSpc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Plaskolite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5585">
                        <a:lnSpc>
                          <a:spcPts val="1140"/>
                        </a:lnSpc>
                      </a:pPr>
                      <a:r>
                        <a:rPr sz="1000" spc="114" dirty="0">
                          <a:latin typeface="Trebuchet MS"/>
                          <a:cs typeface="Trebuchet MS"/>
                        </a:rPr>
                        <a:t>MDF</a:t>
                      </a:r>
                      <a:r>
                        <a:rPr sz="1000" spc="-4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60" dirty="0">
                          <a:latin typeface="Trebuchet MS"/>
                          <a:cs typeface="Trebuchet MS"/>
                        </a:rPr>
                        <a:t>Base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5" dirty="0">
                          <a:latin typeface="Trebuchet MS"/>
                          <a:cs typeface="Trebuchet MS"/>
                        </a:rPr>
                        <a:t>6"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Fry</a:t>
                      </a:r>
                      <a:r>
                        <a:rPr sz="1000" spc="-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Reglet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Black</a:t>
                      </a:r>
                      <a:r>
                        <a:rPr sz="1000" spc="17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Steel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Fluted</a:t>
                      </a:r>
                      <a:r>
                        <a:rPr sz="1000" spc="9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nickle</a:t>
                      </a:r>
                      <a:r>
                        <a:rPr sz="1000" spc="10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5" dirty="0">
                          <a:latin typeface="Trebuchet MS"/>
                          <a:cs typeface="Trebuchet MS"/>
                        </a:rPr>
                        <a:t>or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75665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Wolf</a:t>
                      </a:r>
                      <a:r>
                        <a:rPr sz="1000" spc="9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Gordon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ts val="1140"/>
                        </a:lnSpc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Sheer</a:t>
                      </a:r>
                      <a:r>
                        <a:rPr sz="1000" spc="18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Curtains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8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Painted</a:t>
                      </a:r>
                      <a:r>
                        <a:rPr sz="1000" spc="16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PT-</a:t>
                      </a:r>
                      <a:r>
                        <a:rPr sz="1000" spc="-50" dirty="0">
                          <a:latin typeface="Trebuchet MS"/>
                          <a:cs typeface="Trebuchet MS"/>
                        </a:rPr>
                        <a:t>1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Solid</a:t>
                      </a:r>
                      <a:r>
                        <a:rPr sz="1000" spc="3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80" dirty="0">
                          <a:latin typeface="Trebuchet MS"/>
                          <a:cs typeface="Trebuchet MS"/>
                        </a:rPr>
                        <a:t>Wood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Tambour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70" dirty="0">
                          <a:latin typeface="Trebuchet MS"/>
                          <a:cs typeface="Trebuchet MS"/>
                        </a:rPr>
                        <a:t>FABBACK</a:t>
                      </a:r>
                      <a:r>
                        <a:rPr sz="1000" spc="-3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-</a:t>
                      </a:r>
                      <a:r>
                        <a:rPr sz="1000" spc="-1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Colored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3558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Square</a:t>
                      </a:r>
                      <a:r>
                        <a:rPr sz="1000" spc="2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50" dirty="0">
                          <a:latin typeface="Trebuchet MS"/>
                          <a:cs typeface="Trebuchet MS"/>
                        </a:rPr>
                        <a:t>Edge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Reveal</a:t>
                      </a:r>
                      <a:r>
                        <a:rPr sz="1000" spc="6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60" dirty="0">
                          <a:latin typeface="Trebuchet MS"/>
                          <a:cs typeface="Trebuchet MS"/>
                        </a:rPr>
                        <a:t>Base</a:t>
                      </a:r>
                      <a:r>
                        <a:rPr sz="1000" spc="114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2-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1/2"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Matte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or</a:t>
                      </a:r>
                      <a:r>
                        <a:rPr sz="1000" spc="-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satin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finish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chrome.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8756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Faux</a:t>
                      </a:r>
                      <a:r>
                        <a:rPr sz="1000" spc="4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Leather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743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White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78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1178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Painted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in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PT-</a:t>
                      </a:r>
                      <a:r>
                        <a:rPr sz="1000" spc="-120" dirty="0">
                          <a:latin typeface="Trebuchet MS"/>
                          <a:cs typeface="Trebuchet MS"/>
                        </a:rPr>
                        <a:t>1</a:t>
                      </a:r>
                      <a:r>
                        <a:rPr sz="1000" spc="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&amp;</a:t>
                      </a:r>
                      <a:r>
                        <a:rPr sz="1000" spc="3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PT-</a:t>
                      </a:r>
                      <a:r>
                        <a:rPr sz="1000" spc="20" dirty="0">
                          <a:latin typeface="Trebuchet MS"/>
                          <a:cs typeface="Trebuchet MS"/>
                        </a:rPr>
                        <a:t>2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11303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Acrylic</a:t>
                      </a:r>
                      <a:r>
                        <a:rPr sz="1000" spc="1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Mirror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3558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Painted</a:t>
                      </a:r>
                      <a:r>
                        <a:rPr sz="1000" spc="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to</a:t>
                      </a:r>
                      <a:r>
                        <a:rPr sz="1000" spc="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match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spc="50" dirty="0">
                          <a:latin typeface="Trebuchet MS"/>
                          <a:cs typeface="Trebuchet MS"/>
                        </a:rPr>
                        <a:t>Brushed</a:t>
                      </a:r>
                      <a:r>
                        <a:rPr sz="1000" spc="-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Brite</a:t>
                      </a:r>
                      <a:r>
                        <a:rPr sz="1000" spc="-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Stainless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Polished</a:t>
                      </a:r>
                      <a:r>
                        <a:rPr sz="1000" spc="114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dirty="0">
                          <a:latin typeface="Trebuchet MS"/>
                          <a:cs typeface="Trebuchet MS"/>
                        </a:rPr>
                        <a:t>to</a:t>
                      </a:r>
                      <a:r>
                        <a:rPr sz="1000" spc="12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match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87566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Marlow</a:t>
                      </a:r>
                      <a:r>
                        <a:rPr sz="1000" spc="200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Clay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31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35585">
                        <a:lnSpc>
                          <a:spcPts val="1135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adjacent</a:t>
                      </a:r>
                      <a:r>
                        <a:rPr sz="1000" spc="1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10" dirty="0">
                          <a:latin typeface="Trebuchet MS"/>
                          <a:cs typeface="Trebuchet MS"/>
                        </a:rPr>
                        <a:t>walls.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203200">
                        <a:lnSpc>
                          <a:spcPts val="1135"/>
                        </a:lnSpc>
                        <a:spcBef>
                          <a:spcPts val="50"/>
                        </a:spcBef>
                      </a:pPr>
                      <a:r>
                        <a:rPr sz="1000" spc="-10" dirty="0">
                          <a:latin typeface="Trebuchet MS"/>
                          <a:cs typeface="Trebuchet MS"/>
                        </a:rPr>
                        <a:t>Steel.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4460">
                        <a:lnSpc>
                          <a:spcPts val="1135"/>
                        </a:lnSpc>
                        <a:spcBef>
                          <a:spcPts val="50"/>
                        </a:spcBef>
                      </a:pPr>
                      <a:r>
                        <a:rPr sz="1000" dirty="0">
                          <a:latin typeface="Trebuchet MS"/>
                          <a:cs typeface="Trebuchet MS"/>
                        </a:rPr>
                        <a:t>Chemetal</a:t>
                      </a:r>
                      <a:r>
                        <a:rPr sz="1000" spc="204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#911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 marL="875665">
                        <a:lnSpc>
                          <a:spcPts val="1135"/>
                        </a:lnSpc>
                        <a:spcBef>
                          <a:spcPts val="50"/>
                        </a:spcBef>
                      </a:pPr>
                      <a:r>
                        <a:rPr sz="1000" spc="180" dirty="0">
                          <a:latin typeface="Trebuchet MS"/>
                          <a:cs typeface="Trebuchet MS"/>
                        </a:rPr>
                        <a:t>MW</a:t>
                      </a:r>
                      <a:r>
                        <a:rPr sz="1000" spc="-6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65" dirty="0">
                          <a:latin typeface="Trebuchet MS"/>
                          <a:cs typeface="Trebuchet MS"/>
                        </a:rPr>
                        <a:t>9526</a:t>
                      </a:r>
                      <a:r>
                        <a:rPr sz="1000" spc="-25" dirty="0"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000" spc="-20" dirty="0">
                          <a:latin typeface="Trebuchet MS"/>
                          <a:cs typeface="Trebuchet MS"/>
                        </a:rPr>
                        <a:t>Clay</a:t>
                      </a:r>
                      <a:endParaRPr sz="1000">
                        <a:latin typeface="Trebuchet MS"/>
                        <a:cs typeface="Trebuchet MS"/>
                      </a:endParaRPr>
                    </a:p>
                  </a:txBody>
                  <a:tcPr marL="0" marR="0" marT="63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9" name="object 69"/>
          <p:cNvGrpSpPr/>
          <p:nvPr/>
        </p:nvGrpSpPr>
        <p:grpSpPr>
          <a:xfrm>
            <a:off x="12154687" y="1193800"/>
            <a:ext cx="1264920" cy="1264920"/>
            <a:chOff x="12154687" y="1193800"/>
            <a:chExt cx="1264920" cy="1264920"/>
          </a:xfrm>
        </p:grpSpPr>
        <p:pic>
          <p:nvPicPr>
            <p:cNvPr id="70" name="object 7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156275" y="1196975"/>
              <a:ext cx="1261300" cy="1259751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2156275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4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13556691" y="1193800"/>
            <a:ext cx="1264920" cy="1264920"/>
            <a:chOff x="13556691" y="1193800"/>
            <a:chExt cx="1264920" cy="1264920"/>
          </a:xfrm>
        </p:grpSpPr>
        <p:pic>
          <p:nvPicPr>
            <p:cNvPr id="73" name="object 7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558279" y="1196975"/>
              <a:ext cx="1261300" cy="1259751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13558279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4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558279" y="1195387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4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6" name="object 76"/>
          <p:cNvSpPr txBox="1"/>
          <p:nvPr/>
        </p:nvSpPr>
        <p:spPr>
          <a:xfrm>
            <a:off x="13563584" y="933420"/>
            <a:ext cx="34163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GL-</a:t>
            </a:r>
            <a:r>
              <a:rPr sz="1000" b="1" spc="55" dirty="0">
                <a:latin typeface="Gill Sans MT"/>
                <a:cs typeface="Gill Sans MT"/>
              </a:rPr>
              <a:t>2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2141946" y="933420"/>
            <a:ext cx="3200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latin typeface="Gill Sans MT"/>
                <a:cs typeface="Gill Sans MT"/>
              </a:rPr>
              <a:t>GL-</a:t>
            </a:r>
            <a:r>
              <a:rPr sz="1000" b="1" spc="-50" dirty="0">
                <a:latin typeface="Gill Sans MT"/>
                <a:cs typeface="Gill Sans MT"/>
              </a:rPr>
              <a:t>1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7877078" y="603671"/>
            <a:ext cx="2078989" cy="499745"/>
          </a:xfrm>
          <a:prstGeom prst="rect">
            <a:avLst/>
          </a:prstGeom>
        </p:spPr>
        <p:txBody>
          <a:bodyPr vert="horz" wrap="square" lIns="0" tIns="755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95"/>
              </a:spcBef>
            </a:pPr>
            <a:r>
              <a:rPr sz="1400" spc="120" dirty="0">
                <a:latin typeface="Trebuchet MS"/>
                <a:cs typeface="Trebuchet MS"/>
              </a:rPr>
              <a:t>MILLWORK</a:t>
            </a:r>
            <a:r>
              <a:rPr sz="1400" spc="-30" dirty="0">
                <a:latin typeface="Trebuchet MS"/>
                <a:cs typeface="Trebuchet MS"/>
              </a:rPr>
              <a:t> </a:t>
            </a:r>
            <a:r>
              <a:rPr sz="1400" dirty="0">
                <a:latin typeface="Trebuchet MS"/>
                <a:cs typeface="Trebuchet MS"/>
              </a:rPr>
              <a:t>&amp;</a:t>
            </a:r>
            <a:r>
              <a:rPr sz="1400" spc="-15" dirty="0">
                <a:latin typeface="Trebuchet MS"/>
                <a:cs typeface="Trebuchet MS"/>
              </a:rPr>
              <a:t> </a:t>
            </a:r>
            <a:r>
              <a:rPr sz="1400" spc="100" dirty="0">
                <a:latin typeface="Trebuchet MS"/>
                <a:cs typeface="Trebuchet MS"/>
              </a:rPr>
              <a:t>FIXTURES</a:t>
            </a:r>
            <a:endParaRPr sz="1400">
              <a:latin typeface="Trebuchet MS"/>
              <a:cs typeface="Trebuchet MS"/>
            </a:endParaRPr>
          </a:p>
          <a:p>
            <a:pPr marL="30480">
              <a:lnSpc>
                <a:spcPct val="100000"/>
              </a:lnSpc>
              <a:spcBef>
                <a:spcPts val="355"/>
              </a:spcBef>
              <a:tabLst>
                <a:tab pos="1452245" algn="l"/>
              </a:tabLst>
            </a:pPr>
            <a:r>
              <a:rPr sz="1000" b="1" spc="-30" dirty="0">
                <a:latin typeface="Gill Sans MT"/>
                <a:cs typeface="Gill Sans MT"/>
              </a:rPr>
              <a:t>CT-</a:t>
            </a:r>
            <a:r>
              <a:rPr sz="1000" b="1" spc="-50" dirty="0">
                <a:latin typeface="Gill Sans MT"/>
                <a:cs typeface="Gill Sans MT"/>
              </a:rPr>
              <a:t>1</a:t>
            </a:r>
            <a:r>
              <a:rPr sz="1000" b="1" dirty="0">
                <a:latin typeface="Gill Sans MT"/>
                <a:cs typeface="Gill Sans MT"/>
              </a:rPr>
              <a:t>	</a:t>
            </a:r>
            <a:r>
              <a:rPr sz="1000" b="1" spc="-25" dirty="0">
                <a:latin typeface="Gill Sans MT"/>
                <a:cs typeface="Gill Sans MT"/>
              </a:rPr>
              <a:t>CT-</a:t>
            </a:r>
            <a:r>
              <a:rPr sz="1000" b="1" spc="5" dirty="0">
                <a:latin typeface="Gill Sans MT"/>
                <a:cs typeface="Gill Sans MT"/>
              </a:rPr>
              <a:t>2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0738596" y="933420"/>
            <a:ext cx="3263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5" dirty="0">
                <a:latin typeface="Gill Sans MT"/>
                <a:cs typeface="Gill Sans MT"/>
              </a:rPr>
              <a:t>CT-</a:t>
            </a:r>
            <a:r>
              <a:rPr sz="1000" b="1" spc="-50" dirty="0">
                <a:latin typeface="Gill Sans MT"/>
                <a:cs typeface="Gill Sans MT"/>
              </a:rPr>
              <a:t>3</a:t>
            </a:r>
            <a:endParaRPr sz="1000">
              <a:latin typeface="Gill Sans MT"/>
              <a:cs typeface="Gill Sans MT"/>
            </a:endParaRPr>
          </a:p>
        </p:txBody>
      </p:sp>
      <p:grpSp>
        <p:nvGrpSpPr>
          <p:cNvPr id="80" name="object 80"/>
          <p:cNvGrpSpPr/>
          <p:nvPr/>
        </p:nvGrpSpPr>
        <p:grpSpPr>
          <a:xfrm>
            <a:off x="3189274" y="6292672"/>
            <a:ext cx="1264920" cy="1264920"/>
            <a:chOff x="3189274" y="6292672"/>
            <a:chExt cx="1264920" cy="1264920"/>
          </a:xfrm>
        </p:grpSpPr>
        <p:pic>
          <p:nvPicPr>
            <p:cNvPr id="81" name="object 8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90862" y="6294259"/>
              <a:ext cx="1261300" cy="1261338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3190862" y="6294259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" name="object 83"/>
          <p:cNvGrpSpPr/>
          <p:nvPr/>
        </p:nvGrpSpPr>
        <p:grpSpPr>
          <a:xfrm>
            <a:off x="228600" y="6292672"/>
            <a:ext cx="1264920" cy="1264920"/>
            <a:chOff x="228600" y="6292672"/>
            <a:chExt cx="1264920" cy="1264920"/>
          </a:xfrm>
        </p:grpSpPr>
        <p:pic>
          <p:nvPicPr>
            <p:cNvPr id="84" name="object 8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30187" y="6294259"/>
              <a:ext cx="1261300" cy="1261338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230187" y="6294259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3185020" y="3649548"/>
            <a:ext cx="1264920" cy="1264920"/>
            <a:chOff x="3185020" y="3649548"/>
            <a:chExt cx="1264920" cy="1264920"/>
          </a:xfrm>
        </p:grpSpPr>
        <p:pic>
          <p:nvPicPr>
            <p:cNvPr id="87" name="object 8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186607" y="3651122"/>
              <a:ext cx="1261300" cy="1261351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3186607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249102" y="592148"/>
            <a:ext cx="1710055" cy="519430"/>
          </a:xfrm>
          <a:prstGeom prst="rect">
            <a:avLst/>
          </a:prstGeom>
        </p:spPr>
        <p:txBody>
          <a:bodyPr vert="horz" wrap="square" lIns="0" tIns="869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85"/>
              </a:spcBef>
            </a:pPr>
            <a:r>
              <a:rPr sz="1400" spc="160" dirty="0">
                <a:latin typeface="Trebuchet MS"/>
                <a:cs typeface="Trebuchet MS"/>
              </a:rPr>
              <a:t>WALLS</a:t>
            </a:r>
            <a:r>
              <a:rPr sz="1400" spc="-25" dirty="0">
                <a:latin typeface="Trebuchet MS"/>
                <a:cs typeface="Trebuchet MS"/>
              </a:rPr>
              <a:t> </a:t>
            </a:r>
            <a:r>
              <a:rPr sz="1400" dirty="0">
                <a:latin typeface="Trebuchet MS"/>
                <a:cs typeface="Trebuchet MS"/>
              </a:rPr>
              <a:t>&amp;</a:t>
            </a:r>
            <a:r>
              <a:rPr sz="1400" spc="-20" dirty="0">
                <a:latin typeface="Trebuchet MS"/>
                <a:cs typeface="Trebuchet MS"/>
              </a:rPr>
              <a:t> </a:t>
            </a:r>
            <a:r>
              <a:rPr sz="1400" spc="85" dirty="0">
                <a:latin typeface="Trebuchet MS"/>
                <a:cs typeface="Trebuchet MS"/>
              </a:rPr>
              <a:t>CEILING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  <a:tabLst>
                <a:tab pos="1400810" algn="l"/>
              </a:tabLst>
            </a:pPr>
            <a:r>
              <a:rPr sz="1000" b="1" spc="-10" dirty="0">
                <a:latin typeface="Gill Sans MT"/>
                <a:cs typeface="Gill Sans MT"/>
              </a:rPr>
              <a:t>PT-</a:t>
            </a:r>
            <a:r>
              <a:rPr sz="1000" b="1" spc="-50" dirty="0">
                <a:latin typeface="Gill Sans MT"/>
                <a:cs typeface="Gill Sans MT"/>
              </a:rPr>
              <a:t>1</a:t>
            </a:r>
            <a:r>
              <a:rPr sz="1000" b="1" dirty="0">
                <a:latin typeface="Gill Sans MT"/>
                <a:cs typeface="Gill Sans MT"/>
              </a:rPr>
              <a:t>	PT-</a:t>
            </a:r>
            <a:r>
              <a:rPr sz="1000" b="1" spc="5" dirty="0">
                <a:latin typeface="Gill Sans MT"/>
                <a:cs typeface="Gill Sans MT"/>
              </a:rPr>
              <a:t>2</a:t>
            </a:r>
            <a:endParaRPr sz="1000">
              <a:latin typeface="Gill Sans MT"/>
              <a:cs typeface="Gill Sans MT"/>
            </a:endParaRPr>
          </a:p>
        </p:txBody>
      </p:sp>
      <p:grpSp>
        <p:nvGrpSpPr>
          <p:cNvPr id="90" name="object 90"/>
          <p:cNvGrpSpPr/>
          <p:nvPr/>
        </p:nvGrpSpPr>
        <p:grpSpPr>
          <a:xfrm>
            <a:off x="12152414" y="3649548"/>
            <a:ext cx="1264920" cy="1264920"/>
            <a:chOff x="12152414" y="3649548"/>
            <a:chExt cx="1264920" cy="1264920"/>
          </a:xfrm>
        </p:grpSpPr>
        <p:pic>
          <p:nvPicPr>
            <p:cNvPr id="91" name="object 9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353644" y="3787252"/>
              <a:ext cx="1061670" cy="1125234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2154001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4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2154001" y="3651135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4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" name="object 94"/>
          <p:cNvGrpSpPr/>
          <p:nvPr/>
        </p:nvGrpSpPr>
        <p:grpSpPr>
          <a:xfrm>
            <a:off x="1650199" y="6292672"/>
            <a:ext cx="1264920" cy="1264920"/>
            <a:chOff x="1650199" y="6292672"/>
            <a:chExt cx="1264920" cy="1264920"/>
          </a:xfrm>
        </p:grpSpPr>
        <p:pic>
          <p:nvPicPr>
            <p:cNvPr id="95" name="object 9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651800" y="6294259"/>
              <a:ext cx="1261300" cy="1261338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651787" y="6294259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" name="object 9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98" name="object 98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99" name="object 99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53025" y="101600"/>
            <a:ext cx="17589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90" dirty="0">
                <a:solidFill>
                  <a:srgbClr val="76777A"/>
                </a:solidFill>
                <a:latin typeface="Trebuchet MS"/>
                <a:cs typeface="Trebuchet MS"/>
              </a:rPr>
              <a:t>30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669795" y="975973"/>
            <a:ext cx="3111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latin typeface="Gill Sans MT"/>
                <a:cs typeface="Gill Sans MT"/>
              </a:rPr>
              <a:t>PT-</a:t>
            </a:r>
            <a:r>
              <a:rPr sz="1000" b="1" spc="-50" dirty="0">
                <a:latin typeface="Gill Sans MT"/>
                <a:cs typeface="Gill Sans MT"/>
              </a:rPr>
              <a:t>7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900" y="645943"/>
            <a:ext cx="673100" cy="508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05" dirty="0">
                <a:latin typeface="Trebuchet MS"/>
                <a:cs typeface="Trebuchet MS"/>
              </a:rPr>
              <a:t>PAINTS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915"/>
              </a:spcBef>
            </a:pPr>
            <a:r>
              <a:rPr sz="1000" b="1" dirty="0">
                <a:latin typeface="Gill Sans MT"/>
                <a:cs typeface="Gill Sans MT"/>
              </a:rPr>
              <a:t>PT-</a:t>
            </a:r>
            <a:r>
              <a:rPr sz="1000" b="1" spc="90" dirty="0">
                <a:latin typeface="Gill Sans MT"/>
                <a:cs typeface="Gill Sans MT"/>
              </a:rPr>
              <a:t>6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20599" y="3599158"/>
            <a:ext cx="3041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latin typeface="Gill Sans MT"/>
                <a:cs typeface="Gill Sans MT"/>
              </a:rPr>
              <a:t>PT-</a:t>
            </a:r>
            <a:r>
              <a:rPr sz="1000" b="1" spc="-50" dirty="0">
                <a:latin typeface="Gill Sans MT"/>
                <a:cs typeface="Gill Sans MT"/>
              </a:rPr>
              <a:t>1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74495" y="3599158"/>
            <a:ext cx="32194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PT-</a:t>
            </a:r>
            <a:r>
              <a:rPr sz="1000" b="1" spc="5" dirty="0">
                <a:latin typeface="Gill Sans MT"/>
                <a:cs typeface="Gill Sans MT"/>
              </a:rPr>
              <a:t>2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044950" y="4831566"/>
            <a:ext cx="11690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55" dirty="0">
                <a:latin typeface="Trebuchet MS"/>
                <a:cs typeface="Trebuchet MS"/>
              </a:rPr>
              <a:t>Painted </a:t>
            </a:r>
            <a:r>
              <a:rPr sz="1000" b="1" spc="70" dirty="0">
                <a:latin typeface="Trebuchet MS"/>
                <a:cs typeface="Trebuchet MS"/>
              </a:rPr>
              <a:t>Paneling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558269" y="4831566"/>
            <a:ext cx="143319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75" dirty="0">
                <a:latin typeface="Trebuchet MS"/>
                <a:cs typeface="Trebuchet MS"/>
              </a:rPr>
              <a:t>Marquee</a:t>
            </a:r>
            <a:r>
              <a:rPr sz="1000" b="1" spc="55" dirty="0">
                <a:latin typeface="Trebuchet MS"/>
                <a:cs typeface="Trebuchet MS"/>
              </a:rPr>
              <a:t> </a:t>
            </a:r>
            <a:r>
              <a:rPr sz="1000" b="1" spc="85" dirty="0">
                <a:latin typeface="Trebuchet MS"/>
                <a:cs typeface="Trebuchet MS"/>
              </a:rPr>
              <a:t>Sign</a:t>
            </a:r>
            <a:r>
              <a:rPr sz="1000" b="1" spc="55" dirty="0">
                <a:latin typeface="Trebuchet MS"/>
                <a:cs typeface="Trebuchet MS"/>
              </a:rPr>
              <a:t> </a:t>
            </a:r>
            <a:r>
              <a:rPr sz="1000" b="1" spc="45" dirty="0">
                <a:latin typeface="Trebuchet MS"/>
                <a:cs typeface="Trebuchet MS"/>
              </a:rPr>
              <a:t>Option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759700" y="633675"/>
            <a:ext cx="1082040" cy="520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195">
              <a:lnSpc>
                <a:spcPct val="100000"/>
              </a:lnSpc>
              <a:spcBef>
                <a:spcPts val="100"/>
              </a:spcBef>
            </a:pPr>
            <a:r>
              <a:rPr sz="1400" spc="75" dirty="0">
                <a:latin typeface="Trebuchet MS"/>
                <a:cs typeface="Trebuchet MS"/>
              </a:rPr>
              <a:t>LIGHTING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015"/>
              </a:spcBef>
            </a:pPr>
            <a:r>
              <a:rPr sz="1000" b="1" dirty="0">
                <a:latin typeface="Trebuchet MS"/>
                <a:cs typeface="Trebuchet MS"/>
              </a:rPr>
              <a:t>Exterior</a:t>
            </a:r>
            <a:r>
              <a:rPr sz="1000" b="1" spc="345" dirty="0">
                <a:latin typeface="Trebuchet MS"/>
                <a:cs typeface="Trebuchet MS"/>
              </a:rPr>
              <a:t> </a:t>
            </a:r>
            <a:r>
              <a:rPr sz="1000" b="1" spc="75" dirty="0">
                <a:latin typeface="Trebuchet MS"/>
                <a:cs typeface="Trebuchet MS"/>
              </a:rPr>
              <a:t>Sconce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558117" y="645943"/>
            <a:ext cx="1527175" cy="508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10" dirty="0">
                <a:latin typeface="Trebuchet MS"/>
                <a:cs typeface="Trebuchet MS"/>
              </a:rPr>
              <a:t>SIGNAGE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915"/>
              </a:spcBef>
            </a:pPr>
            <a:r>
              <a:rPr sz="1000" b="1" spc="65" dirty="0">
                <a:latin typeface="Trebuchet MS"/>
                <a:cs typeface="Trebuchet MS"/>
              </a:rPr>
              <a:t>Presented</a:t>
            </a:r>
            <a:r>
              <a:rPr sz="1000" b="1" spc="45" dirty="0">
                <a:latin typeface="Trebuchet MS"/>
                <a:cs typeface="Trebuchet MS"/>
              </a:rPr>
              <a:t> </a:t>
            </a:r>
            <a:r>
              <a:rPr sz="1000" b="1" spc="85" dirty="0">
                <a:latin typeface="Trebuchet MS"/>
                <a:cs typeface="Trebuchet MS"/>
              </a:rPr>
              <a:t>Sign</a:t>
            </a:r>
            <a:r>
              <a:rPr sz="1000" b="1" spc="45" dirty="0">
                <a:latin typeface="Trebuchet MS"/>
                <a:cs typeface="Trebuchet MS"/>
              </a:rPr>
              <a:t> Option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44822" y="633675"/>
            <a:ext cx="1566545" cy="520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05" dirty="0">
                <a:latin typeface="Trebuchet MS"/>
                <a:cs typeface="Trebuchet MS"/>
              </a:rPr>
              <a:t>MATERIAL</a:t>
            </a:r>
            <a:r>
              <a:rPr sz="1400" dirty="0">
                <a:latin typeface="Trebuchet MS"/>
                <a:cs typeface="Trebuchet MS"/>
              </a:rPr>
              <a:t> </a:t>
            </a:r>
            <a:r>
              <a:rPr sz="1400" spc="100" dirty="0">
                <a:latin typeface="Trebuchet MS"/>
                <a:cs typeface="Trebuchet MS"/>
              </a:rPr>
              <a:t>FINISH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015"/>
              </a:spcBef>
            </a:pPr>
            <a:r>
              <a:rPr sz="1000" b="1" spc="55" dirty="0">
                <a:latin typeface="Trebuchet MS"/>
                <a:cs typeface="Trebuchet MS"/>
              </a:rPr>
              <a:t>Painted </a:t>
            </a:r>
            <a:r>
              <a:rPr sz="1000" b="1" spc="40" dirty="0">
                <a:latin typeface="Trebuchet MS"/>
                <a:cs typeface="Trebuchet MS"/>
              </a:rPr>
              <a:t>Brick</a:t>
            </a:r>
            <a:endParaRPr sz="1000">
              <a:latin typeface="Trebuchet MS"/>
              <a:cs typeface="Trebuchet MS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682495" y="1281302"/>
            <a:ext cx="1264920" cy="1264920"/>
            <a:chOff x="1682495" y="1281302"/>
            <a:chExt cx="1264920" cy="1264920"/>
          </a:xfrm>
        </p:grpSpPr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84083" y="1282890"/>
              <a:ext cx="1261300" cy="126133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684083" y="1282890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228600" y="1281302"/>
            <a:ext cx="1264920" cy="1264920"/>
            <a:chOff x="228600" y="1281302"/>
            <a:chExt cx="1264920" cy="1264920"/>
          </a:xfrm>
        </p:grpSpPr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0187" y="1282890"/>
              <a:ext cx="1261300" cy="1261338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230187" y="1282890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233311" y="3840886"/>
            <a:ext cx="1264920" cy="1264920"/>
            <a:chOff x="233311" y="3840886"/>
            <a:chExt cx="1264920" cy="1264920"/>
          </a:xfrm>
        </p:grpSpPr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4911" y="3842461"/>
              <a:ext cx="1261300" cy="126133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34899" y="3842473"/>
              <a:ext cx="1261745" cy="1261745"/>
            </a:xfrm>
            <a:custGeom>
              <a:avLst/>
              <a:gdLst/>
              <a:ahLst/>
              <a:cxnLst/>
              <a:rect l="l" t="t" r="r" b="b"/>
              <a:pathLst>
                <a:path w="1261745" h="1261745">
                  <a:moveTo>
                    <a:pt x="0" y="1261338"/>
                  </a:moveTo>
                  <a:lnTo>
                    <a:pt x="1261300" y="1261338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6133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1687207" y="3840886"/>
            <a:ext cx="1264920" cy="1256030"/>
            <a:chOff x="1687207" y="3840886"/>
            <a:chExt cx="1264920" cy="1256030"/>
          </a:xfrm>
        </p:grpSpPr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88807" y="3842461"/>
              <a:ext cx="1261300" cy="1252321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1688795" y="3842473"/>
              <a:ext cx="1261745" cy="1252855"/>
            </a:xfrm>
            <a:custGeom>
              <a:avLst/>
              <a:gdLst/>
              <a:ahLst/>
              <a:cxnLst/>
              <a:rect l="l" t="t" r="r" b="b"/>
              <a:pathLst>
                <a:path w="1261745" h="1252854">
                  <a:moveTo>
                    <a:pt x="0" y="1252321"/>
                  </a:moveTo>
                  <a:lnTo>
                    <a:pt x="1261300" y="1252321"/>
                  </a:lnTo>
                  <a:lnTo>
                    <a:pt x="1261300" y="0"/>
                  </a:lnTo>
                  <a:lnTo>
                    <a:pt x="0" y="0"/>
                  </a:lnTo>
                  <a:lnTo>
                    <a:pt x="0" y="12523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4057593" y="1281309"/>
            <a:ext cx="2872105" cy="2865120"/>
            <a:chOff x="4057593" y="1281309"/>
            <a:chExt cx="2872105" cy="2865120"/>
          </a:xfrm>
        </p:grpSpPr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58856" y="1282573"/>
              <a:ext cx="2869120" cy="2862237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4058856" y="1282573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7772393" y="1281309"/>
            <a:ext cx="2872105" cy="2865120"/>
            <a:chOff x="7772393" y="1281309"/>
            <a:chExt cx="2872105" cy="2865120"/>
          </a:xfrm>
        </p:grpSpPr>
        <p:pic>
          <p:nvPicPr>
            <p:cNvPr id="29" name="object 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73670" y="1282573"/>
              <a:ext cx="2869120" cy="2862237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7773657" y="1282573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057593" y="5098357"/>
            <a:ext cx="2872105" cy="2865120"/>
            <a:chOff x="4057593" y="5098357"/>
            <a:chExt cx="2872105" cy="2865120"/>
          </a:xfrm>
        </p:grpSpPr>
        <p:pic>
          <p:nvPicPr>
            <p:cNvPr id="32" name="object 3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058856" y="5099621"/>
              <a:ext cx="2869120" cy="2862237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4058856" y="5099621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" name="object 34"/>
          <p:cNvGrpSpPr/>
          <p:nvPr/>
        </p:nvGrpSpPr>
        <p:grpSpPr>
          <a:xfrm>
            <a:off x="11570913" y="1281309"/>
            <a:ext cx="2872105" cy="2865120"/>
            <a:chOff x="11570913" y="1281309"/>
            <a:chExt cx="2872105" cy="2865120"/>
          </a:xfrm>
        </p:grpSpPr>
        <p:pic>
          <p:nvPicPr>
            <p:cNvPr id="35" name="object 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1572176" y="1282573"/>
              <a:ext cx="2869120" cy="2852936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1572176" y="1282573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11570913" y="5098357"/>
            <a:ext cx="2872105" cy="2865120"/>
            <a:chOff x="11570913" y="5098357"/>
            <a:chExt cx="2872105" cy="2865120"/>
          </a:xfrm>
        </p:grpSpPr>
        <p:pic>
          <p:nvPicPr>
            <p:cNvPr id="38" name="object 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572176" y="5099621"/>
              <a:ext cx="2869120" cy="2862237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1572176" y="5099621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 txBox="1"/>
          <p:nvPr/>
        </p:nvSpPr>
        <p:spPr>
          <a:xfrm>
            <a:off x="220616" y="5139467"/>
            <a:ext cx="105410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Sherwin</a:t>
            </a:r>
            <a:r>
              <a:rPr sz="1000" spc="17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Williams </a:t>
            </a:r>
            <a:r>
              <a:rPr sz="1000" dirty="0">
                <a:latin typeface="Trebuchet MS"/>
                <a:cs typeface="Trebuchet MS"/>
              </a:rPr>
              <a:t>Paint</a:t>
            </a:r>
            <a:r>
              <a:rPr sz="1000" spc="-5" dirty="0">
                <a:latin typeface="Trebuchet MS"/>
                <a:cs typeface="Trebuchet MS"/>
              </a:rPr>
              <a:t> </a:t>
            </a:r>
            <a:r>
              <a:rPr sz="1000" spc="100" dirty="0">
                <a:latin typeface="Trebuchet MS"/>
                <a:cs typeface="Trebuchet MS"/>
              </a:rPr>
              <a:t>SW-</a:t>
            </a:r>
            <a:r>
              <a:rPr sz="1000" spc="45" dirty="0">
                <a:latin typeface="Trebuchet MS"/>
                <a:cs typeface="Trebuchet MS"/>
              </a:rPr>
              <a:t>6252 </a:t>
            </a:r>
            <a:r>
              <a:rPr sz="1000" dirty="0">
                <a:latin typeface="Trebuchet MS"/>
                <a:cs typeface="Trebuchet MS"/>
              </a:rPr>
              <a:t>(White)</a:t>
            </a:r>
            <a:r>
              <a:rPr sz="1000" spc="-20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Ice</a:t>
            </a:r>
            <a:r>
              <a:rPr sz="1000" spc="-15" dirty="0">
                <a:latin typeface="Trebuchet MS"/>
                <a:cs typeface="Trebuchet MS"/>
              </a:rPr>
              <a:t> </a:t>
            </a:r>
            <a:r>
              <a:rPr sz="1000" spc="45" dirty="0">
                <a:latin typeface="Trebuchet MS"/>
                <a:cs typeface="Trebuchet MS"/>
              </a:rPr>
              <a:t>Cube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15900" y="8967071"/>
            <a:ext cx="10737850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dirty="0">
                <a:solidFill>
                  <a:srgbClr val="FFFFFF"/>
                </a:solidFill>
                <a:latin typeface="Palatino Linotype"/>
                <a:cs typeface="Palatino Linotype"/>
              </a:rPr>
              <a:t>VISUAL</a:t>
            </a:r>
            <a:r>
              <a:rPr sz="3600" b="1" spc="254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5" dirty="0">
                <a:solidFill>
                  <a:srgbClr val="FFFFFF"/>
                </a:solidFill>
                <a:latin typeface="Palatino Linotype"/>
                <a:cs typeface="Palatino Linotype"/>
              </a:rPr>
              <a:t>SCHEDULE:</a:t>
            </a:r>
            <a:r>
              <a:rPr sz="3600" b="1" spc="26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35" dirty="0">
                <a:solidFill>
                  <a:srgbClr val="FFFFFF"/>
                </a:solidFill>
                <a:latin typeface="Palatino Linotype"/>
                <a:cs typeface="Palatino Linotype"/>
              </a:rPr>
              <a:t>EXTERIOR</a:t>
            </a:r>
            <a:r>
              <a:rPr sz="3600" b="1" spc="26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20" dirty="0">
                <a:solidFill>
                  <a:srgbClr val="FFFFFF"/>
                </a:solidFill>
                <a:latin typeface="Palatino Linotype"/>
                <a:cs typeface="Palatino Linotype"/>
              </a:rPr>
              <a:t>MATERIALS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45" name="object 4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46" name="object 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674512" y="5139467"/>
            <a:ext cx="1302385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Sherwin</a:t>
            </a:r>
            <a:r>
              <a:rPr sz="1000" spc="17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Williams </a:t>
            </a:r>
            <a:r>
              <a:rPr sz="1000" dirty="0">
                <a:latin typeface="Trebuchet MS"/>
                <a:cs typeface="Trebuchet MS"/>
              </a:rPr>
              <a:t>Paint</a:t>
            </a:r>
            <a:r>
              <a:rPr sz="1000" spc="-10" dirty="0">
                <a:latin typeface="Trebuchet MS"/>
                <a:cs typeface="Trebuchet MS"/>
              </a:rPr>
              <a:t> </a:t>
            </a:r>
            <a:r>
              <a:rPr sz="1000" spc="105" dirty="0">
                <a:latin typeface="Trebuchet MS"/>
                <a:cs typeface="Trebuchet MS"/>
              </a:rPr>
              <a:t>SW-</a:t>
            </a:r>
            <a:r>
              <a:rPr sz="1000" spc="60" dirty="0">
                <a:latin typeface="Trebuchet MS"/>
                <a:cs typeface="Trebuchet MS"/>
              </a:rPr>
              <a:t>6993 </a:t>
            </a:r>
            <a:r>
              <a:rPr sz="1000" dirty="0">
                <a:latin typeface="Trebuchet MS"/>
                <a:cs typeface="Trebuchet MS"/>
              </a:rPr>
              <a:t>(Black)</a:t>
            </a:r>
            <a:r>
              <a:rPr sz="1000" spc="55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Black</a:t>
            </a:r>
            <a:r>
              <a:rPr sz="1000" spc="55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of</a:t>
            </a:r>
            <a:r>
              <a:rPr sz="1000" spc="25" dirty="0">
                <a:latin typeface="Trebuchet MS"/>
                <a:cs typeface="Trebuchet MS"/>
              </a:rPr>
              <a:t> </a:t>
            </a:r>
            <a:r>
              <a:rPr sz="1000" spc="-20" dirty="0">
                <a:latin typeface="Trebuchet MS"/>
                <a:cs typeface="Trebuchet MS"/>
              </a:rPr>
              <a:t>Night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220616" y="2576353"/>
            <a:ext cx="1106170" cy="914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Sherwin</a:t>
            </a:r>
            <a:r>
              <a:rPr sz="1000" spc="17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Williams </a:t>
            </a:r>
            <a:r>
              <a:rPr sz="1000" dirty="0">
                <a:latin typeface="Trebuchet MS"/>
                <a:cs typeface="Trebuchet MS"/>
              </a:rPr>
              <a:t>Historic</a:t>
            </a:r>
            <a:r>
              <a:rPr sz="1000" spc="5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Palette </a:t>
            </a:r>
            <a:r>
              <a:rPr sz="1000" dirty="0">
                <a:latin typeface="Trebuchet MS"/>
                <a:cs typeface="Trebuchet MS"/>
              </a:rPr>
              <a:t>Paint</a:t>
            </a:r>
            <a:r>
              <a:rPr sz="1000" spc="-20" dirty="0">
                <a:latin typeface="Trebuchet MS"/>
                <a:cs typeface="Trebuchet MS"/>
              </a:rPr>
              <a:t> </a:t>
            </a:r>
            <a:r>
              <a:rPr sz="1000" spc="120" dirty="0">
                <a:latin typeface="Trebuchet MS"/>
                <a:cs typeface="Trebuchet MS"/>
              </a:rPr>
              <a:t>SW0064 </a:t>
            </a:r>
            <a:r>
              <a:rPr sz="1000" dirty="0">
                <a:latin typeface="Trebuchet MS"/>
                <a:cs typeface="Trebuchet MS"/>
              </a:rPr>
              <a:t>(Jewel-toned</a:t>
            </a:r>
            <a:r>
              <a:rPr sz="1000" spc="204" dirty="0">
                <a:latin typeface="Trebuchet MS"/>
                <a:cs typeface="Trebuchet MS"/>
              </a:rPr>
              <a:t> </a:t>
            </a:r>
            <a:r>
              <a:rPr sz="1000" spc="-25" dirty="0">
                <a:latin typeface="Trebuchet MS"/>
                <a:cs typeface="Trebuchet MS"/>
              </a:rPr>
              <a:t>teal) </a:t>
            </a:r>
            <a:r>
              <a:rPr sz="1000" dirty="0">
                <a:latin typeface="Trebuchet MS"/>
                <a:cs typeface="Trebuchet MS"/>
              </a:rPr>
              <a:t>Blue</a:t>
            </a:r>
            <a:r>
              <a:rPr sz="1000" spc="155" dirty="0">
                <a:latin typeface="Trebuchet MS"/>
                <a:cs typeface="Trebuchet MS"/>
              </a:rPr>
              <a:t> </a:t>
            </a:r>
            <a:r>
              <a:rPr sz="1000" spc="35" dirty="0">
                <a:latin typeface="Trebuchet MS"/>
                <a:cs typeface="Trebuchet MS"/>
              </a:rPr>
              <a:t>Peacock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74512" y="2576353"/>
            <a:ext cx="1054100" cy="914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Sherwin</a:t>
            </a:r>
            <a:r>
              <a:rPr sz="1000" spc="17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Williams </a:t>
            </a:r>
            <a:r>
              <a:rPr sz="1000" dirty="0">
                <a:latin typeface="Trebuchet MS"/>
                <a:cs typeface="Trebuchet MS"/>
              </a:rPr>
              <a:t>Historic</a:t>
            </a:r>
            <a:r>
              <a:rPr sz="1000" spc="5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Palette </a:t>
            </a:r>
            <a:r>
              <a:rPr sz="1000" dirty="0">
                <a:latin typeface="Trebuchet MS"/>
                <a:cs typeface="Trebuchet MS"/>
              </a:rPr>
              <a:t>Paint</a:t>
            </a:r>
            <a:r>
              <a:rPr sz="1000" spc="-20" dirty="0">
                <a:latin typeface="Trebuchet MS"/>
                <a:cs typeface="Trebuchet MS"/>
              </a:rPr>
              <a:t> </a:t>
            </a:r>
            <a:r>
              <a:rPr sz="1000" spc="95" dirty="0">
                <a:latin typeface="Trebuchet MS"/>
                <a:cs typeface="Trebuchet MS"/>
              </a:rPr>
              <a:t>SW0075 </a:t>
            </a:r>
            <a:r>
              <a:rPr sz="1000" spc="-30" dirty="0">
                <a:latin typeface="Trebuchet MS"/>
                <a:cs typeface="Trebuchet MS"/>
              </a:rPr>
              <a:t>(Teal</a:t>
            </a:r>
            <a:r>
              <a:rPr sz="1000" spc="10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#2)</a:t>
            </a:r>
            <a:r>
              <a:rPr sz="1000" spc="5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Holiday Turquoise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83394" y="101600"/>
            <a:ext cx="15176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31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666750"/>
            <a:ext cx="3413125" cy="5473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30" dirty="0">
                <a:latin typeface="Trebuchet MS"/>
                <a:cs typeface="Trebuchet MS"/>
              </a:rPr>
              <a:t>LOUNGE</a:t>
            </a:r>
            <a:r>
              <a:rPr sz="1400" spc="15" dirty="0">
                <a:latin typeface="Trebuchet MS"/>
                <a:cs typeface="Trebuchet MS"/>
              </a:rPr>
              <a:t> </a:t>
            </a:r>
            <a:r>
              <a:rPr sz="1400" spc="70" dirty="0">
                <a:latin typeface="Trebuchet MS"/>
                <a:cs typeface="Trebuchet MS"/>
              </a:rPr>
              <a:t>-</a:t>
            </a:r>
            <a:r>
              <a:rPr sz="1400" spc="20" dirty="0">
                <a:latin typeface="Trebuchet MS"/>
                <a:cs typeface="Trebuchet MS"/>
              </a:rPr>
              <a:t> </a:t>
            </a:r>
            <a:r>
              <a:rPr sz="1400" spc="130" dirty="0">
                <a:latin typeface="Trebuchet MS"/>
                <a:cs typeface="Trebuchet MS"/>
              </a:rPr>
              <a:t>CENTRAL</a:t>
            </a:r>
            <a:r>
              <a:rPr sz="1400" spc="-25" dirty="0">
                <a:latin typeface="Trebuchet MS"/>
                <a:cs typeface="Trebuchet MS"/>
              </a:rPr>
              <a:t> </a:t>
            </a:r>
            <a:r>
              <a:rPr sz="1400" spc="100" dirty="0">
                <a:latin typeface="Trebuchet MS"/>
                <a:cs typeface="Trebuchet MS"/>
              </a:rPr>
              <a:t>SEATING</a:t>
            </a:r>
            <a:r>
              <a:rPr sz="1400" spc="-30" dirty="0">
                <a:latin typeface="Trebuchet MS"/>
                <a:cs typeface="Trebuchet MS"/>
              </a:rPr>
              <a:t> </a:t>
            </a:r>
            <a:r>
              <a:rPr sz="1400" spc="114" dirty="0">
                <a:latin typeface="Trebuchet MS"/>
                <a:cs typeface="Trebuchet MS"/>
              </a:rPr>
              <a:t>AREA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230"/>
              </a:spcBef>
              <a:tabLst>
                <a:tab pos="3066415" algn="l"/>
              </a:tabLst>
            </a:pPr>
            <a:r>
              <a:rPr sz="1000" b="1" dirty="0">
                <a:latin typeface="Gill Sans MT"/>
                <a:cs typeface="Gill Sans MT"/>
              </a:rPr>
              <a:t>TBL-</a:t>
            </a:r>
            <a:r>
              <a:rPr sz="1000" b="1" spc="20" dirty="0">
                <a:latin typeface="Gill Sans MT"/>
                <a:cs typeface="Gill Sans MT"/>
              </a:rPr>
              <a:t>3</a:t>
            </a:r>
            <a:r>
              <a:rPr sz="1000" b="1" dirty="0">
                <a:latin typeface="Gill Sans MT"/>
                <a:cs typeface="Gill Sans MT"/>
              </a:rPr>
              <a:t>	CH-</a:t>
            </a:r>
            <a:r>
              <a:rPr sz="1000" b="1" spc="55" dirty="0">
                <a:latin typeface="Gill Sans MT"/>
                <a:cs typeface="Gill Sans MT"/>
              </a:rPr>
              <a:t>2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377806" y="1036319"/>
            <a:ext cx="3587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CH-</a:t>
            </a:r>
            <a:r>
              <a:rPr sz="1000" b="1" spc="-50" dirty="0">
                <a:latin typeface="Gill Sans MT"/>
                <a:cs typeface="Gill Sans MT"/>
              </a:rPr>
              <a:t>4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431776" y="1036319"/>
            <a:ext cx="3594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CH-</a:t>
            </a:r>
            <a:r>
              <a:rPr sz="1000" b="1" spc="55" dirty="0">
                <a:latin typeface="Gill Sans MT"/>
                <a:cs typeface="Gill Sans MT"/>
              </a:rPr>
              <a:t>5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23838" y="1036319"/>
            <a:ext cx="35433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latin typeface="Gill Sans MT"/>
                <a:cs typeface="Gill Sans MT"/>
              </a:rPr>
              <a:t>CH-</a:t>
            </a:r>
            <a:r>
              <a:rPr sz="1000" b="1" spc="35" dirty="0">
                <a:latin typeface="Gill Sans MT"/>
                <a:cs typeface="Gill Sans MT"/>
              </a:rPr>
              <a:t>3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5900" y="4276437"/>
            <a:ext cx="2749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60" dirty="0">
                <a:latin typeface="Trebuchet MS"/>
                <a:cs typeface="Trebuchet MS"/>
              </a:rPr>
              <a:t>CB2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269996" y="4251037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323838" y="4251037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377680" y="4251037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431521" y="4251037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9390564" y="1290326"/>
            <a:ext cx="2872105" cy="2865120"/>
            <a:chOff x="9390564" y="1290326"/>
            <a:chExt cx="2872105" cy="2865120"/>
          </a:xfrm>
        </p:grpSpPr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64926" y="1583271"/>
              <a:ext cx="2777747" cy="2333553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9391827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12444545" y="1290326"/>
            <a:ext cx="2872105" cy="2865120"/>
            <a:chOff x="12444545" y="1290326"/>
            <a:chExt cx="2872105" cy="2865120"/>
          </a:xfrm>
        </p:grpSpPr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18676" y="1437424"/>
              <a:ext cx="2696062" cy="262524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2445809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6336569" y="1290326"/>
            <a:ext cx="2872105" cy="2865120"/>
            <a:chOff x="6336569" y="1290326"/>
            <a:chExt cx="2872105" cy="2865120"/>
          </a:xfrm>
        </p:grpSpPr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410897" y="1583833"/>
              <a:ext cx="2703374" cy="2264989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6337833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282588" y="1290326"/>
            <a:ext cx="2872105" cy="2865120"/>
            <a:chOff x="3282588" y="1290326"/>
            <a:chExt cx="2872105" cy="2865120"/>
          </a:xfrm>
        </p:grpSpPr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382327" y="1369065"/>
              <a:ext cx="2770644" cy="2720849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3283851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228606" y="1290326"/>
            <a:ext cx="2872105" cy="2865120"/>
            <a:chOff x="228606" y="1290326"/>
            <a:chExt cx="2872105" cy="2865120"/>
          </a:xfrm>
        </p:grpSpPr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9869" y="1292847"/>
              <a:ext cx="2869120" cy="2860979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229869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7852488" y="5053805"/>
            <a:ext cx="41973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TBL-</a:t>
            </a:r>
            <a:r>
              <a:rPr sz="1000" b="1" spc="-50" dirty="0">
                <a:latin typeface="Gill Sans MT"/>
                <a:cs typeface="Gill Sans MT"/>
              </a:rPr>
              <a:t>8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5329887" y="5053805"/>
            <a:ext cx="4038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latin typeface="Gill Sans MT"/>
                <a:cs typeface="Gill Sans MT"/>
              </a:rPr>
              <a:t>TBL-</a:t>
            </a:r>
            <a:r>
              <a:rPr sz="1000" b="1" spc="-50" dirty="0">
                <a:latin typeface="Gill Sans MT"/>
                <a:cs typeface="Gill Sans MT"/>
              </a:rPr>
              <a:t>7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772869" y="5053805"/>
            <a:ext cx="4203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TBL-</a:t>
            </a:r>
            <a:r>
              <a:rPr sz="1000" b="1" spc="5" dirty="0">
                <a:latin typeface="Gill Sans MT"/>
                <a:cs typeface="Gill Sans MT"/>
              </a:rPr>
              <a:t>6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15851" y="5053805"/>
            <a:ext cx="41973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TBL-</a:t>
            </a:r>
            <a:r>
              <a:rPr sz="1000" b="1" spc="55" dirty="0">
                <a:latin typeface="Gill Sans MT"/>
                <a:cs typeface="Gill Sans MT"/>
              </a:rPr>
              <a:t>5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0392361" y="5053805"/>
            <a:ext cx="416559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TBL-</a:t>
            </a:r>
            <a:r>
              <a:rPr sz="1000" b="1" spc="5" dirty="0">
                <a:latin typeface="Gill Sans MT"/>
                <a:cs typeface="Gill Sans MT"/>
              </a:rPr>
              <a:t>9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2932234" y="5053805"/>
            <a:ext cx="4908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latin typeface="Gill Sans MT"/>
                <a:cs typeface="Gill Sans MT"/>
              </a:rPr>
              <a:t>TBL-</a:t>
            </a:r>
            <a:r>
              <a:rPr sz="1000" b="1" spc="65" dirty="0">
                <a:latin typeface="Gill Sans MT"/>
                <a:cs typeface="Gill Sans MT"/>
              </a:rPr>
              <a:t>10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2932234" y="7406226"/>
            <a:ext cx="6007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0392361" y="7380826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7852361" y="7380826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312615" y="7380826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772742" y="7380826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215724" y="7380826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12927958" y="5298243"/>
            <a:ext cx="2388235" cy="2052955"/>
            <a:chOff x="12927958" y="5298243"/>
            <a:chExt cx="2388235" cy="2052955"/>
          </a:xfrm>
        </p:grpSpPr>
        <p:pic>
          <p:nvPicPr>
            <p:cNvPr id="41" name="object 4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929222" y="5299506"/>
              <a:ext cx="2381465" cy="2050262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2929222" y="5299506"/>
              <a:ext cx="2386330" cy="2050414"/>
            </a:xfrm>
            <a:custGeom>
              <a:avLst/>
              <a:gdLst/>
              <a:ahLst/>
              <a:cxnLst/>
              <a:rect l="l" t="t" r="r" b="b"/>
              <a:pathLst>
                <a:path w="2386330" h="2050415">
                  <a:moveTo>
                    <a:pt x="0" y="2050262"/>
                  </a:moveTo>
                  <a:lnTo>
                    <a:pt x="2385707" y="2050262"/>
                  </a:lnTo>
                  <a:lnTo>
                    <a:pt x="2385707" y="0"/>
                  </a:lnTo>
                  <a:lnTo>
                    <a:pt x="0" y="0"/>
                  </a:lnTo>
                  <a:lnTo>
                    <a:pt x="0" y="2050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10388072" y="5298243"/>
            <a:ext cx="2388870" cy="2052955"/>
            <a:chOff x="10388072" y="5298243"/>
            <a:chExt cx="2388870" cy="2052955"/>
          </a:xfrm>
        </p:grpSpPr>
        <p:pic>
          <p:nvPicPr>
            <p:cNvPr id="44" name="object 4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389336" y="5299494"/>
              <a:ext cx="2381681" cy="2050262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0389336" y="5299506"/>
              <a:ext cx="2386330" cy="2050414"/>
            </a:xfrm>
            <a:custGeom>
              <a:avLst/>
              <a:gdLst/>
              <a:ahLst/>
              <a:cxnLst/>
              <a:rect l="l" t="t" r="r" b="b"/>
              <a:pathLst>
                <a:path w="2386329" h="2050415">
                  <a:moveTo>
                    <a:pt x="0" y="2050262"/>
                  </a:moveTo>
                  <a:lnTo>
                    <a:pt x="2385720" y="2050262"/>
                  </a:lnTo>
                  <a:lnTo>
                    <a:pt x="2385720" y="0"/>
                  </a:lnTo>
                  <a:lnTo>
                    <a:pt x="0" y="0"/>
                  </a:lnTo>
                  <a:lnTo>
                    <a:pt x="0" y="2050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7848200" y="5298243"/>
            <a:ext cx="2388870" cy="2052955"/>
            <a:chOff x="7848200" y="5298243"/>
            <a:chExt cx="2388870" cy="2052955"/>
          </a:xfrm>
        </p:grpSpPr>
        <p:pic>
          <p:nvPicPr>
            <p:cNvPr id="47" name="object 4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49463" y="5299506"/>
              <a:ext cx="2385720" cy="2050262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7849463" y="5299506"/>
              <a:ext cx="2386330" cy="2050414"/>
            </a:xfrm>
            <a:custGeom>
              <a:avLst/>
              <a:gdLst/>
              <a:ahLst/>
              <a:cxnLst/>
              <a:rect l="l" t="t" r="r" b="b"/>
              <a:pathLst>
                <a:path w="2386329" h="2050415">
                  <a:moveTo>
                    <a:pt x="0" y="2050262"/>
                  </a:moveTo>
                  <a:lnTo>
                    <a:pt x="2385720" y="2050262"/>
                  </a:lnTo>
                  <a:lnTo>
                    <a:pt x="2385720" y="0"/>
                  </a:lnTo>
                  <a:lnTo>
                    <a:pt x="0" y="0"/>
                  </a:lnTo>
                  <a:lnTo>
                    <a:pt x="0" y="2050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5308314" y="5298243"/>
            <a:ext cx="2388235" cy="2052955"/>
            <a:chOff x="5308314" y="5298243"/>
            <a:chExt cx="2388235" cy="2052955"/>
          </a:xfrm>
        </p:grpSpPr>
        <p:pic>
          <p:nvPicPr>
            <p:cNvPr id="50" name="object 5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309590" y="5299506"/>
              <a:ext cx="2385707" cy="2050262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5309578" y="5299506"/>
              <a:ext cx="2386330" cy="2050414"/>
            </a:xfrm>
            <a:custGeom>
              <a:avLst/>
              <a:gdLst/>
              <a:ahLst/>
              <a:cxnLst/>
              <a:rect l="l" t="t" r="r" b="b"/>
              <a:pathLst>
                <a:path w="2386329" h="2050415">
                  <a:moveTo>
                    <a:pt x="0" y="2050262"/>
                  </a:moveTo>
                  <a:lnTo>
                    <a:pt x="2385707" y="2050262"/>
                  </a:lnTo>
                  <a:lnTo>
                    <a:pt x="2385707" y="0"/>
                  </a:lnTo>
                  <a:lnTo>
                    <a:pt x="0" y="0"/>
                  </a:lnTo>
                  <a:lnTo>
                    <a:pt x="0" y="2050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" name="object 52"/>
          <p:cNvGrpSpPr/>
          <p:nvPr/>
        </p:nvGrpSpPr>
        <p:grpSpPr>
          <a:xfrm>
            <a:off x="2768441" y="5298243"/>
            <a:ext cx="2388235" cy="2052955"/>
            <a:chOff x="2768441" y="5298243"/>
            <a:chExt cx="2388235" cy="2052955"/>
          </a:xfrm>
        </p:grpSpPr>
        <p:pic>
          <p:nvPicPr>
            <p:cNvPr id="53" name="object 5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643862" y="5436178"/>
              <a:ext cx="1511563" cy="1895353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2769704" y="5299506"/>
              <a:ext cx="2386330" cy="2050414"/>
            </a:xfrm>
            <a:custGeom>
              <a:avLst/>
              <a:gdLst/>
              <a:ahLst/>
              <a:cxnLst/>
              <a:rect l="l" t="t" r="r" b="b"/>
              <a:pathLst>
                <a:path w="2386329" h="2050415">
                  <a:moveTo>
                    <a:pt x="0" y="2050262"/>
                  </a:moveTo>
                  <a:lnTo>
                    <a:pt x="2385707" y="2050262"/>
                  </a:lnTo>
                  <a:lnTo>
                    <a:pt x="2385707" y="0"/>
                  </a:lnTo>
                  <a:lnTo>
                    <a:pt x="0" y="0"/>
                  </a:lnTo>
                  <a:lnTo>
                    <a:pt x="0" y="2050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228657" y="5298243"/>
            <a:ext cx="2388235" cy="2052955"/>
            <a:chOff x="228657" y="5298243"/>
            <a:chExt cx="2388235" cy="2052955"/>
          </a:xfrm>
        </p:grpSpPr>
        <p:pic>
          <p:nvPicPr>
            <p:cNvPr id="56" name="object 5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9920" y="5299494"/>
              <a:ext cx="2385720" cy="2050262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229920" y="5299506"/>
              <a:ext cx="2386330" cy="2050414"/>
            </a:xfrm>
            <a:custGeom>
              <a:avLst/>
              <a:gdLst/>
              <a:ahLst/>
              <a:cxnLst/>
              <a:rect l="l" t="t" r="r" b="b"/>
              <a:pathLst>
                <a:path w="2386330" h="2050415">
                  <a:moveTo>
                    <a:pt x="0" y="2050262"/>
                  </a:moveTo>
                  <a:lnTo>
                    <a:pt x="2385707" y="2050262"/>
                  </a:lnTo>
                  <a:lnTo>
                    <a:pt x="2385707" y="0"/>
                  </a:lnTo>
                  <a:lnTo>
                    <a:pt x="0" y="0"/>
                  </a:lnTo>
                  <a:lnTo>
                    <a:pt x="0" y="205026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" name="object 58"/>
          <p:cNvSpPr txBox="1"/>
          <p:nvPr/>
        </p:nvSpPr>
        <p:spPr>
          <a:xfrm>
            <a:off x="215900" y="8967071"/>
            <a:ext cx="6321425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dirty="0">
                <a:solidFill>
                  <a:srgbClr val="FFFFFF"/>
                </a:solidFill>
                <a:latin typeface="Palatino Linotype"/>
                <a:cs typeface="Palatino Linotype"/>
              </a:rPr>
              <a:t>VISUAL</a:t>
            </a:r>
            <a:r>
              <a:rPr sz="3600" b="1" spc="254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5" dirty="0">
                <a:solidFill>
                  <a:srgbClr val="FFFFFF"/>
                </a:solidFill>
                <a:latin typeface="Palatino Linotype"/>
                <a:cs typeface="Palatino Linotype"/>
              </a:rPr>
              <a:t>SCHEDULE:</a:t>
            </a:r>
            <a:r>
              <a:rPr sz="3600" b="1" spc="26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95" dirty="0">
                <a:solidFill>
                  <a:srgbClr val="FFFFFF"/>
                </a:solidFill>
                <a:latin typeface="Palatino Linotype"/>
                <a:cs typeface="Palatino Linotype"/>
              </a:rPr>
              <a:t>FF&amp;E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59" name="object 5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60" name="object 60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 algn="ctr">
              <a:lnSpc>
                <a:spcPts val="8320"/>
              </a:lnSpc>
              <a:spcBef>
                <a:spcPts val="100"/>
              </a:spcBef>
            </a:pPr>
            <a:r>
              <a:rPr spc="405" dirty="0"/>
              <a:t>EXTERIOR</a:t>
            </a:r>
          </a:p>
          <a:p>
            <a:pPr algn="ctr">
              <a:lnSpc>
                <a:spcPts val="8320"/>
              </a:lnSpc>
            </a:pPr>
            <a:r>
              <a:rPr dirty="0"/>
              <a:t>DESIGN</a:t>
            </a:r>
            <a:r>
              <a:rPr spc="375" dirty="0"/>
              <a:t> </a:t>
            </a:r>
            <a:r>
              <a:rPr spc="185" dirty="0"/>
              <a:t>CONCEPT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64694" y="101600"/>
            <a:ext cx="17018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65" dirty="0">
                <a:solidFill>
                  <a:srgbClr val="76777A"/>
                </a:solidFill>
                <a:latin typeface="Trebuchet MS"/>
                <a:cs typeface="Trebuchet MS"/>
              </a:rPr>
              <a:t>32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74000" y="4952359"/>
            <a:ext cx="2749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60" dirty="0">
                <a:latin typeface="Trebuchet MS"/>
                <a:cs typeface="Trebuchet MS"/>
              </a:rPr>
              <a:t>CB2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044950" y="4926959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5900" y="4926959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spc="50" dirty="0">
                <a:latin typeface="Trebuchet MS"/>
                <a:cs typeface="Trebuchet MS"/>
              </a:rPr>
              <a:t>West</a:t>
            </a:r>
            <a:r>
              <a:rPr sz="1000" spc="-25" dirty="0">
                <a:latin typeface="Trebuchet MS"/>
                <a:cs typeface="Trebuchet MS"/>
              </a:rPr>
              <a:t> </a:t>
            </a:r>
            <a:r>
              <a:rPr sz="1000" spc="25" dirty="0">
                <a:latin typeface="Trebuchet MS"/>
                <a:cs typeface="Trebuchet MS"/>
              </a:rPr>
              <a:t>Elm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7886700" y="1290319"/>
            <a:ext cx="3600450" cy="3600450"/>
            <a:chOff x="7886700" y="1290319"/>
            <a:chExt cx="3600450" cy="3600450"/>
          </a:xfrm>
        </p:grpSpPr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889875" y="1291907"/>
              <a:ext cx="3595687" cy="3597275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7888287" y="1291907"/>
              <a:ext cx="3597275" cy="3597275"/>
            </a:xfrm>
            <a:custGeom>
              <a:avLst/>
              <a:gdLst/>
              <a:ahLst/>
              <a:cxnLst/>
              <a:rect l="l" t="t" r="r" b="b"/>
              <a:pathLst>
                <a:path w="3597275" h="3597275">
                  <a:moveTo>
                    <a:pt x="0" y="3597275"/>
                  </a:moveTo>
                  <a:lnTo>
                    <a:pt x="3597275" y="3597275"/>
                  </a:lnTo>
                  <a:lnTo>
                    <a:pt x="3597275" y="0"/>
                  </a:lnTo>
                  <a:lnTo>
                    <a:pt x="0" y="0"/>
                  </a:lnTo>
                  <a:lnTo>
                    <a:pt x="0" y="359727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" name="object 9"/>
          <p:cNvGrpSpPr/>
          <p:nvPr/>
        </p:nvGrpSpPr>
        <p:grpSpPr>
          <a:xfrm>
            <a:off x="4057650" y="1290319"/>
            <a:ext cx="3600450" cy="3600450"/>
            <a:chOff x="4057650" y="1290319"/>
            <a:chExt cx="3600450" cy="3600450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59237" y="1686385"/>
              <a:ext cx="3597275" cy="3202797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059237" y="1291907"/>
              <a:ext cx="3597275" cy="3597275"/>
            </a:xfrm>
            <a:custGeom>
              <a:avLst/>
              <a:gdLst/>
              <a:ahLst/>
              <a:cxnLst/>
              <a:rect l="l" t="t" r="r" b="b"/>
              <a:pathLst>
                <a:path w="3597275" h="3597275">
                  <a:moveTo>
                    <a:pt x="0" y="3597275"/>
                  </a:moveTo>
                  <a:lnTo>
                    <a:pt x="3597275" y="3597275"/>
                  </a:lnTo>
                  <a:lnTo>
                    <a:pt x="3597275" y="0"/>
                  </a:lnTo>
                  <a:lnTo>
                    <a:pt x="0" y="0"/>
                  </a:lnTo>
                  <a:lnTo>
                    <a:pt x="0" y="359727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228600" y="1290319"/>
            <a:ext cx="3600450" cy="3600450"/>
            <a:chOff x="228600" y="1290319"/>
            <a:chExt cx="3600450" cy="3600450"/>
          </a:xfrm>
        </p:grpSpPr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0187" y="1291907"/>
              <a:ext cx="3597262" cy="3597275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30187" y="1291907"/>
              <a:ext cx="3597275" cy="3597275"/>
            </a:xfrm>
            <a:custGeom>
              <a:avLst/>
              <a:gdLst/>
              <a:ahLst/>
              <a:cxnLst/>
              <a:rect l="l" t="t" r="r" b="b"/>
              <a:pathLst>
                <a:path w="3597275" h="3597275">
                  <a:moveTo>
                    <a:pt x="0" y="3597275"/>
                  </a:moveTo>
                  <a:lnTo>
                    <a:pt x="3597275" y="3597275"/>
                  </a:lnTo>
                  <a:lnTo>
                    <a:pt x="3597275" y="0"/>
                  </a:lnTo>
                  <a:lnTo>
                    <a:pt x="0" y="0"/>
                  </a:lnTo>
                  <a:lnTo>
                    <a:pt x="0" y="359727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209209" y="8893292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09208" y="8989434"/>
            <a:ext cx="9146540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dirty="0">
                <a:solidFill>
                  <a:srgbClr val="FFFFFF"/>
                </a:solidFill>
                <a:latin typeface="Palatino Linotype"/>
                <a:cs typeface="Palatino Linotype"/>
              </a:rPr>
              <a:t>VISUAL</a:t>
            </a:r>
            <a:r>
              <a:rPr sz="3600" b="1" spc="26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25" dirty="0">
                <a:solidFill>
                  <a:srgbClr val="FFFFFF"/>
                </a:solidFill>
                <a:latin typeface="Palatino Linotype"/>
                <a:cs typeface="Palatino Linotype"/>
              </a:rPr>
              <a:t>MATERIAL</a:t>
            </a:r>
            <a:r>
              <a:rPr sz="3600" b="1" spc="26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5" dirty="0">
                <a:solidFill>
                  <a:srgbClr val="FFFFFF"/>
                </a:solidFill>
                <a:latin typeface="Palatino Linotype"/>
                <a:cs typeface="Palatino Linotype"/>
              </a:rPr>
              <a:t>SCHEDULE:</a:t>
            </a:r>
            <a:r>
              <a:rPr sz="3600" b="1" spc="27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95" dirty="0">
                <a:solidFill>
                  <a:srgbClr val="FFFFFF"/>
                </a:solidFill>
                <a:latin typeface="Palatino Linotype"/>
                <a:cs typeface="Palatino Linotype"/>
              </a:rPr>
              <a:t>FF&amp;E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21" name="object 2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9209" y="666750"/>
            <a:ext cx="2910205" cy="490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sz="1400" spc="130" dirty="0">
                <a:latin typeface="Trebuchet MS"/>
                <a:cs typeface="Trebuchet MS"/>
              </a:rPr>
              <a:t>LOUNGE</a:t>
            </a:r>
            <a:r>
              <a:rPr sz="1400" spc="15" dirty="0">
                <a:latin typeface="Trebuchet MS"/>
                <a:cs typeface="Trebuchet MS"/>
              </a:rPr>
              <a:t> </a:t>
            </a:r>
            <a:r>
              <a:rPr sz="1400" spc="70" dirty="0">
                <a:latin typeface="Trebuchet MS"/>
                <a:cs typeface="Trebuchet MS"/>
              </a:rPr>
              <a:t>-</a:t>
            </a:r>
            <a:r>
              <a:rPr sz="1400" spc="20" dirty="0">
                <a:latin typeface="Trebuchet MS"/>
                <a:cs typeface="Trebuchet MS"/>
              </a:rPr>
              <a:t> </a:t>
            </a:r>
            <a:r>
              <a:rPr sz="1400" spc="130" dirty="0">
                <a:latin typeface="Trebuchet MS"/>
                <a:cs typeface="Trebuchet MS"/>
              </a:rPr>
              <a:t>BANQUETTE</a:t>
            </a:r>
            <a:r>
              <a:rPr sz="1400" spc="15" dirty="0">
                <a:latin typeface="Trebuchet MS"/>
                <a:cs typeface="Trebuchet MS"/>
              </a:rPr>
              <a:t> </a:t>
            </a:r>
            <a:r>
              <a:rPr sz="1400" spc="95" dirty="0">
                <a:latin typeface="Trebuchet MS"/>
                <a:cs typeface="Trebuchet MS"/>
              </a:rPr>
              <a:t>SEATING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780"/>
              </a:spcBef>
            </a:pPr>
            <a:r>
              <a:rPr sz="1000" b="1" spc="-10" dirty="0">
                <a:latin typeface="Gill Sans MT"/>
                <a:cs typeface="Gill Sans MT"/>
              </a:rPr>
              <a:t>TBL-</a:t>
            </a:r>
            <a:r>
              <a:rPr sz="1000" b="1" spc="-50" dirty="0">
                <a:latin typeface="Gill Sans MT"/>
                <a:cs typeface="Gill Sans MT"/>
              </a:rPr>
              <a:t>1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44990" y="979169"/>
            <a:ext cx="4191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TBL-</a:t>
            </a:r>
            <a:r>
              <a:rPr sz="1000" b="1" spc="55" dirty="0">
                <a:latin typeface="Gill Sans MT"/>
                <a:cs typeface="Gill Sans MT"/>
              </a:rPr>
              <a:t>2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880771" y="979169"/>
            <a:ext cx="3378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30" dirty="0">
                <a:latin typeface="Gill Sans MT"/>
                <a:cs typeface="Gill Sans MT"/>
              </a:rPr>
              <a:t>CH-</a:t>
            </a:r>
            <a:r>
              <a:rPr sz="1000" b="1" spc="-50" dirty="0">
                <a:latin typeface="Gill Sans MT"/>
                <a:cs typeface="Gill Sans MT"/>
              </a:rPr>
              <a:t>1</a:t>
            </a:r>
            <a:endParaRPr sz="10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63539" y="101600"/>
            <a:ext cx="16573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50" dirty="0">
                <a:solidFill>
                  <a:srgbClr val="76777A"/>
                </a:solidFill>
                <a:latin typeface="Trebuchet MS"/>
                <a:cs typeface="Trebuchet MS"/>
              </a:rPr>
              <a:t>33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666750"/>
            <a:ext cx="1122680" cy="5473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75" dirty="0">
                <a:latin typeface="Trebuchet MS"/>
                <a:cs typeface="Trebuchet MS"/>
              </a:rPr>
              <a:t>VIP</a:t>
            </a:r>
            <a:r>
              <a:rPr sz="1400" spc="-35" dirty="0">
                <a:latin typeface="Trebuchet MS"/>
                <a:cs typeface="Trebuchet MS"/>
              </a:rPr>
              <a:t> </a:t>
            </a:r>
            <a:r>
              <a:rPr sz="1400" spc="125" dirty="0">
                <a:latin typeface="Trebuchet MS"/>
                <a:cs typeface="Trebuchet MS"/>
              </a:rPr>
              <a:t>LOUNGE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230"/>
              </a:spcBef>
            </a:pPr>
            <a:r>
              <a:rPr sz="1000" b="1" dirty="0">
                <a:latin typeface="Gill Sans MT"/>
                <a:cs typeface="Gill Sans MT"/>
              </a:rPr>
              <a:t>CH-</a:t>
            </a:r>
            <a:r>
              <a:rPr sz="1000" b="1" spc="5" dirty="0">
                <a:latin typeface="Gill Sans MT"/>
                <a:cs typeface="Gill Sans MT"/>
              </a:rPr>
              <a:t>6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900" y="4767198"/>
            <a:ext cx="43053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30" dirty="0">
                <a:latin typeface="Gill Sans MT"/>
                <a:cs typeface="Gill Sans MT"/>
              </a:rPr>
              <a:t>CH-</a:t>
            </a:r>
            <a:r>
              <a:rPr sz="1000" b="1" spc="55" dirty="0">
                <a:latin typeface="Gill Sans MT"/>
                <a:cs typeface="Gill Sans MT"/>
              </a:rPr>
              <a:t>10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741926" y="4767198"/>
            <a:ext cx="46609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latin typeface="Gill Sans MT"/>
                <a:cs typeface="Gill Sans MT"/>
              </a:rPr>
              <a:t>TBL-</a:t>
            </a:r>
            <a:r>
              <a:rPr sz="1000" b="1" spc="-25" dirty="0">
                <a:latin typeface="Gill Sans MT"/>
                <a:cs typeface="Gill Sans MT"/>
              </a:rPr>
              <a:t>11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377933" y="4776723"/>
            <a:ext cx="4146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TBL-</a:t>
            </a:r>
            <a:r>
              <a:rPr sz="1000" b="1" spc="35" dirty="0">
                <a:latin typeface="Gill Sans MT"/>
                <a:cs typeface="Gill Sans MT"/>
              </a:rPr>
              <a:t>3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377933" y="1036319"/>
            <a:ext cx="3594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CH-</a:t>
            </a:r>
            <a:r>
              <a:rPr sz="1000" b="1" spc="-50" dirty="0">
                <a:latin typeface="Gill Sans MT"/>
                <a:cs typeface="Gill Sans MT"/>
              </a:rPr>
              <a:t>8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741926" y="1036319"/>
            <a:ext cx="3435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5" dirty="0">
                <a:latin typeface="Gill Sans MT"/>
                <a:cs typeface="Gill Sans MT"/>
              </a:rPr>
              <a:t>CH-</a:t>
            </a:r>
            <a:r>
              <a:rPr sz="1000" b="1" spc="-50" dirty="0">
                <a:latin typeface="Gill Sans MT"/>
                <a:cs typeface="Gill Sans MT"/>
              </a:rPr>
              <a:t>7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431903" y="1036319"/>
            <a:ext cx="3562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CH-</a:t>
            </a:r>
            <a:r>
              <a:rPr sz="1000" b="1" spc="5" dirty="0">
                <a:latin typeface="Gill Sans MT"/>
                <a:cs typeface="Gill Sans MT"/>
              </a:rPr>
              <a:t>9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15900" y="4276437"/>
            <a:ext cx="13176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Restoration</a:t>
            </a:r>
            <a:r>
              <a:rPr sz="1000" spc="14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Hardware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15900" y="7981917"/>
            <a:ext cx="93726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Andreu</a:t>
            </a:r>
            <a:r>
              <a:rPr sz="1000" spc="18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World </a:t>
            </a:r>
            <a:r>
              <a:rPr sz="1000" dirty="0">
                <a:latin typeface="Trebuchet MS"/>
                <a:cs typeface="Trebuchet MS"/>
              </a:rPr>
              <a:t>Contract</a:t>
            </a:r>
            <a:r>
              <a:rPr sz="1000" spc="9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Grade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741926" y="8016842"/>
            <a:ext cx="2749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60" dirty="0">
                <a:latin typeface="Trebuchet MS"/>
                <a:cs typeface="Trebuchet MS"/>
              </a:rPr>
              <a:t>CB2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377933" y="8016842"/>
            <a:ext cx="2749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60" dirty="0">
                <a:latin typeface="Trebuchet MS"/>
                <a:cs typeface="Trebuchet MS"/>
              </a:rPr>
              <a:t>CB2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41926" y="4276437"/>
            <a:ext cx="13176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Restoration</a:t>
            </a:r>
            <a:r>
              <a:rPr sz="1000" spc="14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Hardware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377933" y="4276437"/>
            <a:ext cx="2749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60" dirty="0">
                <a:latin typeface="Trebuchet MS"/>
                <a:cs typeface="Trebuchet MS"/>
              </a:rPr>
              <a:t>CB2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190494" y="2647790"/>
            <a:ext cx="977900" cy="381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167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Lustrous</a:t>
            </a:r>
            <a:r>
              <a:rPr sz="1000" spc="23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Velvet, Black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736840" y="2673190"/>
            <a:ext cx="10515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Polished</a:t>
            </a:r>
            <a:r>
              <a:rPr sz="1000" spc="28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Chrome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2431903" y="4276437"/>
            <a:ext cx="2749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60" dirty="0">
                <a:latin typeface="Trebuchet MS"/>
                <a:cs typeface="Trebuchet MS"/>
              </a:rPr>
              <a:t>CB2</a:t>
            </a:r>
            <a:endParaRPr sz="1000">
              <a:latin typeface="Trebuchet MS"/>
              <a:cs typeface="Trebuchet MS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12444545" y="1290326"/>
            <a:ext cx="2872105" cy="2865120"/>
            <a:chOff x="12444545" y="1290326"/>
            <a:chExt cx="2872105" cy="2865120"/>
          </a:xfrm>
        </p:grpSpPr>
        <p:pic>
          <p:nvPicPr>
            <p:cNvPr id="21" name="object 2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445809" y="1291577"/>
              <a:ext cx="2869120" cy="2862249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2445809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9390564" y="1290326"/>
            <a:ext cx="2872105" cy="2865120"/>
            <a:chOff x="9390564" y="1290326"/>
            <a:chExt cx="2872105" cy="2865120"/>
          </a:xfrm>
        </p:grpSpPr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01991" y="2319020"/>
              <a:ext cx="2832496" cy="870385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9391827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754607" y="1290326"/>
            <a:ext cx="2872105" cy="2865120"/>
            <a:chOff x="4754607" y="1290326"/>
            <a:chExt cx="2872105" cy="2865120"/>
          </a:xfrm>
        </p:grpSpPr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755870" y="1296022"/>
              <a:ext cx="2869120" cy="2857804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755870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228606" y="1290326"/>
            <a:ext cx="2872105" cy="2865120"/>
            <a:chOff x="228606" y="1290326"/>
            <a:chExt cx="2872105" cy="2865120"/>
          </a:xfrm>
        </p:grpSpPr>
        <p:pic>
          <p:nvPicPr>
            <p:cNvPr id="30" name="object 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9869" y="1292847"/>
              <a:ext cx="2869120" cy="2860979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229869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" name="object 32"/>
          <p:cNvGrpSpPr/>
          <p:nvPr/>
        </p:nvGrpSpPr>
        <p:grpSpPr>
          <a:xfrm>
            <a:off x="228606" y="5021230"/>
            <a:ext cx="2872105" cy="2865120"/>
            <a:chOff x="228606" y="5021230"/>
            <a:chExt cx="2872105" cy="2865120"/>
          </a:xfrm>
        </p:grpSpPr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3628" y="5732824"/>
              <a:ext cx="2768928" cy="1458629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229869" y="5022494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4754607" y="5030742"/>
            <a:ext cx="2872105" cy="2865120"/>
            <a:chOff x="4754607" y="5030742"/>
            <a:chExt cx="2872105" cy="2865120"/>
          </a:xfrm>
        </p:grpSpPr>
        <p:pic>
          <p:nvPicPr>
            <p:cNvPr id="36" name="object 3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755870" y="5033266"/>
              <a:ext cx="2869120" cy="2860977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4755870" y="5032006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" name="object 38"/>
          <p:cNvGrpSpPr/>
          <p:nvPr/>
        </p:nvGrpSpPr>
        <p:grpSpPr>
          <a:xfrm>
            <a:off x="9390615" y="5030742"/>
            <a:ext cx="2872105" cy="2865120"/>
            <a:chOff x="9390615" y="5030742"/>
            <a:chExt cx="2872105" cy="2865120"/>
          </a:xfrm>
        </p:grpSpPr>
        <p:pic>
          <p:nvPicPr>
            <p:cNvPr id="39" name="object 3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391878" y="5033266"/>
              <a:ext cx="2869120" cy="2860977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9391878" y="5032006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" name="object 4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203168" y="1290332"/>
            <a:ext cx="1338580" cy="1338567"/>
          </a:xfrm>
          <a:prstGeom prst="rect">
            <a:avLst/>
          </a:prstGeom>
        </p:spPr>
      </p:pic>
      <p:pic>
        <p:nvPicPr>
          <p:cNvPr id="42" name="object 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7749540" y="1290332"/>
            <a:ext cx="1338579" cy="1338567"/>
          </a:xfrm>
          <a:prstGeom prst="rect">
            <a:avLst/>
          </a:prstGeom>
        </p:spPr>
      </p:pic>
      <p:sp>
        <p:nvSpPr>
          <p:cNvPr id="43" name="object 43"/>
          <p:cNvSpPr txBox="1"/>
          <p:nvPr/>
        </p:nvSpPr>
        <p:spPr>
          <a:xfrm>
            <a:off x="215900" y="8967071"/>
            <a:ext cx="6321425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dirty="0">
                <a:solidFill>
                  <a:srgbClr val="FFFFFF"/>
                </a:solidFill>
                <a:latin typeface="Palatino Linotype"/>
                <a:cs typeface="Palatino Linotype"/>
              </a:rPr>
              <a:t>VISUAL</a:t>
            </a:r>
            <a:r>
              <a:rPr sz="3600" b="1" spc="254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5" dirty="0">
                <a:solidFill>
                  <a:srgbClr val="FFFFFF"/>
                </a:solidFill>
                <a:latin typeface="Palatino Linotype"/>
                <a:cs typeface="Palatino Linotype"/>
              </a:rPr>
              <a:t>SCHEDULE:</a:t>
            </a:r>
            <a:r>
              <a:rPr sz="3600" b="1" spc="26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95" dirty="0">
                <a:solidFill>
                  <a:srgbClr val="FFFFFF"/>
                </a:solidFill>
                <a:latin typeface="Palatino Linotype"/>
                <a:cs typeface="Palatino Linotype"/>
              </a:rPr>
              <a:t>FF&amp;E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44" name="object 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45" name="object 4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64009" y="101600"/>
            <a:ext cx="17272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75" dirty="0">
                <a:solidFill>
                  <a:srgbClr val="76777A"/>
                </a:solidFill>
                <a:latin typeface="Trebuchet MS"/>
                <a:cs typeface="Trebuchet MS"/>
              </a:rPr>
              <a:t>34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4926959"/>
            <a:ext cx="1177290" cy="5588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80" dirty="0">
                <a:latin typeface="Trebuchet MS"/>
                <a:cs typeface="Trebuchet MS"/>
              </a:rPr>
              <a:t>GENMEGA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16700"/>
              </a:lnSpc>
            </a:pPr>
            <a:r>
              <a:rPr sz="1000" dirty="0">
                <a:latin typeface="Trebuchet MS"/>
                <a:cs typeface="Trebuchet MS"/>
              </a:rPr>
              <a:t>Thru-wall</a:t>
            </a:r>
            <a:r>
              <a:rPr sz="1000" spc="100" dirty="0">
                <a:latin typeface="Trebuchet MS"/>
                <a:cs typeface="Trebuchet MS"/>
              </a:rPr>
              <a:t> </a:t>
            </a:r>
            <a:r>
              <a:rPr sz="1000" spc="-20" dirty="0">
                <a:latin typeface="Trebuchet MS"/>
                <a:cs typeface="Trebuchet MS"/>
              </a:rPr>
              <a:t>ATM. </a:t>
            </a:r>
            <a:r>
              <a:rPr sz="1000" spc="60" dirty="0">
                <a:latin typeface="Trebuchet MS"/>
                <a:cs typeface="Trebuchet MS"/>
              </a:rPr>
              <a:t>Genmega</a:t>
            </a:r>
            <a:r>
              <a:rPr sz="1000" spc="-15" dirty="0">
                <a:latin typeface="Trebuchet MS"/>
                <a:cs typeface="Trebuchet MS"/>
              </a:rPr>
              <a:t> </a:t>
            </a:r>
            <a:r>
              <a:rPr sz="1000" spc="50" dirty="0">
                <a:latin typeface="Trebuchet MS"/>
                <a:cs typeface="Trebuchet MS"/>
              </a:rPr>
              <a:t>GT3000.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480684" y="4904099"/>
            <a:ext cx="1515745" cy="736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51535">
              <a:lnSpc>
                <a:spcPct val="116700"/>
              </a:lnSpc>
              <a:spcBef>
                <a:spcPts val="100"/>
              </a:spcBef>
            </a:pPr>
            <a:r>
              <a:rPr sz="1000" spc="105" dirty="0">
                <a:latin typeface="Trebuchet MS"/>
                <a:cs typeface="Trebuchet MS"/>
              </a:rPr>
              <a:t>SAMSUNG </a:t>
            </a:r>
            <a:r>
              <a:rPr sz="1000" dirty="0">
                <a:latin typeface="Trebuchet MS"/>
                <a:cs typeface="Trebuchet MS"/>
              </a:rPr>
              <a:t>75"</a:t>
            </a:r>
            <a:r>
              <a:rPr sz="1000" spc="-80" dirty="0">
                <a:latin typeface="Trebuchet MS"/>
                <a:cs typeface="Trebuchet MS"/>
              </a:rPr>
              <a:t> </a:t>
            </a:r>
            <a:r>
              <a:rPr sz="1000" spc="-25" dirty="0">
                <a:latin typeface="Trebuchet MS"/>
                <a:cs typeface="Trebuchet MS"/>
              </a:rPr>
              <a:t>TV.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dirty="0">
                <a:latin typeface="Trebuchet MS"/>
                <a:cs typeface="Trebuchet MS"/>
              </a:rPr>
              <a:t>The</a:t>
            </a:r>
            <a:r>
              <a:rPr sz="1000" spc="110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Frame</a:t>
            </a:r>
            <a:r>
              <a:rPr sz="1000" spc="70" dirty="0">
                <a:latin typeface="Trebuchet MS"/>
                <a:cs typeface="Trebuchet MS"/>
              </a:rPr>
              <a:t> </a:t>
            </a:r>
            <a:r>
              <a:rPr sz="1000" spc="40" dirty="0">
                <a:latin typeface="Trebuchet MS"/>
                <a:cs typeface="Trebuchet MS"/>
              </a:rPr>
              <a:t>TV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spc="55" dirty="0">
                <a:latin typeface="Trebuchet MS"/>
                <a:cs typeface="Trebuchet MS"/>
              </a:rPr>
              <a:t>Modern</a:t>
            </a:r>
            <a:r>
              <a:rPr sz="1000" spc="5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Teak</a:t>
            </a:r>
            <a:r>
              <a:rPr sz="1000" spc="40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bezel</a:t>
            </a:r>
            <a:r>
              <a:rPr sz="1000" spc="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color.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874000" y="4926959"/>
            <a:ext cx="2303780" cy="5588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65" dirty="0">
                <a:latin typeface="Trebuchet MS"/>
                <a:cs typeface="Trebuchet MS"/>
              </a:rPr>
              <a:t>CIAM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dirty="0">
                <a:latin typeface="Trebuchet MS"/>
                <a:cs typeface="Trebuchet MS"/>
              </a:rPr>
              <a:t>Grab</a:t>
            </a:r>
            <a:r>
              <a:rPr sz="1000" spc="40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'n</a:t>
            </a:r>
            <a:r>
              <a:rPr sz="1000" spc="85" dirty="0">
                <a:latin typeface="Trebuchet MS"/>
                <a:cs typeface="Trebuchet MS"/>
              </a:rPr>
              <a:t> </a:t>
            </a:r>
            <a:r>
              <a:rPr sz="1000" spc="50" dirty="0">
                <a:latin typeface="Trebuchet MS"/>
                <a:cs typeface="Trebuchet MS"/>
              </a:rPr>
              <a:t>Go</a:t>
            </a:r>
            <a:r>
              <a:rPr sz="1000" spc="85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Display</a:t>
            </a:r>
            <a:r>
              <a:rPr sz="1000" spc="4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Cooler.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spc="50" dirty="0">
                <a:latin typeface="Trebuchet MS"/>
                <a:cs typeface="Trebuchet MS"/>
              </a:rPr>
              <a:t>Advanced</a:t>
            </a:r>
            <a:r>
              <a:rPr sz="1000" spc="25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Gourmet.</a:t>
            </a:r>
            <a:r>
              <a:rPr sz="1000" spc="25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Satin</a:t>
            </a:r>
            <a:r>
              <a:rPr sz="1000" spc="25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nickel</a:t>
            </a:r>
            <a:r>
              <a:rPr sz="1000" spc="-1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finish.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709781" y="4926959"/>
            <a:ext cx="2032635" cy="5588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50" dirty="0">
                <a:latin typeface="Trebuchet MS"/>
                <a:cs typeface="Trebuchet MS"/>
              </a:rPr>
              <a:t>TRUE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16700"/>
              </a:lnSpc>
            </a:pPr>
            <a:r>
              <a:rPr sz="1000" dirty="0">
                <a:latin typeface="Trebuchet MS"/>
                <a:cs typeface="Trebuchet MS"/>
              </a:rPr>
              <a:t>Fulfillment</a:t>
            </a:r>
            <a:r>
              <a:rPr sz="1000" spc="75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room</a:t>
            </a:r>
            <a:r>
              <a:rPr sz="1000" spc="75" dirty="0">
                <a:latin typeface="Trebuchet MS"/>
                <a:cs typeface="Trebuchet MS"/>
              </a:rPr>
              <a:t> </a:t>
            </a:r>
            <a:r>
              <a:rPr sz="1000" dirty="0">
                <a:latin typeface="Trebuchet MS"/>
                <a:cs typeface="Trebuchet MS"/>
              </a:rPr>
              <a:t>inventory</a:t>
            </a:r>
            <a:r>
              <a:rPr sz="1000" spc="4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cooler. </a:t>
            </a:r>
            <a:r>
              <a:rPr sz="1000" dirty="0">
                <a:latin typeface="Trebuchet MS"/>
                <a:cs typeface="Trebuchet MS"/>
              </a:rPr>
              <a:t>Owner</a:t>
            </a:r>
            <a:r>
              <a:rPr sz="1000" spc="15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provided.</a:t>
            </a:r>
            <a:endParaRPr sz="1000">
              <a:latin typeface="Trebuchet MS"/>
              <a:cs typeface="Trebuchet MS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7886700" y="1290319"/>
            <a:ext cx="3600450" cy="3600450"/>
            <a:chOff x="7886700" y="1290319"/>
            <a:chExt cx="3600450" cy="360045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889875" y="1291907"/>
              <a:ext cx="3595687" cy="3597275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88287" y="1291907"/>
              <a:ext cx="3597275" cy="3597275"/>
            </a:xfrm>
            <a:custGeom>
              <a:avLst/>
              <a:gdLst/>
              <a:ahLst/>
              <a:cxnLst/>
              <a:rect l="l" t="t" r="r" b="b"/>
              <a:pathLst>
                <a:path w="3597275" h="3597275">
                  <a:moveTo>
                    <a:pt x="0" y="3597275"/>
                  </a:moveTo>
                  <a:lnTo>
                    <a:pt x="3597275" y="3597275"/>
                  </a:lnTo>
                  <a:lnTo>
                    <a:pt x="3597275" y="0"/>
                  </a:lnTo>
                  <a:lnTo>
                    <a:pt x="0" y="0"/>
                  </a:lnTo>
                  <a:lnTo>
                    <a:pt x="0" y="359727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11715750" y="1290319"/>
            <a:ext cx="3600450" cy="3600450"/>
            <a:chOff x="11715750" y="1290319"/>
            <a:chExt cx="3600450" cy="3600450"/>
          </a:xfrm>
        </p:grpSpPr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083969" y="1584071"/>
              <a:ext cx="3139381" cy="306772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1717337" y="1291907"/>
              <a:ext cx="3597275" cy="3597275"/>
            </a:xfrm>
            <a:custGeom>
              <a:avLst/>
              <a:gdLst/>
              <a:ahLst/>
              <a:cxnLst/>
              <a:rect l="l" t="t" r="r" b="b"/>
              <a:pathLst>
                <a:path w="3597275" h="3597275">
                  <a:moveTo>
                    <a:pt x="0" y="3597275"/>
                  </a:moveTo>
                  <a:lnTo>
                    <a:pt x="3597275" y="3597275"/>
                  </a:lnTo>
                  <a:lnTo>
                    <a:pt x="3597275" y="0"/>
                  </a:lnTo>
                  <a:lnTo>
                    <a:pt x="0" y="0"/>
                  </a:lnTo>
                  <a:lnTo>
                    <a:pt x="0" y="359727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" name="object 13"/>
          <p:cNvGrpSpPr/>
          <p:nvPr/>
        </p:nvGrpSpPr>
        <p:grpSpPr>
          <a:xfrm>
            <a:off x="4057650" y="1290319"/>
            <a:ext cx="3600450" cy="3600450"/>
            <a:chOff x="4057650" y="1290319"/>
            <a:chExt cx="3600450" cy="3600450"/>
          </a:xfrm>
        </p:grpSpPr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059237" y="1978157"/>
              <a:ext cx="3569884" cy="2188293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4059237" y="1291907"/>
              <a:ext cx="3597275" cy="3597275"/>
            </a:xfrm>
            <a:custGeom>
              <a:avLst/>
              <a:gdLst/>
              <a:ahLst/>
              <a:cxnLst/>
              <a:rect l="l" t="t" r="r" b="b"/>
              <a:pathLst>
                <a:path w="3597275" h="3597275">
                  <a:moveTo>
                    <a:pt x="0" y="3597275"/>
                  </a:moveTo>
                  <a:lnTo>
                    <a:pt x="3597275" y="3597275"/>
                  </a:lnTo>
                  <a:lnTo>
                    <a:pt x="3597275" y="0"/>
                  </a:lnTo>
                  <a:lnTo>
                    <a:pt x="0" y="0"/>
                  </a:lnTo>
                  <a:lnTo>
                    <a:pt x="0" y="359727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228600" y="1290319"/>
            <a:ext cx="3600450" cy="3600450"/>
            <a:chOff x="228600" y="1290319"/>
            <a:chExt cx="3600450" cy="3600450"/>
          </a:xfrm>
        </p:grpSpPr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27673" y="1380966"/>
              <a:ext cx="1510172" cy="3436619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230187" y="1291907"/>
              <a:ext cx="3597275" cy="3597275"/>
            </a:xfrm>
            <a:custGeom>
              <a:avLst/>
              <a:gdLst/>
              <a:ahLst/>
              <a:cxnLst/>
              <a:rect l="l" t="t" r="r" b="b"/>
              <a:pathLst>
                <a:path w="3597275" h="3597275">
                  <a:moveTo>
                    <a:pt x="0" y="3597275"/>
                  </a:moveTo>
                  <a:lnTo>
                    <a:pt x="3597275" y="3597275"/>
                  </a:lnTo>
                  <a:lnTo>
                    <a:pt x="3597275" y="0"/>
                  </a:lnTo>
                  <a:lnTo>
                    <a:pt x="0" y="0"/>
                  </a:lnTo>
                  <a:lnTo>
                    <a:pt x="0" y="359727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209209" y="8893292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09209" y="666750"/>
            <a:ext cx="1109980" cy="4902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0">
              <a:lnSpc>
                <a:spcPct val="100000"/>
              </a:lnSpc>
              <a:spcBef>
                <a:spcPts val="100"/>
              </a:spcBef>
            </a:pPr>
            <a:r>
              <a:rPr sz="1400" spc="125" dirty="0">
                <a:latin typeface="Trebuchet MS"/>
                <a:cs typeface="Trebuchet MS"/>
              </a:rPr>
              <a:t>EQUIPMENT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780"/>
              </a:spcBef>
            </a:pPr>
            <a:r>
              <a:rPr sz="1000" b="1" spc="-20" dirty="0">
                <a:latin typeface="Gill Sans MT"/>
                <a:cs typeface="Gill Sans MT"/>
              </a:rPr>
              <a:t>EQ-</a:t>
            </a:r>
            <a:r>
              <a:rPr sz="1000" b="1" spc="-50" dirty="0">
                <a:latin typeface="Gill Sans MT"/>
                <a:cs typeface="Gill Sans MT"/>
              </a:rPr>
              <a:t>1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044990" y="979169"/>
            <a:ext cx="3505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EQ-</a:t>
            </a:r>
            <a:r>
              <a:rPr sz="1000" b="1" spc="55" dirty="0">
                <a:latin typeface="Gill Sans MT"/>
                <a:cs typeface="Gill Sans MT"/>
              </a:rPr>
              <a:t>2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880771" y="979169"/>
            <a:ext cx="3454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EQ-</a:t>
            </a:r>
            <a:r>
              <a:rPr sz="1000" b="1" spc="35" dirty="0">
                <a:latin typeface="Gill Sans MT"/>
                <a:cs typeface="Gill Sans MT"/>
              </a:rPr>
              <a:t>3</a:t>
            </a:r>
            <a:endParaRPr sz="1000">
              <a:latin typeface="Gill Sans MT"/>
              <a:cs typeface="Gill Sans MT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709821" y="979169"/>
            <a:ext cx="3498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Gill Sans MT"/>
                <a:cs typeface="Gill Sans MT"/>
              </a:rPr>
              <a:t>EQ-</a:t>
            </a:r>
            <a:r>
              <a:rPr sz="1000" b="1" spc="-50" dirty="0">
                <a:latin typeface="Gill Sans MT"/>
                <a:cs typeface="Gill Sans MT"/>
              </a:rPr>
              <a:t>4</a:t>
            </a:r>
            <a:endParaRPr sz="1000">
              <a:latin typeface="Gill Sans MT"/>
              <a:cs typeface="Gill Sans MT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4057656" y="4979041"/>
            <a:ext cx="1341120" cy="1341120"/>
            <a:chOff x="4057656" y="4979041"/>
            <a:chExt cx="1341120" cy="1341120"/>
          </a:xfrm>
        </p:grpSpPr>
        <p:pic>
          <p:nvPicPr>
            <p:cNvPr id="25" name="object 2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58919" y="5125999"/>
              <a:ext cx="1311262" cy="1192872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4058919" y="4980305"/>
              <a:ext cx="1338580" cy="1338580"/>
            </a:xfrm>
            <a:custGeom>
              <a:avLst/>
              <a:gdLst/>
              <a:ahLst/>
              <a:cxnLst/>
              <a:rect l="l" t="t" r="r" b="b"/>
              <a:pathLst>
                <a:path w="1338579" h="1338579">
                  <a:moveTo>
                    <a:pt x="0" y="1338567"/>
                  </a:moveTo>
                  <a:lnTo>
                    <a:pt x="1338579" y="1338567"/>
                  </a:lnTo>
                  <a:lnTo>
                    <a:pt x="1338579" y="0"/>
                  </a:lnTo>
                  <a:lnTo>
                    <a:pt x="0" y="0"/>
                  </a:lnTo>
                  <a:lnTo>
                    <a:pt x="0" y="133856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209208" y="8989434"/>
            <a:ext cx="9146540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dirty="0">
                <a:solidFill>
                  <a:srgbClr val="FFFFFF"/>
                </a:solidFill>
                <a:latin typeface="Palatino Linotype"/>
                <a:cs typeface="Palatino Linotype"/>
              </a:rPr>
              <a:t>VISUAL</a:t>
            </a:r>
            <a:r>
              <a:rPr sz="3600" b="1" spc="26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25" dirty="0">
                <a:solidFill>
                  <a:srgbClr val="FFFFFF"/>
                </a:solidFill>
                <a:latin typeface="Palatino Linotype"/>
                <a:cs typeface="Palatino Linotype"/>
              </a:rPr>
              <a:t>MATERIAL</a:t>
            </a:r>
            <a:r>
              <a:rPr sz="3600" b="1" spc="26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5" dirty="0">
                <a:solidFill>
                  <a:srgbClr val="FFFFFF"/>
                </a:solidFill>
                <a:latin typeface="Palatino Linotype"/>
                <a:cs typeface="Palatino Linotype"/>
              </a:rPr>
              <a:t>SCHEDULE:</a:t>
            </a:r>
            <a:r>
              <a:rPr sz="3600" b="1" spc="27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95" dirty="0">
                <a:solidFill>
                  <a:srgbClr val="FFFFFF"/>
                </a:solidFill>
                <a:latin typeface="Palatino Linotype"/>
                <a:cs typeface="Palatino Linotype"/>
              </a:rPr>
              <a:t>FF&amp;E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29" name="object 2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66568" y="101600"/>
            <a:ext cx="16954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60" dirty="0">
                <a:solidFill>
                  <a:srgbClr val="76777A"/>
                </a:solidFill>
                <a:latin typeface="Trebuchet MS"/>
                <a:cs typeface="Trebuchet MS"/>
              </a:rPr>
              <a:t>35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666750"/>
            <a:ext cx="2069464" cy="5473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00" dirty="0">
                <a:latin typeface="Trebuchet MS"/>
                <a:cs typeface="Trebuchet MS"/>
              </a:rPr>
              <a:t>DECORATIVE</a:t>
            </a:r>
            <a:r>
              <a:rPr sz="1400" spc="50" dirty="0">
                <a:latin typeface="Trebuchet MS"/>
                <a:cs typeface="Trebuchet MS"/>
              </a:rPr>
              <a:t> </a:t>
            </a:r>
            <a:r>
              <a:rPr sz="1400" spc="75" dirty="0">
                <a:latin typeface="Trebuchet MS"/>
                <a:cs typeface="Trebuchet MS"/>
              </a:rPr>
              <a:t>LIGHTING</a:t>
            </a:r>
            <a:endParaRPr sz="14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230"/>
              </a:spcBef>
            </a:pPr>
            <a:r>
              <a:rPr sz="1000" b="1" spc="70" dirty="0">
                <a:latin typeface="Trebuchet MS"/>
                <a:cs typeface="Trebuchet MS"/>
              </a:rPr>
              <a:t>D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377806" y="1036319"/>
            <a:ext cx="12001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60" dirty="0">
                <a:latin typeface="Trebuchet MS"/>
                <a:cs typeface="Trebuchet MS"/>
              </a:rPr>
              <a:t>H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431776" y="1036319"/>
            <a:ext cx="882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45" dirty="0">
                <a:latin typeface="Trebuchet MS"/>
                <a:cs typeface="Trebuchet MS"/>
              </a:rPr>
              <a:t>J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323838" y="1036319"/>
            <a:ext cx="1174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50" dirty="0">
                <a:latin typeface="Trebuchet MS"/>
                <a:cs typeface="Trebuchet MS"/>
              </a:rPr>
              <a:t>G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269741" y="1036319"/>
            <a:ext cx="984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latin typeface="Trebuchet MS"/>
                <a:cs typeface="Trebuchet MS"/>
              </a:rPr>
              <a:t>F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9390564" y="1290326"/>
            <a:ext cx="2872105" cy="2865120"/>
            <a:chOff x="9390564" y="1290326"/>
            <a:chExt cx="2872105" cy="2865120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683293" y="1437424"/>
              <a:ext cx="2258863" cy="2479401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9391827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12444545" y="1290326"/>
            <a:ext cx="2872105" cy="2865120"/>
            <a:chOff x="12444545" y="1290326"/>
            <a:chExt cx="2872105" cy="2865120"/>
          </a:xfrm>
        </p:grpSpPr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445809" y="1291577"/>
              <a:ext cx="2869120" cy="2862249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12445809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6336569" y="1290326"/>
            <a:ext cx="2872105" cy="2865120"/>
            <a:chOff x="6336569" y="1290326"/>
            <a:chExt cx="2872105" cy="2865120"/>
          </a:xfrm>
        </p:grpSpPr>
        <p:pic>
          <p:nvPicPr>
            <p:cNvPr id="16" name="object 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214603" y="1313180"/>
              <a:ext cx="1169026" cy="2832493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6337833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282588" y="1290326"/>
            <a:ext cx="2872105" cy="2865120"/>
            <a:chOff x="3282588" y="1290326"/>
            <a:chExt cx="2872105" cy="2865120"/>
          </a:xfrm>
        </p:grpSpPr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83851" y="2218994"/>
              <a:ext cx="2869120" cy="1064005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3283851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228606" y="1290326"/>
            <a:ext cx="2872105" cy="2865120"/>
            <a:chOff x="228606" y="1290326"/>
            <a:chExt cx="2872105" cy="2865120"/>
          </a:xfrm>
        </p:grpSpPr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9869" y="1291577"/>
              <a:ext cx="2869120" cy="2862249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29869" y="1291590"/>
              <a:ext cx="2869565" cy="2862580"/>
            </a:xfrm>
            <a:custGeom>
              <a:avLst/>
              <a:gdLst/>
              <a:ahLst/>
              <a:cxnLst/>
              <a:rect l="l" t="t" r="r" b="b"/>
              <a:pathLst>
                <a:path w="2869565" h="2862579">
                  <a:moveTo>
                    <a:pt x="0" y="2862237"/>
                  </a:moveTo>
                  <a:lnTo>
                    <a:pt x="2869120" y="2862237"/>
                  </a:lnTo>
                  <a:lnTo>
                    <a:pt x="2869120" y="0"/>
                  </a:lnTo>
                  <a:lnTo>
                    <a:pt x="0" y="0"/>
                  </a:lnTo>
                  <a:lnTo>
                    <a:pt x="0" y="286223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215900" y="4219853"/>
            <a:ext cx="28575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60" dirty="0">
                <a:latin typeface="Trebuchet MS"/>
                <a:cs typeface="Trebuchet MS"/>
              </a:rPr>
              <a:t>OCL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15900" y="8967071"/>
            <a:ext cx="6321425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dirty="0">
                <a:solidFill>
                  <a:srgbClr val="FFFFFF"/>
                </a:solidFill>
                <a:latin typeface="Palatino Linotype"/>
                <a:cs typeface="Palatino Linotype"/>
              </a:rPr>
              <a:t>VISUAL</a:t>
            </a:r>
            <a:r>
              <a:rPr sz="3600" b="1" spc="254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5" dirty="0">
                <a:solidFill>
                  <a:srgbClr val="FFFFFF"/>
                </a:solidFill>
                <a:latin typeface="Palatino Linotype"/>
                <a:cs typeface="Palatino Linotype"/>
              </a:rPr>
              <a:t>SCHEDULE:</a:t>
            </a:r>
            <a:r>
              <a:rPr sz="3600" b="1" spc="26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95" dirty="0">
                <a:solidFill>
                  <a:srgbClr val="FFFFFF"/>
                </a:solidFill>
                <a:latin typeface="Palatino Linotype"/>
                <a:cs typeface="Palatino Linotype"/>
              </a:rPr>
              <a:t>FF&amp;E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31" name="object 3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269869" y="4219853"/>
            <a:ext cx="8610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Alora</a:t>
            </a:r>
            <a:r>
              <a:rPr sz="1000" spc="85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Lighting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273800" y="4219853"/>
            <a:ext cx="832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Tech</a:t>
            </a:r>
            <a:r>
              <a:rPr sz="1000" spc="4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Lighting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377806" y="4219853"/>
            <a:ext cx="8324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rebuchet MS"/>
                <a:cs typeface="Trebuchet MS"/>
              </a:rPr>
              <a:t>Tech</a:t>
            </a:r>
            <a:r>
              <a:rPr sz="1000" spc="40" dirty="0">
                <a:latin typeface="Trebuchet MS"/>
                <a:cs typeface="Trebuchet MS"/>
              </a:rPr>
              <a:t> </a:t>
            </a:r>
            <a:r>
              <a:rPr sz="1000" spc="-10" dirty="0">
                <a:latin typeface="Trebuchet MS"/>
                <a:cs typeface="Trebuchet MS"/>
              </a:rPr>
              <a:t>Lighting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431776" y="4194453"/>
            <a:ext cx="214566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83995">
              <a:lnSpc>
                <a:spcPct val="116700"/>
              </a:lnSpc>
              <a:spcBef>
                <a:spcPts val="100"/>
              </a:spcBef>
            </a:pPr>
            <a:r>
              <a:rPr sz="1000" spc="-10" dirty="0">
                <a:latin typeface="Trebuchet MS"/>
                <a:cs typeface="Trebuchet MS"/>
              </a:rPr>
              <a:t>Lightology Option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16700"/>
              </a:lnSpc>
            </a:pPr>
            <a:r>
              <a:rPr sz="1000" i="1" dirty="0">
                <a:latin typeface="Trebuchet MS"/>
                <a:cs typeface="Trebuchet MS"/>
              </a:rPr>
              <a:t>VIP</a:t>
            </a:r>
            <a:r>
              <a:rPr sz="1000" i="1" spc="55" dirty="0">
                <a:latin typeface="Trebuchet MS"/>
                <a:cs typeface="Trebuchet MS"/>
              </a:rPr>
              <a:t> </a:t>
            </a:r>
            <a:r>
              <a:rPr sz="1000" i="1" dirty="0">
                <a:latin typeface="Trebuchet MS"/>
                <a:cs typeface="Trebuchet MS"/>
              </a:rPr>
              <a:t>Lounge</a:t>
            </a:r>
            <a:r>
              <a:rPr sz="1000" i="1" spc="95" dirty="0">
                <a:latin typeface="Trebuchet MS"/>
                <a:cs typeface="Trebuchet MS"/>
              </a:rPr>
              <a:t> </a:t>
            </a:r>
            <a:r>
              <a:rPr sz="1000" i="1" dirty="0">
                <a:latin typeface="Trebuchet MS"/>
                <a:cs typeface="Trebuchet MS"/>
              </a:rPr>
              <a:t>&amp;/or</a:t>
            </a:r>
            <a:r>
              <a:rPr sz="1000" i="1" spc="65" dirty="0">
                <a:latin typeface="Trebuchet MS"/>
                <a:cs typeface="Trebuchet MS"/>
              </a:rPr>
              <a:t> </a:t>
            </a:r>
            <a:r>
              <a:rPr sz="1000" i="1" dirty="0">
                <a:latin typeface="Trebuchet MS"/>
                <a:cs typeface="Trebuchet MS"/>
              </a:rPr>
              <a:t>Second</a:t>
            </a:r>
            <a:r>
              <a:rPr sz="1000" i="1" spc="95" dirty="0">
                <a:latin typeface="Trebuchet MS"/>
                <a:cs typeface="Trebuchet MS"/>
              </a:rPr>
              <a:t> </a:t>
            </a:r>
            <a:r>
              <a:rPr sz="1000" i="1" spc="-10" dirty="0">
                <a:latin typeface="Trebuchet MS"/>
                <a:cs typeface="Trebuchet MS"/>
              </a:rPr>
              <a:t>Level</a:t>
            </a:r>
            <a:r>
              <a:rPr sz="1000" i="1" spc="55" dirty="0">
                <a:latin typeface="Trebuchet MS"/>
                <a:cs typeface="Trebuchet MS"/>
              </a:rPr>
              <a:t> </a:t>
            </a:r>
            <a:r>
              <a:rPr sz="1000" i="1" spc="-20" dirty="0">
                <a:latin typeface="Trebuchet MS"/>
                <a:cs typeface="Trebuchet MS"/>
              </a:rPr>
              <a:t>Foyer </a:t>
            </a:r>
            <a:r>
              <a:rPr sz="1000" i="1" spc="85" dirty="0">
                <a:latin typeface="Gill Sans MT"/>
                <a:cs typeface="Gill Sans MT"/>
              </a:rPr>
              <a:t>Length:</a:t>
            </a:r>
            <a:r>
              <a:rPr sz="1000" i="1" spc="5" dirty="0">
                <a:latin typeface="Gill Sans MT"/>
                <a:cs typeface="Gill Sans MT"/>
              </a:rPr>
              <a:t> </a:t>
            </a:r>
            <a:r>
              <a:rPr sz="1000" i="1" spc="-20" dirty="0">
                <a:latin typeface="Gill Sans MT"/>
                <a:cs typeface="Gill Sans MT"/>
              </a:rPr>
              <a:t>112"</a:t>
            </a:r>
            <a:endParaRPr sz="1000">
              <a:latin typeface="Gill Sans MT"/>
              <a:cs typeface="Gill Sans MT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i="1" spc="-10" dirty="0">
                <a:latin typeface="Trebuchet MS"/>
                <a:cs typeface="Trebuchet MS"/>
              </a:rPr>
              <a:t>Matte</a:t>
            </a:r>
            <a:r>
              <a:rPr sz="1000" i="1" spc="-50" dirty="0">
                <a:latin typeface="Trebuchet MS"/>
                <a:cs typeface="Trebuchet MS"/>
              </a:rPr>
              <a:t> </a:t>
            </a:r>
            <a:r>
              <a:rPr sz="1000" i="1" dirty="0">
                <a:latin typeface="Trebuchet MS"/>
                <a:cs typeface="Trebuchet MS"/>
              </a:rPr>
              <a:t>Light</a:t>
            </a:r>
            <a:r>
              <a:rPr sz="1000" i="1" spc="-50" dirty="0">
                <a:latin typeface="Trebuchet MS"/>
                <a:cs typeface="Trebuchet MS"/>
              </a:rPr>
              <a:t> </a:t>
            </a:r>
            <a:r>
              <a:rPr sz="1000" i="1" spc="-10" dirty="0">
                <a:latin typeface="Trebuchet MS"/>
                <a:cs typeface="Trebuchet MS"/>
              </a:rPr>
              <a:t>Bronze</a:t>
            </a:r>
            <a:endParaRPr sz="10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i="1" spc="40" dirty="0">
                <a:latin typeface="Gill Sans MT"/>
                <a:cs typeface="Gill Sans MT"/>
              </a:rPr>
              <a:t>$21,450.00</a:t>
            </a:r>
            <a:endParaRPr sz="10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234577" y="101600"/>
            <a:ext cx="94615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70" dirty="0">
                <a:solidFill>
                  <a:srgbClr val="76777A"/>
                </a:solidFill>
                <a:latin typeface="Trebuchet MS"/>
                <a:cs typeface="Trebuchet MS"/>
              </a:rPr>
              <a:t>6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900" y="9004575"/>
            <a:ext cx="895667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135" dirty="0">
                <a:solidFill>
                  <a:srgbClr val="FFFFFF"/>
                </a:solidFill>
                <a:latin typeface="Palatino Linotype"/>
                <a:cs typeface="Palatino Linotype"/>
              </a:rPr>
              <a:t>EXISTING</a:t>
            </a:r>
            <a:r>
              <a:rPr sz="3600" b="1" spc="26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00" dirty="0">
                <a:solidFill>
                  <a:srgbClr val="FFFFFF"/>
                </a:solidFill>
                <a:latin typeface="Palatino Linotype"/>
                <a:cs typeface="Palatino Linotype"/>
              </a:rPr>
              <a:t>SITE</a:t>
            </a:r>
            <a:r>
              <a:rPr sz="3600" b="1" spc="26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70" dirty="0">
                <a:solidFill>
                  <a:srgbClr val="FFFFFF"/>
                </a:solidFill>
                <a:latin typeface="Palatino Linotype"/>
                <a:cs typeface="Palatino Linotype"/>
              </a:rPr>
              <a:t>PHOTOS:</a:t>
            </a:r>
            <a:r>
              <a:rPr sz="3600" b="1" spc="26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225" dirty="0">
                <a:solidFill>
                  <a:srgbClr val="FFFFFF"/>
                </a:solidFill>
                <a:latin typeface="Palatino Linotype"/>
                <a:cs typeface="Palatino Linotype"/>
              </a:rPr>
              <a:t>EXTERIOR</a:t>
            </a:r>
            <a:endParaRPr sz="3600">
              <a:latin typeface="Palatino Linotype"/>
              <a:cs typeface="Palatino Linotype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28600" y="228600"/>
            <a:ext cx="15087600" cy="8037576"/>
          </a:xfrm>
          <a:prstGeom prst="rect">
            <a:avLst/>
          </a:prstGeom>
        </p:spPr>
      </p:pic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243950" y="101600"/>
            <a:ext cx="85090" cy="162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900" spc="-5" dirty="0">
                <a:solidFill>
                  <a:srgbClr val="76777A"/>
                </a:solidFill>
                <a:latin typeface="Trebuchet MS"/>
                <a:cs typeface="Trebuchet MS"/>
              </a:rPr>
              <a:t>7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900" y="9004575"/>
            <a:ext cx="718693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235" dirty="0">
                <a:solidFill>
                  <a:srgbClr val="FFFFFF"/>
                </a:solidFill>
                <a:latin typeface="Palatino Linotype"/>
                <a:cs typeface="Palatino Linotype"/>
              </a:rPr>
              <a:t>EXTERIOR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0" dirty="0">
                <a:solidFill>
                  <a:srgbClr val="FFFFFF"/>
                </a:solidFill>
                <a:latin typeface="Palatino Linotype"/>
                <a:cs typeface="Palatino Linotype"/>
              </a:rPr>
              <a:t>CONCEPT: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VIEW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-375" dirty="0">
                <a:solidFill>
                  <a:srgbClr val="FFFFFF"/>
                </a:solidFill>
                <a:latin typeface="Palatino Linotype"/>
                <a:cs typeface="Palatino Linotype"/>
              </a:rPr>
              <a:t>1</a:t>
            </a:r>
            <a:endParaRPr sz="3600">
              <a:latin typeface="Palatino Linotype"/>
              <a:cs typeface="Palatino Linotype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15544800" cy="8458200"/>
          </a:xfrm>
          <a:prstGeom prst="rect">
            <a:avLst/>
          </a:prstGeom>
        </p:spPr>
      </p:pic>
      <p:sp>
        <p:nvSpPr>
          <p:cNvPr id="6" name="object 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 algn="ctr">
              <a:lnSpc>
                <a:spcPts val="8320"/>
              </a:lnSpc>
              <a:spcBef>
                <a:spcPts val="100"/>
              </a:spcBef>
            </a:pPr>
            <a:r>
              <a:rPr spc="225" dirty="0"/>
              <a:t>INTERIOR</a:t>
            </a:r>
          </a:p>
          <a:p>
            <a:pPr algn="ctr">
              <a:lnSpc>
                <a:spcPts val="8320"/>
              </a:lnSpc>
            </a:pPr>
            <a:r>
              <a:rPr dirty="0"/>
              <a:t>DESIGN</a:t>
            </a:r>
            <a:r>
              <a:rPr spc="380" dirty="0"/>
              <a:t> </a:t>
            </a:r>
            <a:r>
              <a:rPr spc="185" dirty="0"/>
              <a:t>CONCEPT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247277" y="121157"/>
            <a:ext cx="69215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70" dirty="0">
                <a:solidFill>
                  <a:srgbClr val="76777A"/>
                </a:solidFill>
                <a:latin typeface="Trebuchet MS"/>
                <a:cs typeface="Trebuchet MS"/>
              </a:rPr>
              <a:t>9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15900" y="8870928"/>
            <a:ext cx="33413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5900" y="9004575"/>
            <a:ext cx="924242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140" dirty="0">
                <a:solidFill>
                  <a:srgbClr val="FFFFFF"/>
                </a:solidFill>
                <a:latin typeface="Palatino Linotype"/>
                <a:cs typeface="Palatino Linotype"/>
              </a:rPr>
              <a:t>INTERIOR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0" dirty="0">
                <a:solidFill>
                  <a:srgbClr val="FFFFFF"/>
                </a:solidFill>
                <a:latin typeface="Palatino Linotype"/>
                <a:cs typeface="Palatino Linotype"/>
              </a:rPr>
              <a:t>CONCEPT: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LOBBY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475" dirty="0">
                <a:solidFill>
                  <a:srgbClr val="FFFFFF"/>
                </a:solidFill>
                <a:latin typeface="Palatino Linotype"/>
                <a:cs typeface="Palatino Linotype"/>
              </a:rPr>
              <a:t>-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VIEW</a:t>
            </a:r>
            <a:r>
              <a:rPr sz="3600" b="1" spc="27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-375" dirty="0">
                <a:solidFill>
                  <a:srgbClr val="FFFFFF"/>
                </a:solidFill>
                <a:latin typeface="Palatino Linotype"/>
                <a:cs typeface="Palatino Linotype"/>
              </a:rPr>
              <a:t>1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3105058" y="493538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4">
                <a:moveTo>
                  <a:pt x="0" y="0"/>
                </a:moveTo>
                <a:lnTo>
                  <a:pt x="0" y="1271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" name="object 6"/>
          <p:cNvGrpSpPr/>
          <p:nvPr/>
        </p:nvGrpSpPr>
        <p:grpSpPr>
          <a:xfrm>
            <a:off x="12801600" y="0"/>
            <a:ext cx="2743200" cy="1704975"/>
            <a:chOff x="12801600" y="0"/>
            <a:chExt cx="2743200" cy="1704975"/>
          </a:xfrm>
        </p:grpSpPr>
        <p:sp>
          <p:nvSpPr>
            <p:cNvPr id="7" name="object 7"/>
            <p:cNvSpPr/>
            <p:nvPr/>
          </p:nvSpPr>
          <p:spPr>
            <a:xfrm>
              <a:off x="12801600" y="0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3438624" y="1267052"/>
              <a:ext cx="276225" cy="349250"/>
            </a:xfrm>
            <a:custGeom>
              <a:avLst/>
              <a:gdLst/>
              <a:ahLst/>
              <a:cxnLst/>
              <a:rect l="l" t="t" r="r" b="b"/>
              <a:pathLst>
                <a:path w="276225" h="349250">
                  <a:moveTo>
                    <a:pt x="275921" y="0"/>
                  </a:moveTo>
                  <a:lnTo>
                    <a:pt x="275921" y="349250"/>
                  </a:lnTo>
                </a:path>
                <a:path w="276225" h="349250">
                  <a:moveTo>
                    <a:pt x="0" y="0"/>
                  </a:moveTo>
                  <a:lnTo>
                    <a:pt x="0" y="349250"/>
                  </a:lnTo>
                </a:path>
              </a:pathLst>
            </a:custGeom>
            <a:ln w="3175">
              <a:solidFill>
                <a:srgbClr val="8080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773884" y="1572224"/>
              <a:ext cx="151739" cy="132448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962856" y="667527"/>
              <a:ext cx="150887" cy="27888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2902460" y="140474"/>
              <a:ext cx="24130" cy="1476375"/>
            </a:xfrm>
            <a:custGeom>
              <a:avLst/>
              <a:gdLst/>
              <a:ahLst/>
              <a:cxnLst/>
              <a:rect l="l" t="t" r="r" b="b"/>
              <a:pathLst>
                <a:path w="24129" h="1476375">
                  <a:moveTo>
                    <a:pt x="0" y="0"/>
                  </a:moveTo>
                  <a:lnTo>
                    <a:pt x="0" y="1475831"/>
                  </a:lnTo>
                </a:path>
                <a:path w="24129" h="1476375">
                  <a:moveTo>
                    <a:pt x="23735" y="24160"/>
                  </a:moveTo>
                  <a:lnTo>
                    <a:pt x="23735" y="1475823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89131" y="1354791"/>
              <a:ext cx="152584" cy="16084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12913902" y="1628382"/>
              <a:ext cx="833119" cy="0"/>
            </a:xfrm>
            <a:custGeom>
              <a:avLst/>
              <a:gdLst/>
              <a:ahLst/>
              <a:cxnLst/>
              <a:rect l="l" t="t" r="r" b="b"/>
              <a:pathLst>
                <a:path w="833119">
                  <a:moveTo>
                    <a:pt x="0" y="0"/>
                  </a:moveTo>
                  <a:lnTo>
                    <a:pt x="832857" y="0"/>
                  </a:lnTo>
                </a:path>
              </a:pathLst>
            </a:custGeom>
            <a:ln w="890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608016" y="972910"/>
              <a:ext cx="219125" cy="9705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408233" y="972480"/>
              <a:ext cx="82227" cy="129273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4594873" y="973754"/>
              <a:ext cx="743585" cy="0"/>
            </a:xfrm>
            <a:custGeom>
              <a:avLst/>
              <a:gdLst/>
              <a:ahLst/>
              <a:cxnLst/>
              <a:rect l="l" t="t" r="r" b="b"/>
              <a:pathLst>
                <a:path w="743584">
                  <a:moveTo>
                    <a:pt x="0" y="0"/>
                  </a:moveTo>
                  <a:lnTo>
                    <a:pt x="743430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0" y="0"/>
            <a:ext cx="15548610" cy="8458200"/>
            <a:chOff x="0" y="0"/>
            <a:chExt cx="15548610" cy="8458200"/>
          </a:xfrm>
        </p:grpSpPr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4594873" y="950018"/>
              <a:ext cx="743585" cy="119380"/>
            </a:xfrm>
            <a:custGeom>
              <a:avLst/>
              <a:gdLst/>
              <a:ahLst/>
              <a:cxnLst/>
              <a:rect l="l" t="t" r="r" b="b"/>
              <a:pathLst>
                <a:path w="743584" h="119380">
                  <a:moveTo>
                    <a:pt x="0" y="119100"/>
                  </a:moveTo>
                  <a:lnTo>
                    <a:pt x="743419" y="119100"/>
                  </a:lnTo>
                  <a:lnTo>
                    <a:pt x="743419" y="0"/>
                  </a:lnTo>
                  <a:lnTo>
                    <a:pt x="0" y="0"/>
                  </a:lnTo>
                  <a:lnTo>
                    <a:pt x="0" y="1191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4210869" y="147177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210869" y="1424302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210869" y="137640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210869" y="132893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171448" y="127340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39420" y="39420"/>
                  </a:moveTo>
                  <a:lnTo>
                    <a:pt x="3942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123556" y="1273412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068035" y="127341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39839" y="0"/>
                  </a:moveTo>
                  <a:lnTo>
                    <a:pt x="0" y="0"/>
                  </a:ln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068032" y="132893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068032" y="137640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068032" y="142430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4068032" y="147177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0" y="39839"/>
                  </a:lnTo>
                  <a:lnTo>
                    <a:pt x="39839" y="39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4123556" y="1511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171451" y="151161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4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418706" y="1267054"/>
              <a:ext cx="316230" cy="349250"/>
            </a:xfrm>
            <a:custGeom>
              <a:avLst/>
              <a:gdLst/>
              <a:ahLst/>
              <a:cxnLst/>
              <a:rect l="l" t="t" r="r" b="b"/>
              <a:pathLst>
                <a:path w="316230" h="349250">
                  <a:moveTo>
                    <a:pt x="315760" y="0"/>
                  </a:moveTo>
                  <a:lnTo>
                    <a:pt x="315760" y="349250"/>
                  </a:lnTo>
                  <a:lnTo>
                    <a:pt x="0" y="349250"/>
                  </a:lnTo>
                  <a:lnTo>
                    <a:pt x="0" y="1864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418703" y="1267061"/>
              <a:ext cx="316230" cy="43815"/>
            </a:xfrm>
            <a:custGeom>
              <a:avLst/>
              <a:gdLst/>
              <a:ahLst/>
              <a:cxnLst/>
              <a:rect l="l" t="t" r="r" b="b"/>
              <a:pathLst>
                <a:path w="316230" h="43815">
                  <a:moveTo>
                    <a:pt x="0" y="43649"/>
                  </a:moveTo>
                  <a:lnTo>
                    <a:pt x="0" y="0"/>
                  </a:lnTo>
                  <a:lnTo>
                    <a:pt x="3157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3403020" y="1251372"/>
              <a:ext cx="347345" cy="381000"/>
            </a:xfrm>
            <a:custGeom>
              <a:avLst/>
              <a:gdLst/>
              <a:ahLst/>
              <a:cxnLst/>
              <a:rect l="l" t="t" r="r" b="b"/>
              <a:pathLst>
                <a:path w="347344" h="381000">
                  <a:moveTo>
                    <a:pt x="347129" y="0"/>
                  </a:moveTo>
                  <a:lnTo>
                    <a:pt x="347129" y="380606"/>
                  </a:lnTo>
                  <a:lnTo>
                    <a:pt x="0" y="380606"/>
                  </a:lnTo>
                  <a:lnTo>
                    <a:pt x="0" y="2021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403020" y="125137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397090" y="1453544"/>
              <a:ext cx="27305" cy="12700"/>
            </a:xfrm>
            <a:custGeom>
              <a:avLst/>
              <a:gdLst/>
              <a:ahLst/>
              <a:cxnLst/>
              <a:rect l="l" t="t" r="r" b="b"/>
              <a:pathLst>
                <a:path w="27305" h="12700">
                  <a:moveTo>
                    <a:pt x="5930" y="12293"/>
                  </a:moveTo>
                  <a:lnTo>
                    <a:pt x="0" y="12293"/>
                  </a:lnTo>
                  <a:lnTo>
                    <a:pt x="0" y="0"/>
                  </a:lnTo>
                  <a:lnTo>
                    <a:pt x="26695" y="0"/>
                  </a:lnTo>
                  <a:lnTo>
                    <a:pt x="26695" y="12293"/>
                  </a:lnTo>
                  <a:lnTo>
                    <a:pt x="21615" y="122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3397506" y="1298420"/>
              <a:ext cx="27305" cy="12700"/>
            </a:xfrm>
            <a:custGeom>
              <a:avLst/>
              <a:gdLst/>
              <a:ahLst/>
              <a:cxnLst/>
              <a:rect l="l" t="t" r="r" b="b"/>
              <a:pathLst>
                <a:path w="27305" h="12700">
                  <a:moveTo>
                    <a:pt x="21196" y="0"/>
                  </a:moveTo>
                  <a:lnTo>
                    <a:pt x="26708" y="0"/>
                  </a:lnTo>
                  <a:lnTo>
                    <a:pt x="26708" y="12293"/>
                  </a:lnTo>
                  <a:lnTo>
                    <a:pt x="0" y="12293"/>
                  </a:lnTo>
                  <a:lnTo>
                    <a:pt x="0" y="0"/>
                  </a:lnTo>
                  <a:lnTo>
                    <a:pt x="55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454730" y="1462024"/>
              <a:ext cx="224790" cy="114935"/>
            </a:xfrm>
            <a:custGeom>
              <a:avLst/>
              <a:gdLst/>
              <a:ahLst/>
              <a:cxnLst/>
              <a:rect l="l" t="t" r="r" b="b"/>
              <a:pathLst>
                <a:path w="224790" h="114934">
                  <a:moveTo>
                    <a:pt x="0" y="0"/>
                  </a:moveTo>
                  <a:lnTo>
                    <a:pt x="19494" y="0"/>
                  </a:lnTo>
                  <a:lnTo>
                    <a:pt x="19494" y="114858"/>
                  </a:lnTo>
                  <a:lnTo>
                    <a:pt x="224218" y="114858"/>
                  </a:lnTo>
                  <a:lnTo>
                    <a:pt x="2242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3678944" y="13064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3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3454730" y="1306466"/>
              <a:ext cx="224790" cy="6985"/>
            </a:xfrm>
            <a:custGeom>
              <a:avLst/>
              <a:gdLst/>
              <a:ahLst/>
              <a:cxnLst/>
              <a:rect l="l" t="t" r="r" b="b"/>
              <a:pathLst>
                <a:path w="224790" h="6984">
                  <a:moveTo>
                    <a:pt x="0" y="6362"/>
                  </a:moveTo>
                  <a:lnTo>
                    <a:pt x="19494" y="6362"/>
                  </a:lnTo>
                  <a:lnTo>
                    <a:pt x="19494" y="0"/>
                  </a:lnTo>
                  <a:lnTo>
                    <a:pt x="2242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506440" y="159002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3709460" y="1298843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3443286" y="1369199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443286" y="1298843"/>
              <a:ext cx="266700" cy="55880"/>
            </a:xfrm>
            <a:custGeom>
              <a:avLst/>
              <a:gdLst/>
              <a:ahLst/>
              <a:cxnLst/>
              <a:rect l="l" t="t" r="r" b="b"/>
              <a:pathLst>
                <a:path w="266700" h="55880">
                  <a:moveTo>
                    <a:pt x="0" y="55524"/>
                  </a:moveTo>
                  <a:lnTo>
                    <a:pt x="0" y="0"/>
                  </a:lnTo>
                  <a:lnTo>
                    <a:pt x="2661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448372" y="1306478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69">
                  <a:moveTo>
                    <a:pt x="0" y="166141"/>
                  </a:moveTo>
                  <a:lnTo>
                    <a:pt x="0" y="157670"/>
                  </a:lnTo>
                  <a:lnTo>
                    <a:pt x="6350" y="157670"/>
                  </a:lnTo>
                  <a:lnTo>
                    <a:pt x="6350" y="0"/>
                  </a:lnTo>
                  <a:lnTo>
                    <a:pt x="0" y="0"/>
                  </a:lnTo>
                  <a:lnTo>
                    <a:pt x="0" y="157670"/>
                  </a:lnTo>
                  <a:lnTo>
                    <a:pt x="6350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448372" y="148067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448372" y="150440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448372" y="152814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3448372" y="155230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3448372" y="1576038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0" y="0"/>
                  </a:moveTo>
                  <a:lnTo>
                    <a:pt x="0" y="8470"/>
                  </a:lnTo>
                  <a:lnTo>
                    <a:pt x="6350" y="8470"/>
                  </a:lnTo>
                  <a:lnTo>
                    <a:pt x="63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3454730" y="155230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3454730" y="152814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3454730" y="150441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3454730" y="148067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3454730" y="146414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3433538" y="1354368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0" y="14833"/>
                  </a:moveTo>
                  <a:lnTo>
                    <a:pt x="12712" y="14833"/>
                  </a:lnTo>
                  <a:lnTo>
                    <a:pt x="12712" y="0"/>
                  </a:lnTo>
                  <a:lnTo>
                    <a:pt x="0" y="0"/>
                  </a:lnTo>
                  <a:lnTo>
                    <a:pt x="0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3435657" y="1366658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3435657" y="1364963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3435657" y="136326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3435657" y="1361572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3435657" y="135987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435657" y="135860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435657" y="1356909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443286" y="135436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567047" y="159002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0" y="16103"/>
                  </a:moveTo>
                  <a:lnTo>
                    <a:pt x="6362" y="16103"/>
                  </a:lnTo>
                  <a:lnTo>
                    <a:pt x="6362" y="3390"/>
                  </a:lnTo>
                  <a:lnTo>
                    <a:pt x="12712" y="3390"/>
                  </a:lnTo>
                  <a:lnTo>
                    <a:pt x="12712" y="16103"/>
                  </a:lnTo>
                  <a:lnTo>
                    <a:pt x="19075" y="16103"/>
                  </a:lnTo>
                  <a:lnTo>
                    <a:pt x="19075" y="12293"/>
                  </a:lnTo>
                  <a:lnTo>
                    <a:pt x="16103" y="12293"/>
                  </a:lnTo>
                  <a:lnTo>
                    <a:pt x="16103" y="0"/>
                  </a:lnTo>
                  <a:lnTo>
                    <a:pt x="2971" y="0"/>
                  </a:lnTo>
                  <a:lnTo>
                    <a:pt x="2971" y="12293"/>
                  </a:lnTo>
                  <a:lnTo>
                    <a:pt x="0" y="12293"/>
                  </a:ln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506440" y="127807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3567047" y="127722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0" y="0"/>
                  </a:moveTo>
                  <a:lnTo>
                    <a:pt x="6362" y="0"/>
                  </a:lnTo>
                  <a:lnTo>
                    <a:pt x="6362" y="12712"/>
                  </a:lnTo>
                  <a:lnTo>
                    <a:pt x="12712" y="12712"/>
                  </a:lnTo>
                  <a:lnTo>
                    <a:pt x="12712" y="0"/>
                  </a:lnTo>
                  <a:lnTo>
                    <a:pt x="19075" y="0"/>
                  </a:lnTo>
                  <a:lnTo>
                    <a:pt x="19075" y="3810"/>
                  </a:lnTo>
                  <a:lnTo>
                    <a:pt x="16103" y="3810"/>
                  </a:lnTo>
                  <a:lnTo>
                    <a:pt x="16103" y="16103"/>
                  </a:lnTo>
                  <a:lnTo>
                    <a:pt x="2971" y="16103"/>
                  </a:lnTo>
                  <a:lnTo>
                    <a:pt x="2971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3403020" y="1251372"/>
              <a:ext cx="347345" cy="0"/>
            </a:xfrm>
            <a:custGeom>
              <a:avLst/>
              <a:gdLst/>
              <a:ahLst/>
              <a:cxnLst/>
              <a:rect l="l" t="t" r="r" b="b"/>
              <a:pathLst>
                <a:path w="347344">
                  <a:moveTo>
                    <a:pt x="0" y="0"/>
                  </a:moveTo>
                  <a:lnTo>
                    <a:pt x="347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3424634" y="1306048"/>
              <a:ext cx="5715" cy="158115"/>
            </a:xfrm>
            <a:custGeom>
              <a:avLst/>
              <a:gdLst/>
              <a:ahLst/>
              <a:cxnLst/>
              <a:rect l="l" t="t" r="r" b="b"/>
              <a:pathLst>
                <a:path w="5715" h="158115">
                  <a:moveTo>
                    <a:pt x="5511" y="157670"/>
                  </a:moveTo>
                  <a:lnTo>
                    <a:pt x="0" y="157670"/>
                  </a:lnTo>
                  <a:lnTo>
                    <a:pt x="0" y="0"/>
                  </a:lnTo>
                  <a:lnTo>
                    <a:pt x="5511" y="0"/>
                  </a:lnTo>
                  <a:lnTo>
                    <a:pt x="5511" y="15767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418703" y="1295029"/>
              <a:ext cx="15240" cy="247650"/>
            </a:xfrm>
            <a:custGeom>
              <a:avLst/>
              <a:gdLst/>
              <a:ahLst/>
              <a:cxnLst/>
              <a:rect l="l" t="t" r="r" b="b"/>
              <a:pathLst>
                <a:path w="15240" h="247650">
                  <a:moveTo>
                    <a:pt x="0" y="0"/>
                  </a:moveTo>
                  <a:lnTo>
                    <a:pt x="14833" y="0"/>
                  </a:lnTo>
                  <a:lnTo>
                    <a:pt x="14833" y="247522"/>
                  </a:lnTo>
                  <a:lnTo>
                    <a:pt x="0" y="247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443286" y="1584515"/>
              <a:ext cx="266700" cy="0"/>
            </a:xfrm>
            <a:custGeom>
              <a:avLst/>
              <a:gdLst/>
              <a:ahLst/>
              <a:cxnLst/>
              <a:rect l="l" t="t" r="r" b="b"/>
              <a:pathLst>
                <a:path w="266700">
                  <a:moveTo>
                    <a:pt x="0" y="0"/>
                  </a:moveTo>
                  <a:lnTo>
                    <a:pt x="2661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678946" y="1462024"/>
              <a:ext cx="19685" cy="114935"/>
            </a:xfrm>
            <a:custGeom>
              <a:avLst/>
              <a:gdLst/>
              <a:ahLst/>
              <a:cxnLst/>
              <a:rect l="l" t="t" r="r" b="b"/>
              <a:pathLst>
                <a:path w="19684" h="114934">
                  <a:moveTo>
                    <a:pt x="19494" y="0"/>
                  </a:moveTo>
                  <a:lnTo>
                    <a:pt x="0" y="0"/>
                  </a:lnTo>
                  <a:lnTo>
                    <a:pt x="0" y="1148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3678946" y="1306466"/>
              <a:ext cx="19685" cy="6985"/>
            </a:xfrm>
            <a:custGeom>
              <a:avLst/>
              <a:gdLst/>
              <a:ahLst/>
              <a:cxnLst/>
              <a:rect l="l" t="t" r="r" b="b"/>
              <a:pathLst>
                <a:path w="19684" h="6984">
                  <a:moveTo>
                    <a:pt x="19494" y="6362"/>
                  </a:moveTo>
                  <a:lnTo>
                    <a:pt x="0" y="6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709460" y="1369199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709460" y="129884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698435" y="1306478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69">
                  <a:moveTo>
                    <a:pt x="6362" y="166141"/>
                  </a:moveTo>
                  <a:lnTo>
                    <a:pt x="6362" y="157670"/>
                  </a:lnTo>
                  <a:lnTo>
                    <a:pt x="0" y="157670"/>
                  </a:lnTo>
                  <a:lnTo>
                    <a:pt x="0" y="0"/>
                  </a:lnTo>
                  <a:lnTo>
                    <a:pt x="6362" y="0"/>
                  </a:lnTo>
                  <a:lnTo>
                    <a:pt x="6362" y="157670"/>
                  </a:lnTo>
                  <a:lnTo>
                    <a:pt x="0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3704797" y="148067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3704797" y="150440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3704797" y="152814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704797" y="155230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698435" y="157603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6362" y="0"/>
                  </a:moveTo>
                  <a:lnTo>
                    <a:pt x="6362" y="8470"/>
                  </a:lnTo>
                  <a:lnTo>
                    <a:pt x="0" y="8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698441" y="155230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698441" y="152814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3698441" y="150441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3698441" y="148067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698441" y="146414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3706919" y="1354368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12712" y="14833"/>
                  </a:moveTo>
                  <a:lnTo>
                    <a:pt x="0" y="14833"/>
                  </a:lnTo>
                  <a:lnTo>
                    <a:pt x="0" y="0"/>
                  </a:lnTo>
                  <a:lnTo>
                    <a:pt x="12712" y="0"/>
                  </a:lnTo>
                  <a:lnTo>
                    <a:pt x="12712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3710730" y="1366658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3710730" y="1364963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3710730" y="136326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710730" y="1361572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3710730" y="135987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3710730" y="135860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3710730" y="1356909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3709885" y="135436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2902462" y="45534"/>
              <a:ext cx="2642870" cy="24130"/>
            </a:xfrm>
            <a:custGeom>
              <a:avLst/>
              <a:gdLst/>
              <a:ahLst/>
              <a:cxnLst/>
              <a:rect l="l" t="t" r="r" b="b"/>
              <a:pathLst>
                <a:path w="2642869" h="24130">
                  <a:moveTo>
                    <a:pt x="0" y="0"/>
                  </a:moveTo>
                  <a:lnTo>
                    <a:pt x="0" y="23736"/>
                  </a:lnTo>
                  <a:lnTo>
                    <a:pt x="2642338" y="23736"/>
                  </a:lnTo>
                  <a:lnTo>
                    <a:pt x="2642338" y="16222"/>
                  </a:lnTo>
                  <a:lnTo>
                    <a:pt x="0" y="0"/>
                  </a:lnTo>
                  <a:close/>
                </a:path>
                <a:path w="2642869" h="24130">
                  <a:moveTo>
                    <a:pt x="2642338" y="0"/>
                  </a:moveTo>
                  <a:lnTo>
                    <a:pt x="0" y="0"/>
                  </a:lnTo>
                  <a:lnTo>
                    <a:pt x="2642338" y="16222"/>
                  </a:lnTo>
                  <a:lnTo>
                    <a:pt x="2642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2902462" y="45534"/>
              <a:ext cx="2642870" cy="24130"/>
            </a:xfrm>
            <a:custGeom>
              <a:avLst/>
              <a:gdLst/>
              <a:ahLst/>
              <a:cxnLst/>
              <a:rect l="l" t="t" r="r" b="b"/>
              <a:pathLst>
                <a:path w="2642869" h="24130">
                  <a:moveTo>
                    <a:pt x="2642338" y="0"/>
                  </a:moveTo>
                  <a:lnTo>
                    <a:pt x="0" y="0"/>
                  </a:lnTo>
                  <a:lnTo>
                    <a:pt x="2642338" y="16222"/>
                  </a:lnTo>
                </a:path>
                <a:path w="2642869" h="24130">
                  <a:moveTo>
                    <a:pt x="0" y="0"/>
                  </a:moveTo>
                  <a:lnTo>
                    <a:pt x="2642338" y="16222"/>
                  </a:lnTo>
                </a:path>
                <a:path w="2642869" h="24130">
                  <a:moveTo>
                    <a:pt x="2642338" y="23736"/>
                  </a:moveTo>
                  <a:lnTo>
                    <a:pt x="0" y="237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902459" y="6926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30">
                  <a:moveTo>
                    <a:pt x="0" y="0"/>
                  </a:moveTo>
                  <a:lnTo>
                    <a:pt x="0" y="23736"/>
                  </a:lnTo>
                  <a:lnTo>
                    <a:pt x="23736" y="23736"/>
                  </a:lnTo>
                  <a:lnTo>
                    <a:pt x="0" y="0"/>
                  </a:lnTo>
                  <a:close/>
                </a:path>
                <a:path w="24129" h="24130">
                  <a:moveTo>
                    <a:pt x="23736" y="0"/>
                  </a:moveTo>
                  <a:lnTo>
                    <a:pt x="0" y="0"/>
                  </a:lnTo>
                  <a:lnTo>
                    <a:pt x="23736" y="23736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2902459" y="6926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30">
                  <a:moveTo>
                    <a:pt x="23736" y="0"/>
                  </a:moveTo>
                  <a:lnTo>
                    <a:pt x="0" y="0"/>
                  </a:lnTo>
                  <a:lnTo>
                    <a:pt x="23736" y="23736"/>
                  </a:lnTo>
                  <a:lnTo>
                    <a:pt x="23736" y="0"/>
                  </a:lnTo>
                  <a:close/>
                </a:path>
                <a:path w="24129" h="24130">
                  <a:moveTo>
                    <a:pt x="0" y="0"/>
                  </a:moveTo>
                  <a:lnTo>
                    <a:pt x="23736" y="23736"/>
                  </a:lnTo>
                  <a:lnTo>
                    <a:pt x="0" y="2373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902459" y="93004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29" h="38100">
                  <a:moveTo>
                    <a:pt x="0" y="0"/>
                  </a:moveTo>
                  <a:lnTo>
                    <a:pt x="0" y="37719"/>
                  </a:lnTo>
                  <a:lnTo>
                    <a:pt x="23736" y="37719"/>
                  </a:lnTo>
                  <a:lnTo>
                    <a:pt x="0" y="0"/>
                  </a:lnTo>
                  <a:close/>
                </a:path>
                <a:path w="24129" h="38100">
                  <a:moveTo>
                    <a:pt x="23736" y="0"/>
                  </a:moveTo>
                  <a:lnTo>
                    <a:pt x="0" y="0"/>
                  </a:lnTo>
                  <a:lnTo>
                    <a:pt x="23736" y="37719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2902459" y="93004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29" h="38100">
                  <a:moveTo>
                    <a:pt x="23736" y="0"/>
                  </a:moveTo>
                  <a:lnTo>
                    <a:pt x="0" y="0"/>
                  </a:lnTo>
                  <a:lnTo>
                    <a:pt x="23736" y="37719"/>
                  </a:lnTo>
                  <a:lnTo>
                    <a:pt x="23736" y="0"/>
                  </a:lnTo>
                  <a:close/>
                </a:path>
                <a:path w="24129" h="38100">
                  <a:moveTo>
                    <a:pt x="0" y="0"/>
                  </a:moveTo>
                  <a:lnTo>
                    <a:pt x="23736" y="37719"/>
                  </a:lnTo>
                  <a:lnTo>
                    <a:pt x="0" y="377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2902458" y="130724"/>
              <a:ext cx="33655" cy="10160"/>
            </a:xfrm>
            <a:custGeom>
              <a:avLst/>
              <a:gdLst/>
              <a:ahLst/>
              <a:cxnLst/>
              <a:rect l="l" t="t" r="r" b="b"/>
              <a:pathLst>
                <a:path w="33654" h="10160">
                  <a:moveTo>
                    <a:pt x="0" y="0"/>
                  </a:moveTo>
                  <a:lnTo>
                    <a:pt x="0" y="9753"/>
                  </a:lnTo>
                  <a:lnTo>
                    <a:pt x="33489" y="9753"/>
                  </a:lnTo>
                  <a:lnTo>
                    <a:pt x="0" y="0"/>
                  </a:lnTo>
                  <a:close/>
                </a:path>
                <a:path w="33654" h="10160">
                  <a:moveTo>
                    <a:pt x="23736" y="0"/>
                  </a:moveTo>
                  <a:lnTo>
                    <a:pt x="0" y="0"/>
                  </a:lnTo>
                  <a:lnTo>
                    <a:pt x="33489" y="9753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2902459" y="130727"/>
              <a:ext cx="33655" cy="10160"/>
            </a:xfrm>
            <a:custGeom>
              <a:avLst/>
              <a:gdLst/>
              <a:ahLst/>
              <a:cxnLst/>
              <a:rect l="l" t="t" r="r" b="b"/>
              <a:pathLst>
                <a:path w="33654" h="10160">
                  <a:moveTo>
                    <a:pt x="23736" y="0"/>
                  </a:moveTo>
                  <a:lnTo>
                    <a:pt x="0" y="0"/>
                  </a:lnTo>
                  <a:lnTo>
                    <a:pt x="33489" y="9753"/>
                  </a:lnTo>
                  <a:lnTo>
                    <a:pt x="23736" y="0"/>
                  </a:lnTo>
                  <a:close/>
                </a:path>
                <a:path w="33654" h="10160">
                  <a:moveTo>
                    <a:pt x="0" y="0"/>
                  </a:moveTo>
                  <a:lnTo>
                    <a:pt x="33489" y="9753"/>
                  </a:lnTo>
                  <a:lnTo>
                    <a:pt x="0" y="975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2902465" y="140474"/>
              <a:ext cx="61594" cy="28575"/>
            </a:xfrm>
            <a:custGeom>
              <a:avLst/>
              <a:gdLst/>
              <a:ahLst/>
              <a:cxnLst/>
              <a:rect l="l" t="t" r="r" b="b"/>
              <a:pathLst>
                <a:path w="61595" h="28575">
                  <a:moveTo>
                    <a:pt x="0" y="0"/>
                  </a:moveTo>
                  <a:lnTo>
                    <a:pt x="27965" y="27978"/>
                  </a:lnTo>
                  <a:lnTo>
                    <a:pt x="61455" y="27978"/>
                  </a:lnTo>
                  <a:lnTo>
                    <a:pt x="0" y="0"/>
                  </a:lnTo>
                  <a:close/>
                </a:path>
                <a:path w="61595" h="28575">
                  <a:moveTo>
                    <a:pt x="33477" y="0"/>
                  </a:moveTo>
                  <a:lnTo>
                    <a:pt x="0" y="0"/>
                  </a:lnTo>
                  <a:lnTo>
                    <a:pt x="61455" y="27978"/>
                  </a:lnTo>
                  <a:lnTo>
                    <a:pt x="334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2902465" y="140474"/>
              <a:ext cx="61594" cy="28575"/>
            </a:xfrm>
            <a:custGeom>
              <a:avLst/>
              <a:gdLst/>
              <a:ahLst/>
              <a:cxnLst/>
              <a:rect l="l" t="t" r="r" b="b"/>
              <a:pathLst>
                <a:path w="61595" h="28575">
                  <a:moveTo>
                    <a:pt x="33477" y="0"/>
                  </a:moveTo>
                  <a:lnTo>
                    <a:pt x="0" y="0"/>
                  </a:lnTo>
                  <a:lnTo>
                    <a:pt x="61455" y="27978"/>
                  </a:lnTo>
                  <a:lnTo>
                    <a:pt x="33477" y="0"/>
                  </a:lnTo>
                  <a:close/>
                </a:path>
                <a:path w="61595" h="28575">
                  <a:moveTo>
                    <a:pt x="0" y="0"/>
                  </a:moveTo>
                  <a:lnTo>
                    <a:pt x="61455" y="27978"/>
                  </a:lnTo>
                  <a:lnTo>
                    <a:pt x="27965" y="279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2930438" y="168455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0" y="0"/>
                  </a:moveTo>
                  <a:lnTo>
                    <a:pt x="2540" y="2959"/>
                  </a:lnTo>
                  <a:lnTo>
                    <a:pt x="30505" y="2959"/>
                  </a:lnTo>
                  <a:lnTo>
                    <a:pt x="0" y="0"/>
                  </a:lnTo>
                  <a:close/>
                </a:path>
                <a:path w="33654" h="3175">
                  <a:moveTo>
                    <a:pt x="33477" y="0"/>
                  </a:moveTo>
                  <a:lnTo>
                    <a:pt x="0" y="0"/>
                  </a:lnTo>
                  <a:lnTo>
                    <a:pt x="30505" y="2959"/>
                  </a:lnTo>
                  <a:lnTo>
                    <a:pt x="334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2930440" y="168448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33477" y="0"/>
                  </a:moveTo>
                  <a:lnTo>
                    <a:pt x="0" y="0"/>
                  </a:lnTo>
                  <a:lnTo>
                    <a:pt x="30505" y="2971"/>
                  </a:lnTo>
                  <a:lnTo>
                    <a:pt x="33477" y="0"/>
                  </a:lnTo>
                  <a:close/>
                </a:path>
                <a:path w="33654" h="3175">
                  <a:moveTo>
                    <a:pt x="0" y="0"/>
                  </a:moveTo>
                  <a:lnTo>
                    <a:pt x="30505" y="2971"/>
                  </a:lnTo>
                  <a:lnTo>
                    <a:pt x="2539" y="2971"/>
                  </a:lnTo>
                  <a:lnTo>
                    <a:pt x="0" y="0"/>
                  </a:lnTo>
                  <a:close/>
                </a:path>
                <a:path w="33654" h="3175">
                  <a:moveTo>
                    <a:pt x="30505" y="2971"/>
                  </a:moveTo>
                  <a:lnTo>
                    <a:pt x="2539" y="2971"/>
                  </a:lnTo>
                  <a:lnTo>
                    <a:pt x="30505" y="2971"/>
                  </a:lnTo>
                  <a:close/>
                </a:path>
                <a:path w="33654" h="3175">
                  <a:moveTo>
                    <a:pt x="2539" y="2971"/>
                  </a:moveTo>
                  <a:lnTo>
                    <a:pt x="30505" y="2971"/>
                  </a:lnTo>
                  <a:lnTo>
                    <a:pt x="2539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2932976" y="171415"/>
              <a:ext cx="22860" cy="14604"/>
            </a:xfrm>
            <a:custGeom>
              <a:avLst/>
              <a:gdLst/>
              <a:ahLst/>
              <a:cxnLst/>
              <a:rect l="l" t="t" r="r" b="b"/>
              <a:pathLst>
                <a:path w="22859" h="14605">
                  <a:moveTo>
                    <a:pt x="0" y="0"/>
                  </a:moveTo>
                  <a:lnTo>
                    <a:pt x="13982" y="13982"/>
                  </a:lnTo>
                  <a:lnTo>
                    <a:pt x="22466" y="5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2932976" y="171415"/>
              <a:ext cx="22860" cy="14604"/>
            </a:xfrm>
            <a:custGeom>
              <a:avLst/>
              <a:gdLst/>
              <a:ahLst/>
              <a:cxnLst/>
              <a:rect l="l" t="t" r="r" b="b"/>
              <a:pathLst>
                <a:path w="22859" h="14605">
                  <a:moveTo>
                    <a:pt x="0" y="0"/>
                  </a:moveTo>
                  <a:lnTo>
                    <a:pt x="5511" y="5511"/>
                  </a:lnTo>
                  <a:lnTo>
                    <a:pt x="22466" y="5511"/>
                  </a:lnTo>
                  <a:lnTo>
                    <a:pt x="0" y="0"/>
                  </a:lnTo>
                  <a:close/>
                </a:path>
                <a:path w="22859" h="14605">
                  <a:moveTo>
                    <a:pt x="5511" y="5511"/>
                  </a:moveTo>
                  <a:lnTo>
                    <a:pt x="22466" y="5511"/>
                  </a:lnTo>
                  <a:lnTo>
                    <a:pt x="13982" y="13982"/>
                  </a:lnTo>
                  <a:lnTo>
                    <a:pt x="5511" y="55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2932976" y="171415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4">
                  <a:moveTo>
                    <a:pt x="27965" y="0"/>
                  </a:moveTo>
                  <a:lnTo>
                    <a:pt x="0" y="0"/>
                  </a:lnTo>
                  <a:lnTo>
                    <a:pt x="22453" y="5511"/>
                  </a:lnTo>
                  <a:lnTo>
                    <a:pt x="279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2932976" y="171415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4">
                  <a:moveTo>
                    <a:pt x="0" y="0"/>
                  </a:moveTo>
                  <a:lnTo>
                    <a:pt x="27978" y="0"/>
                  </a:lnTo>
                  <a:lnTo>
                    <a:pt x="22466" y="55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2902460" y="45529"/>
              <a:ext cx="2642870" cy="140335"/>
            </a:xfrm>
            <a:custGeom>
              <a:avLst/>
              <a:gdLst/>
              <a:ahLst/>
              <a:cxnLst/>
              <a:rect l="l" t="t" r="r" b="b"/>
              <a:pathLst>
                <a:path w="2642869" h="140335">
                  <a:moveTo>
                    <a:pt x="2642339" y="0"/>
                  </a:moveTo>
                  <a:lnTo>
                    <a:pt x="0" y="0"/>
                  </a:lnTo>
                  <a:lnTo>
                    <a:pt x="0" y="94945"/>
                  </a:lnTo>
                  <a:lnTo>
                    <a:pt x="44500" y="1398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048262" y="286278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932" y="449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116924" y="321033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0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3116924" y="62874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2926196" y="1640038"/>
              <a:ext cx="808355" cy="0"/>
            </a:xfrm>
            <a:custGeom>
              <a:avLst/>
              <a:gdLst/>
              <a:ahLst/>
              <a:cxnLst/>
              <a:rect l="l" t="t" r="r" b="b"/>
              <a:pathLst>
                <a:path w="808355">
                  <a:moveTo>
                    <a:pt x="0" y="0"/>
                  </a:moveTo>
                  <a:lnTo>
                    <a:pt x="8082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3057168" y="1652329"/>
              <a:ext cx="604520" cy="0"/>
            </a:xfrm>
            <a:custGeom>
              <a:avLst/>
              <a:gdLst/>
              <a:ahLst/>
              <a:cxnLst/>
              <a:rect l="l" t="t" r="r" b="b"/>
              <a:pathLst>
                <a:path w="604519">
                  <a:moveTo>
                    <a:pt x="603973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3063101" y="1645972"/>
              <a:ext cx="604520" cy="0"/>
            </a:xfrm>
            <a:custGeom>
              <a:avLst/>
              <a:gdLst/>
              <a:ahLst/>
              <a:cxnLst/>
              <a:rect l="l" t="t" r="r" b="b"/>
              <a:pathLst>
                <a:path w="604519">
                  <a:moveTo>
                    <a:pt x="603973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2902460" y="1616302"/>
              <a:ext cx="191135" cy="86995"/>
            </a:xfrm>
            <a:custGeom>
              <a:avLst/>
              <a:gdLst/>
              <a:ahLst/>
              <a:cxnLst/>
              <a:rect l="l" t="t" r="r" b="b"/>
              <a:pathLst>
                <a:path w="191134" h="86994">
                  <a:moveTo>
                    <a:pt x="190728" y="0"/>
                  </a:moveTo>
                  <a:lnTo>
                    <a:pt x="0" y="0"/>
                  </a:lnTo>
                  <a:lnTo>
                    <a:pt x="0" y="86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5489184" y="126705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4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2926198" y="69269"/>
              <a:ext cx="2618740" cy="99695"/>
            </a:xfrm>
            <a:custGeom>
              <a:avLst/>
              <a:gdLst/>
              <a:ahLst/>
              <a:cxnLst/>
              <a:rect l="l" t="t" r="r" b="b"/>
              <a:pathLst>
                <a:path w="2618740" h="99695">
                  <a:moveTo>
                    <a:pt x="2618602" y="0"/>
                  </a:moveTo>
                  <a:lnTo>
                    <a:pt x="0" y="0"/>
                  </a:lnTo>
                  <a:lnTo>
                    <a:pt x="0" y="61455"/>
                  </a:lnTo>
                  <a:lnTo>
                    <a:pt x="37719" y="991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3065216" y="269747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69" h="51435">
                  <a:moveTo>
                    <a:pt x="0" y="0"/>
                  </a:moveTo>
                  <a:lnTo>
                    <a:pt x="51714" y="512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2902459" y="1640038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19">
                  <a:moveTo>
                    <a:pt x="23736" y="0"/>
                  </a:moveTo>
                  <a:lnTo>
                    <a:pt x="23736" y="19926"/>
                  </a:lnTo>
                  <a:lnTo>
                    <a:pt x="0" y="199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3734467" y="1616302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3057164" y="1640036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293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608201" y="1640038"/>
              <a:ext cx="65405" cy="63500"/>
            </a:xfrm>
            <a:custGeom>
              <a:avLst/>
              <a:gdLst/>
              <a:ahLst/>
              <a:cxnLst/>
              <a:rect l="l" t="t" r="r" b="b"/>
              <a:pathLst>
                <a:path w="65405" h="63500">
                  <a:moveTo>
                    <a:pt x="64807" y="0"/>
                  </a:moveTo>
                  <a:lnTo>
                    <a:pt x="0" y="63031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148713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146174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105058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102519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063097" y="1640041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192369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189830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3236026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3233486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3279682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3277143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3323337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320797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3367418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3364877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3411074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3408533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3454730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3452189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3498385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3495845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3542041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3539502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3093188" y="159638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3093188" y="66816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3093188" y="34307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3093188" y="62874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3048262" y="269742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0" y="16535"/>
                  </a:moveTo>
                  <a:lnTo>
                    <a:pt x="16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2946963" y="168448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4">
                  <a:moveTo>
                    <a:pt x="0" y="16954"/>
                  </a:moveTo>
                  <a:lnTo>
                    <a:pt x="16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3116924" y="15963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9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3093189" y="33120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3093189" y="62874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3093189" y="1596382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9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3116924" y="1616302"/>
              <a:ext cx="617855" cy="0"/>
            </a:xfrm>
            <a:custGeom>
              <a:avLst/>
              <a:gdLst/>
              <a:ahLst/>
              <a:cxnLst/>
              <a:rect l="l" t="t" r="r" b="b"/>
              <a:pathLst>
                <a:path w="617855">
                  <a:moveTo>
                    <a:pt x="0" y="0"/>
                  </a:moveTo>
                  <a:lnTo>
                    <a:pt x="617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3418703" y="1453551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4">
                  <a:moveTo>
                    <a:pt x="0" y="1627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3418703" y="1267061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5">
                  <a:moveTo>
                    <a:pt x="0" y="436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3394966" y="1453551"/>
              <a:ext cx="24130" cy="163195"/>
            </a:xfrm>
            <a:custGeom>
              <a:avLst/>
              <a:gdLst/>
              <a:ahLst/>
              <a:cxnLst/>
              <a:rect l="l" t="t" r="r" b="b"/>
              <a:pathLst>
                <a:path w="24130" h="163194">
                  <a:moveTo>
                    <a:pt x="0" y="162750"/>
                  </a:moveTo>
                  <a:lnTo>
                    <a:pt x="0" y="0"/>
                  </a:ln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3394965" y="1243319"/>
              <a:ext cx="1057275" cy="67945"/>
            </a:xfrm>
            <a:custGeom>
              <a:avLst/>
              <a:gdLst/>
              <a:ahLst/>
              <a:cxnLst/>
              <a:rect l="l" t="t" r="r" b="b"/>
              <a:pathLst>
                <a:path w="1057275" h="67944">
                  <a:moveTo>
                    <a:pt x="1057071" y="0"/>
                  </a:moveTo>
                  <a:lnTo>
                    <a:pt x="0" y="0"/>
                  </a:lnTo>
                  <a:lnTo>
                    <a:pt x="0" y="67386"/>
                  </a:lnTo>
                  <a:lnTo>
                    <a:pt x="23736" y="6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3758202" y="1267054"/>
              <a:ext cx="281940" cy="0"/>
            </a:xfrm>
            <a:custGeom>
              <a:avLst/>
              <a:gdLst/>
              <a:ahLst/>
              <a:cxnLst/>
              <a:rect l="l" t="t" r="r" b="b"/>
              <a:pathLst>
                <a:path w="281940">
                  <a:moveTo>
                    <a:pt x="0" y="0"/>
                  </a:moveTo>
                  <a:lnTo>
                    <a:pt x="2818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3418703" y="1267054"/>
              <a:ext cx="316230" cy="436245"/>
            </a:xfrm>
            <a:custGeom>
              <a:avLst/>
              <a:gdLst/>
              <a:ahLst/>
              <a:cxnLst/>
              <a:rect l="l" t="t" r="r" b="b"/>
              <a:pathLst>
                <a:path w="316230" h="436244">
                  <a:moveTo>
                    <a:pt x="0" y="0"/>
                  </a:moveTo>
                  <a:lnTo>
                    <a:pt x="315760" y="0"/>
                  </a:lnTo>
                  <a:lnTo>
                    <a:pt x="315760" y="4360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3758202" y="1267054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59">
                  <a:moveTo>
                    <a:pt x="0" y="0"/>
                  </a:moveTo>
                  <a:lnTo>
                    <a:pt x="0" y="3017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3758205" y="1592567"/>
              <a:ext cx="16510" cy="111125"/>
            </a:xfrm>
            <a:custGeom>
              <a:avLst/>
              <a:gdLst/>
              <a:ahLst/>
              <a:cxnLst/>
              <a:rect l="l" t="t" r="r" b="b"/>
              <a:pathLst>
                <a:path w="16509" h="111125">
                  <a:moveTo>
                    <a:pt x="16103" y="0"/>
                  </a:moveTo>
                  <a:lnTo>
                    <a:pt x="0" y="0"/>
                  </a:lnTo>
                  <a:lnTo>
                    <a:pt x="0" y="1105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3925198" y="1592567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90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3758202" y="156883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3925198" y="1568833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8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3394966" y="161630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3925198" y="156883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23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4040060" y="1267054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59">
                  <a:moveTo>
                    <a:pt x="0" y="0"/>
                  </a:moveTo>
                  <a:lnTo>
                    <a:pt x="0" y="3017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4064219" y="1267054"/>
              <a:ext cx="0" cy="325755"/>
            </a:xfrm>
            <a:custGeom>
              <a:avLst/>
              <a:gdLst/>
              <a:ahLst/>
              <a:cxnLst/>
              <a:rect l="l" t="t" r="r" b="b"/>
              <a:pathLst>
                <a:path h="325755">
                  <a:moveTo>
                    <a:pt x="0" y="0"/>
                  </a:moveTo>
                  <a:lnTo>
                    <a:pt x="0" y="3255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3774309" y="1568833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3766255" y="1279347"/>
              <a:ext cx="164465" cy="70485"/>
            </a:xfrm>
            <a:custGeom>
              <a:avLst/>
              <a:gdLst/>
              <a:ahLst/>
              <a:cxnLst/>
              <a:rect l="l" t="t" r="r" b="b"/>
              <a:pathLst>
                <a:path w="164465" h="70484">
                  <a:moveTo>
                    <a:pt x="0" y="0"/>
                  </a:moveTo>
                  <a:lnTo>
                    <a:pt x="164033" y="0"/>
                  </a:lnTo>
                  <a:lnTo>
                    <a:pt x="164033" y="70358"/>
                  </a:lnTo>
                  <a:lnTo>
                    <a:pt x="0" y="7035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3766251" y="1354795"/>
              <a:ext cx="164465" cy="14604"/>
            </a:xfrm>
            <a:custGeom>
              <a:avLst/>
              <a:gdLst/>
              <a:ahLst/>
              <a:cxnLst/>
              <a:rect l="l" t="t" r="r" b="b"/>
              <a:pathLst>
                <a:path w="164465" h="14605">
                  <a:moveTo>
                    <a:pt x="164033" y="13982"/>
                  </a:moveTo>
                  <a:lnTo>
                    <a:pt x="0" y="13982"/>
                  </a:lnTo>
                  <a:lnTo>
                    <a:pt x="0" y="0"/>
                  </a:lnTo>
                  <a:lnTo>
                    <a:pt x="164033" y="0"/>
                  </a:lnTo>
                  <a:lnTo>
                    <a:pt x="164033" y="13982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4017595" y="1491268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4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4017593" y="1491265"/>
              <a:ext cx="22860" cy="50165"/>
            </a:xfrm>
            <a:custGeom>
              <a:avLst/>
              <a:gdLst/>
              <a:ahLst/>
              <a:cxnLst/>
              <a:rect l="l" t="t" r="r" b="b"/>
              <a:pathLst>
                <a:path w="22859" h="50165">
                  <a:moveTo>
                    <a:pt x="22466" y="49593"/>
                  </a:moveTo>
                  <a:lnTo>
                    <a:pt x="0" y="495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3931974" y="1553580"/>
              <a:ext cx="21590" cy="15875"/>
            </a:xfrm>
            <a:custGeom>
              <a:avLst/>
              <a:gdLst/>
              <a:ahLst/>
              <a:cxnLst/>
              <a:rect l="l" t="t" r="r" b="b"/>
              <a:pathLst>
                <a:path w="21590" h="15875">
                  <a:moveTo>
                    <a:pt x="21196" y="15252"/>
                  </a:moveTo>
                  <a:lnTo>
                    <a:pt x="21196" y="0"/>
                  </a:lnTo>
                  <a:lnTo>
                    <a:pt x="0" y="0"/>
                  </a:lnTo>
                  <a:lnTo>
                    <a:pt x="0" y="152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5338294" y="973754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0"/>
                  </a:moveTo>
                  <a:lnTo>
                    <a:pt x="0" y="95364"/>
                  </a:lnTo>
                  <a:lnTo>
                    <a:pt x="71208" y="95364"/>
                  </a:lnTo>
                  <a:lnTo>
                    <a:pt x="0" y="0"/>
                  </a:lnTo>
                  <a:close/>
                </a:path>
                <a:path w="71755" h="95884">
                  <a:moveTo>
                    <a:pt x="71208" y="0"/>
                  </a:moveTo>
                  <a:lnTo>
                    <a:pt x="0" y="0"/>
                  </a:lnTo>
                  <a:lnTo>
                    <a:pt x="71208" y="95364"/>
                  </a:lnTo>
                  <a:lnTo>
                    <a:pt x="71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5338294" y="973754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71208" y="0"/>
                  </a:moveTo>
                  <a:lnTo>
                    <a:pt x="0" y="0"/>
                  </a:lnTo>
                  <a:lnTo>
                    <a:pt x="71208" y="95364"/>
                  </a:lnTo>
                  <a:lnTo>
                    <a:pt x="71208" y="0"/>
                  </a:lnTo>
                  <a:close/>
                </a:path>
                <a:path w="71755" h="95884">
                  <a:moveTo>
                    <a:pt x="0" y="0"/>
                  </a:moveTo>
                  <a:lnTo>
                    <a:pt x="71208" y="95364"/>
                  </a:lnTo>
                  <a:lnTo>
                    <a:pt x="0" y="953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4523663" y="973754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0"/>
                  </a:moveTo>
                  <a:lnTo>
                    <a:pt x="0" y="95364"/>
                  </a:lnTo>
                  <a:lnTo>
                    <a:pt x="71208" y="95364"/>
                  </a:lnTo>
                  <a:lnTo>
                    <a:pt x="0" y="0"/>
                  </a:lnTo>
                  <a:close/>
                </a:path>
                <a:path w="71755" h="95884">
                  <a:moveTo>
                    <a:pt x="71208" y="0"/>
                  </a:moveTo>
                  <a:lnTo>
                    <a:pt x="0" y="0"/>
                  </a:lnTo>
                  <a:lnTo>
                    <a:pt x="71208" y="95364"/>
                  </a:lnTo>
                  <a:lnTo>
                    <a:pt x="71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4523663" y="973754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71208" y="0"/>
                  </a:moveTo>
                  <a:lnTo>
                    <a:pt x="0" y="0"/>
                  </a:lnTo>
                  <a:lnTo>
                    <a:pt x="71208" y="95364"/>
                  </a:lnTo>
                  <a:lnTo>
                    <a:pt x="71208" y="0"/>
                  </a:lnTo>
                  <a:close/>
                </a:path>
                <a:path w="71755" h="95884">
                  <a:moveTo>
                    <a:pt x="0" y="0"/>
                  </a:moveTo>
                  <a:lnTo>
                    <a:pt x="71208" y="95364"/>
                  </a:lnTo>
                  <a:lnTo>
                    <a:pt x="0" y="953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3736587" y="973754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0"/>
                  </a:moveTo>
                  <a:lnTo>
                    <a:pt x="0" y="95364"/>
                  </a:lnTo>
                  <a:lnTo>
                    <a:pt x="71628" y="95364"/>
                  </a:lnTo>
                  <a:lnTo>
                    <a:pt x="0" y="0"/>
                  </a:lnTo>
                  <a:close/>
                </a:path>
                <a:path w="71755" h="95884">
                  <a:moveTo>
                    <a:pt x="71628" y="0"/>
                  </a:moveTo>
                  <a:lnTo>
                    <a:pt x="0" y="0"/>
                  </a:lnTo>
                  <a:lnTo>
                    <a:pt x="71628" y="9536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3736587" y="973754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71628" y="0"/>
                  </a:moveTo>
                  <a:lnTo>
                    <a:pt x="0" y="0"/>
                  </a:lnTo>
                  <a:lnTo>
                    <a:pt x="71628" y="95364"/>
                  </a:lnTo>
                  <a:lnTo>
                    <a:pt x="71628" y="0"/>
                  </a:lnTo>
                  <a:close/>
                </a:path>
                <a:path w="71755" h="95884">
                  <a:moveTo>
                    <a:pt x="0" y="0"/>
                  </a:moveTo>
                  <a:lnTo>
                    <a:pt x="71628" y="95364"/>
                  </a:lnTo>
                  <a:lnTo>
                    <a:pt x="0" y="953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5338296" y="973754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95364"/>
                  </a:moveTo>
                  <a:lnTo>
                    <a:pt x="71208" y="95364"/>
                  </a:lnTo>
                  <a:lnTo>
                    <a:pt x="71208" y="0"/>
                  </a:lnTo>
                  <a:lnTo>
                    <a:pt x="0" y="0"/>
                  </a:lnTo>
                  <a:lnTo>
                    <a:pt x="0" y="9536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4523666" y="973754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95364"/>
                  </a:moveTo>
                  <a:lnTo>
                    <a:pt x="71208" y="95364"/>
                  </a:lnTo>
                  <a:lnTo>
                    <a:pt x="71208" y="0"/>
                  </a:lnTo>
                  <a:lnTo>
                    <a:pt x="0" y="0"/>
                  </a:lnTo>
                  <a:lnTo>
                    <a:pt x="0" y="9536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3736586" y="973754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95364"/>
                  </a:moveTo>
                  <a:lnTo>
                    <a:pt x="71628" y="95364"/>
                  </a:lnTo>
                  <a:lnTo>
                    <a:pt x="71628" y="0"/>
                  </a:lnTo>
                  <a:lnTo>
                    <a:pt x="0" y="0"/>
                  </a:lnTo>
                  <a:lnTo>
                    <a:pt x="0" y="9536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750573" y="1076749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4">
                  <a:moveTo>
                    <a:pt x="0" y="0"/>
                  </a:moveTo>
                  <a:lnTo>
                    <a:pt x="0" y="158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758202" y="1069119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2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742520" y="1069116"/>
              <a:ext cx="15875" cy="174625"/>
            </a:xfrm>
            <a:custGeom>
              <a:avLst/>
              <a:gdLst/>
              <a:ahLst/>
              <a:cxnLst/>
              <a:rect l="l" t="t" r="r" b="b"/>
              <a:pathLst>
                <a:path w="15875" h="174625">
                  <a:moveTo>
                    <a:pt x="0" y="7632"/>
                  </a:moveTo>
                  <a:lnTo>
                    <a:pt x="15684" y="7632"/>
                  </a:lnTo>
                  <a:lnTo>
                    <a:pt x="15684" y="0"/>
                  </a:lnTo>
                  <a:lnTo>
                    <a:pt x="0" y="0"/>
                  </a:lnTo>
                  <a:lnTo>
                    <a:pt x="0" y="7632"/>
                  </a:lnTo>
                  <a:close/>
                </a:path>
                <a:path w="15875" h="174625">
                  <a:moveTo>
                    <a:pt x="0" y="0"/>
                  </a:moveTo>
                  <a:lnTo>
                    <a:pt x="0" y="1742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742520" y="1235690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742520" y="664348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742520" y="965701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116924" y="664348"/>
              <a:ext cx="641350" cy="0"/>
            </a:xfrm>
            <a:custGeom>
              <a:avLst/>
              <a:gdLst/>
              <a:ahLst/>
              <a:cxnLst/>
              <a:rect l="l" t="t" r="r" b="b"/>
              <a:pathLst>
                <a:path w="641350">
                  <a:moveTo>
                    <a:pt x="0" y="0"/>
                  </a:moveTo>
                  <a:lnTo>
                    <a:pt x="6412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124978" y="656295"/>
              <a:ext cx="150495" cy="0"/>
            </a:xfrm>
            <a:custGeom>
              <a:avLst/>
              <a:gdLst/>
              <a:ahLst/>
              <a:cxnLst/>
              <a:rect l="l" t="t" r="r" b="b"/>
              <a:pathLst>
                <a:path w="150494">
                  <a:moveTo>
                    <a:pt x="0" y="0"/>
                  </a:moveTo>
                  <a:lnTo>
                    <a:pt x="150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3283072" y="656295"/>
              <a:ext cx="150495" cy="0"/>
            </a:xfrm>
            <a:custGeom>
              <a:avLst/>
              <a:gdLst/>
              <a:ahLst/>
              <a:cxnLst/>
              <a:rect l="l" t="t" r="r" b="b"/>
              <a:pathLst>
                <a:path w="150494">
                  <a:moveTo>
                    <a:pt x="0" y="0"/>
                  </a:moveTo>
                  <a:lnTo>
                    <a:pt x="150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3441590" y="656295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3592055" y="656295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3116924" y="648242"/>
              <a:ext cx="641350" cy="0"/>
            </a:xfrm>
            <a:custGeom>
              <a:avLst/>
              <a:gdLst/>
              <a:ahLst/>
              <a:cxnLst/>
              <a:rect l="l" t="t" r="r" b="b"/>
              <a:pathLst>
                <a:path w="641350">
                  <a:moveTo>
                    <a:pt x="0" y="0"/>
                  </a:moveTo>
                  <a:lnTo>
                    <a:pt x="6412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641223" y="856772"/>
              <a:ext cx="106045" cy="105410"/>
            </a:xfrm>
            <a:custGeom>
              <a:avLst/>
              <a:gdLst/>
              <a:ahLst/>
              <a:cxnLst/>
              <a:rect l="l" t="t" r="r" b="b"/>
              <a:pathLst>
                <a:path w="106044" h="105409">
                  <a:moveTo>
                    <a:pt x="105536" y="100876"/>
                  </a:moveTo>
                  <a:lnTo>
                    <a:pt x="101295" y="105117"/>
                  </a:lnTo>
                  <a:lnTo>
                    <a:pt x="0" y="4241"/>
                  </a:lnTo>
                  <a:lnTo>
                    <a:pt x="4241" y="0"/>
                  </a:lnTo>
                  <a:lnTo>
                    <a:pt x="105536" y="1008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3742520" y="958068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7632"/>
                  </a:moveTo>
                  <a:lnTo>
                    <a:pt x="15684" y="7632"/>
                  </a:lnTo>
                  <a:lnTo>
                    <a:pt x="15684" y="0"/>
                  </a:lnTo>
                  <a:lnTo>
                    <a:pt x="8051" y="0"/>
                  </a:lnTo>
                  <a:lnTo>
                    <a:pt x="8051" y="3822"/>
                  </a:lnTo>
                  <a:lnTo>
                    <a:pt x="0" y="3822"/>
                  </a:lnTo>
                  <a:lnTo>
                    <a:pt x="0" y="76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742520" y="672400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0" y="0"/>
                  </a:moveTo>
                  <a:lnTo>
                    <a:pt x="15684" y="0"/>
                  </a:lnTo>
                  <a:lnTo>
                    <a:pt x="15684" y="7632"/>
                  </a:lnTo>
                  <a:lnTo>
                    <a:pt x="8051" y="7632"/>
                  </a:lnTo>
                  <a:lnTo>
                    <a:pt x="8051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689969" y="820322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4" h="9525">
                  <a:moveTo>
                    <a:pt x="32207" y="0"/>
                  </a:moveTo>
                  <a:lnTo>
                    <a:pt x="17373" y="2971"/>
                  </a:lnTo>
                  <a:lnTo>
                    <a:pt x="3390" y="7200"/>
                  </a:lnTo>
                  <a:lnTo>
                    <a:pt x="0" y="89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3649276" y="835581"/>
              <a:ext cx="26670" cy="18415"/>
            </a:xfrm>
            <a:custGeom>
              <a:avLst/>
              <a:gdLst/>
              <a:ahLst/>
              <a:cxnLst/>
              <a:rect l="l" t="t" r="r" b="b"/>
              <a:pathLst>
                <a:path w="26669" h="18415">
                  <a:moveTo>
                    <a:pt x="26276" y="0"/>
                  </a:moveTo>
                  <a:lnTo>
                    <a:pt x="17373" y="5092"/>
                  </a:lnTo>
                  <a:lnTo>
                    <a:pt x="5511" y="13563"/>
                  </a:lnTo>
                  <a:lnTo>
                    <a:pt x="0" y="1780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619174" y="864402"/>
              <a:ext cx="19050" cy="26034"/>
            </a:xfrm>
            <a:custGeom>
              <a:avLst/>
              <a:gdLst/>
              <a:ahLst/>
              <a:cxnLst/>
              <a:rect l="l" t="t" r="r" b="b"/>
              <a:pathLst>
                <a:path w="19050" h="26034">
                  <a:moveTo>
                    <a:pt x="18656" y="0"/>
                  </a:moveTo>
                  <a:lnTo>
                    <a:pt x="13995" y="5092"/>
                  </a:lnTo>
                  <a:lnTo>
                    <a:pt x="5092" y="16954"/>
                  </a:lnTo>
                  <a:lnTo>
                    <a:pt x="0" y="254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3601799" y="904243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9753" y="0"/>
                  </a:moveTo>
                  <a:lnTo>
                    <a:pt x="8483" y="2971"/>
                  </a:lnTo>
                  <a:lnTo>
                    <a:pt x="3390" y="16954"/>
                  </a:lnTo>
                  <a:lnTo>
                    <a:pt x="0" y="3136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714542" y="676215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27978" y="0"/>
                  </a:moveTo>
                  <a:lnTo>
                    <a:pt x="0" y="279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3680636" y="715633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66" y="0"/>
                  </a:moveTo>
                  <a:lnTo>
                    <a:pt x="0" y="224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3641216" y="749117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27978" y="0"/>
                  </a:moveTo>
                  <a:lnTo>
                    <a:pt x="0" y="27978"/>
                  </a:lnTo>
                  <a:lnTo>
                    <a:pt x="4241" y="32207"/>
                  </a:lnTo>
                  <a:lnTo>
                    <a:pt x="32219" y="42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3684877" y="719868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466"/>
                  </a:moveTo>
                  <a:lnTo>
                    <a:pt x="224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3718784" y="676220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0" y="32207"/>
                  </a:moveTo>
                  <a:lnTo>
                    <a:pt x="27978" y="4229"/>
                  </a:lnTo>
                  <a:lnTo>
                    <a:pt x="237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3601803" y="702494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0" y="0"/>
                  </a:moveTo>
                  <a:lnTo>
                    <a:pt x="3390" y="14414"/>
                  </a:lnTo>
                  <a:lnTo>
                    <a:pt x="8470" y="28397"/>
                  </a:lnTo>
                  <a:lnTo>
                    <a:pt x="10172" y="3136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3619181" y="748268"/>
              <a:ext cx="19050" cy="26034"/>
            </a:xfrm>
            <a:custGeom>
              <a:avLst/>
              <a:gdLst/>
              <a:ahLst/>
              <a:cxnLst/>
              <a:rect l="l" t="t" r="r" b="b"/>
              <a:pathLst>
                <a:path w="19050" h="26034">
                  <a:moveTo>
                    <a:pt x="0" y="0"/>
                  </a:moveTo>
                  <a:lnTo>
                    <a:pt x="5092" y="8470"/>
                  </a:lnTo>
                  <a:lnTo>
                    <a:pt x="13982" y="20345"/>
                  </a:lnTo>
                  <a:lnTo>
                    <a:pt x="18656" y="254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3649273" y="784719"/>
              <a:ext cx="26670" cy="18415"/>
            </a:xfrm>
            <a:custGeom>
              <a:avLst/>
              <a:gdLst/>
              <a:ahLst/>
              <a:cxnLst/>
              <a:rect l="l" t="t" r="r" b="b"/>
              <a:pathLst>
                <a:path w="26669" h="18415">
                  <a:moveTo>
                    <a:pt x="0" y="0"/>
                  </a:moveTo>
                  <a:lnTo>
                    <a:pt x="5511" y="4241"/>
                  </a:lnTo>
                  <a:lnTo>
                    <a:pt x="17373" y="12712"/>
                  </a:lnTo>
                  <a:lnTo>
                    <a:pt x="26276" y="1780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3689962" y="808878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4" h="9525">
                  <a:moveTo>
                    <a:pt x="0" y="0"/>
                  </a:moveTo>
                  <a:lnTo>
                    <a:pt x="3390" y="1701"/>
                  </a:lnTo>
                  <a:lnTo>
                    <a:pt x="17373" y="5930"/>
                  </a:lnTo>
                  <a:lnTo>
                    <a:pt x="32207" y="89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3742522" y="676215"/>
              <a:ext cx="6350" cy="142875"/>
            </a:xfrm>
            <a:custGeom>
              <a:avLst/>
              <a:gdLst/>
              <a:ahLst/>
              <a:cxnLst/>
              <a:rect l="l" t="t" r="r" b="b"/>
              <a:pathLst>
                <a:path w="6350" h="142875">
                  <a:moveTo>
                    <a:pt x="5930" y="0"/>
                  </a:moveTo>
                  <a:lnTo>
                    <a:pt x="0" y="0"/>
                  </a:lnTo>
                  <a:lnTo>
                    <a:pt x="0" y="142836"/>
                  </a:lnTo>
                  <a:lnTo>
                    <a:pt x="5930" y="142836"/>
                  </a:lnTo>
                  <a:lnTo>
                    <a:pt x="593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3758202" y="64824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3742520" y="64824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3734467" y="648242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8051" y="0"/>
                  </a:lnTo>
                  <a:lnTo>
                    <a:pt x="8051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3124978" y="64824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3116924" y="648242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8051" y="0"/>
                  </a:lnTo>
                  <a:lnTo>
                    <a:pt x="8051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3441590" y="64824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3433538" y="648242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8051" y="0"/>
                  </a:lnTo>
                  <a:lnTo>
                    <a:pt x="8051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3283072" y="64824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3275443" y="648242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7632" y="0"/>
                  </a:lnTo>
                  <a:lnTo>
                    <a:pt x="7632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3592055" y="64824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3584003" y="648242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8051" y="0"/>
                  </a:lnTo>
                  <a:lnTo>
                    <a:pt x="8051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3585697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3583158" y="1652329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40"/>
                  </a:lnTo>
                  <a:lnTo>
                    <a:pt x="5080" y="50740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3629354" y="164003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3629354" y="1652329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18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109843" y="13547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092"/>
                  </a:moveTo>
                  <a:lnTo>
                    <a:pt x="55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109843" y="135479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0" y="22034"/>
                  </a:moveTo>
                  <a:lnTo>
                    <a:pt x="220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125103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142055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158586" y="135479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175540" y="135479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192492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209446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226400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242931" y="135479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259884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5276838" y="136496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0" y="13563"/>
                  </a:moveTo>
                  <a:lnTo>
                    <a:pt x="135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475772" y="1354791"/>
              <a:ext cx="814705" cy="0"/>
            </a:xfrm>
            <a:custGeom>
              <a:avLst/>
              <a:gdLst/>
              <a:ahLst/>
              <a:cxnLst/>
              <a:rect l="l" t="t" r="r" b="b"/>
              <a:pathLst>
                <a:path w="814705">
                  <a:moveTo>
                    <a:pt x="0" y="0"/>
                  </a:moveTo>
                  <a:lnTo>
                    <a:pt x="8146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441290" y="1354791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5465449" y="124331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93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064219" y="1267054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0" y="0"/>
                  </a:moveTo>
                  <a:lnTo>
                    <a:pt x="3878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475772" y="1378526"/>
              <a:ext cx="814705" cy="0"/>
            </a:xfrm>
            <a:custGeom>
              <a:avLst/>
              <a:gdLst/>
              <a:ahLst/>
              <a:cxnLst/>
              <a:rect l="l" t="t" r="r" b="b"/>
              <a:pathLst>
                <a:path w="814705">
                  <a:moveTo>
                    <a:pt x="0" y="0"/>
                  </a:moveTo>
                  <a:lnTo>
                    <a:pt x="8146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5441290" y="1378526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7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5489184" y="126705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6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475772" y="1033092"/>
              <a:ext cx="0" cy="321945"/>
            </a:xfrm>
            <a:custGeom>
              <a:avLst/>
              <a:gdLst/>
              <a:ahLst/>
              <a:cxnLst/>
              <a:rect l="l" t="t" r="r" b="b"/>
              <a:pathLst>
                <a:path h="321944">
                  <a:moveTo>
                    <a:pt x="0" y="0"/>
                  </a:moveTo>
                  <a:lnTo>
                    <a:pt x="0" y="3217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475772" y="1378526"/>
              <a:ext cx="0" cy="325120"/>
            </a:xfrm>
            <a:custGeom>
              <a:avLst/>
              <a:gdLst/>
              <a:ahLst/>
              <a:cxnLst/>
              <a:rect l="l" t="t" r="r" b="b"/>
              <a:pathLst>
                <a:path h="325119">
                  <a:moveTo>
                    <a:pt x="0" y="0"/>
                  </a:moveTo>
                  <a:lnTo>
                    <a:pt x="0" y="3245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5441290" y="135479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4452037" y="973754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0"/>
                  </a:moveTo>
                  <a:lnTo>
                    <a:pt x="0" y="2695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4452037" y="1267054"/>
              <a:ext cx="0" cy="436245"/>
            </a:xfrm>
            <a:custGeom>
              <a:avLst/>
              <a:gdLst/>
              <a:ahLst/>
              <a:cxnLst/>
              <a:rect l="l" t="t" r="r" b="b"/>
              <a:pathLst>
                <a:path h="436244">
                  <a:moveTo>
                    <a:pt x="0" y="0"/>
                  </a:moveTo>
                  <a:lnTo>
                    <a:pt x="0" y="43601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4452038" y="973754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5">
                  <a:moveTo>
                    <a:pt x="716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4475775" y="1009356"/>
              <a:ext cx="48260" cy="24130"/>
            </a:xfrm>
            <a:custGeom>
              <a:avLst/>
              <a:gdLst/>
              <a:ahLst/>
              <a:cxnLst/>
              <a:rect l="l" t="t" r="r" b="b"/>
              <a:pathLst>
                <a:path w="48259" h="24130">
                  <a:moveTo>
                    <a:pt x="47891" y="0"/>
                  </a:moveTo>
                  <a:lnTo>
                    <a:pt x="47891" y="23736"/>
                  </a:ln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465449" y="1033092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5465449" y="1243319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4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5409502" y="973754"/>
              <a:ext cx="80010" cy="127000"/>
            </a:xfrm>
            <a:custGeom>
              <a:avLst/>
              <a:gdLst/>
              <a:ahLst/>
              <a:cxnLst/>
              <a:rect l="l" t="t" r="r" b="b"/>
              <a:pathLst>
                <a:path w="80009" h="127000">
                  <a:moveTo>
                    <a:pt x="0" y="0"/>
                  </a:moveTo>
                  <a:lnTo>
                    <a:pt x="79679" y="0"/>
                  </a:lnTo>
                  <a:lnTo>
                    <a:pt x="79679" y="1267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5409502" y="1009356"/>
              <a:ext cx="56515" cy="24130"/>
            </a:xfrm>
            <a:custGeom>
              <a:avLst/>
              <a:gdLst/>
              <a:ahLst/>
              <a:cxnLst/>
              <a:rect l="l" t="t" r="r" b="b"/>
              <a:pathLst>
                <a:path w="56515" h="24130">
                  <a:moveTo>
                    <a:pt x="0" y="0"/>
                  </a:moveTo>
                  <a:lnTo>
                    <a:pt x="0" y="23736"/>
                  </a:lnTo>
                  <a:lnTo>
                    <a:pt x="55943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3418703" y="131070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3742520" y="1687509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0" y="0"/>
                  </a:moveTo>
                  <a:lnTo>
                    <a:pt x="8051" y="0"/>
                  </a:lnTo>
                  <a:lnTo>
                    <a:pt x="8051" y="15559"/>
                  </a:lnTo>
                </a:path>
                <a:path w="8255" h="15875">
                  <a:moveTo>
                    <a:pt x="0" y="155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3742520" y="1628171"/>
              <a:ext cx="8255" cy="35560"/>
            </a:xfrm>
            <a:custGeom>
              <a:avLst/>
              <a:gdLst/>
              <a:ahLst/>
              <a:cxnLst/>
              <a:rect l="l" t="t" r="r" b="b"/>
              <a:pathLst>
                <a:path w="8255" h="35560">
                  <a:moveTo>
                    <a:pt x="0" y="0"/>
                  </a:moveTo>
                  <a:lnTo>
                    <a:pt x="8051" y="0"/>
                  </a:lnTo>
                  <a:lnTo>
                    <a:pt x="8051" y="35179"/>
                  </a:lnTo>
                  <a:lnTo>
                    <a:pt x="0" y="35179"/>
                  </a:lnTo>
                  <a:lnTo>
                    <a:pt x="0" y="0"/>
                  </a:lnTo>
                  <a:close/>
                </a:path>
                <a:path w="8255" h="35560">
                  <a:moveTo>
                    <a:pt x="0" y="0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2910091" y="1628170"/>
              <a:ext cx="8255" cy="32384"/>
            </a:xfrm>
            <a:custGeom>
              <a:avLst/>
              <a:gdLst/>
              <a:ahLst/>
              <a:cxnLst/>
              <a:rect l="l" t="t" r="r" b="b"/>
              <a:pathLst>
                <a:path w="8254" h="32385">
                  <a:moveTo>
                    <a:pt x="8051" y="31788"/>
                  </a:moveTo>
                  <a:lnTo>
                    <a:pt x="0" y="31788"/>
                  </a:lnTo>
                  <a:lnTo>
                    <a:pt x="0" y="0"/>
                  </a:lnTo>
                  <a:lnTo>
                    <a:pt x="8051" y="0"/>
                  </a:lnTo>
                  <a:lnTo>
                    <a:pt x="8051" y="317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4444408" y="1272141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2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4406257" y="1320459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38150" y="0"/>
                  </a:moveTo>
                  <a:lnTo>
                    <a:pt x="38150" y="32638"/>
                  </a:lnTo>
                  <a:lnTo>
                    <a:pt x="0" y="32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4358366" y="135309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4310895" y="135309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4256638" y="1320457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38150" y="32639"/>
                  </a:moveTo>
                  <a:lnTo>
                    <a:pt x="0" y="326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4256644" y="1272138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0" y="32639"/>
                  </a:moveTo>
                  <a:lnTo>
                    <a:pt x="0" y="0"/>
                  </a:lnTo>
                  <a:lnTo>
                    <a:pt x="381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4310897" y="127214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4358366" y="127214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4406261" y="127214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4444408" y="1375984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2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4406257" y="1424725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38150" y="0"/>
                  </a:moveTo>
                  <a:lnTo>
                    <a:pt x="38150" y="32638"/>
                  </a:lnTo>
                  <a:lnTo>
                    <a:pt x="0" y="32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4358366" y="145736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4310895" y="145736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4256638" y="1424722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38150" y="32639"/>
                  </a:moveTo>
                  <a:lnTo>
                    <a:pt x="0" y="326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4256644" y="1375980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0" y="32639"/>
                  </a:moveTo>
                  <a:lnTo>
                    <a:pt x="0" y="0"/>
                  </a:lnTo>
                  <a:lnTo>
                    <a:pt x="381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4310897" y="137598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4358366" y="137598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4406261" y="1375984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5465449" y="1100484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5328124" y="418518"/>
              <a:ext cx="217170" cy="127000"/>
            </a:xfrm>
            <a:custGeom>
              <a:avLst/>
              <a:gdLst/>
              <a:ahLst/>
              <a:cxnLst/>
              <a:rect l="l" t="t" r="r" b="b"/>
              <a:pathLst>
                <a:path w="217169" h="127000">
                  <a:moveTo>
                    <a:pt x="0" y="0"/>
                  </a:moveTo>
                  <a:lnTo>
                    <a:pt x="216675" y="0"/>
                  </a:lnTo>
                </a:path>
                <a:path w="217169" h="127000">
                  <a:moveTo>
                    <a:pt x="216675" y="126733"/>
                  </a:moveTo>
                  <a:lnTo>
                    <a:pt x="0" y="1267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5324309" y="414279"/>
              <a:ext cx="220979" cy="135255"/>
            </a:xfrm>
            <a:custGeom>
              <a:avLst/>
              <a:gdLst/>
              <a:ahLst/>
              <a:cxnLst/>
              <a:rect l="l" t="t" r="r" b="b"/>
              <a:pathLst>
                <a:path w="220980" h="135254">
                  <a:moveTo>
                    <a:pt x="220490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20490" y="13478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4521547" y="410465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3250012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4775854" y="6926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3250012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4775854" y="1247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4207478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4207483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4203663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0"/>
                  </a:move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4390578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4775854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4203663" y="12648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4016753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4016747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4016744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0"/>
                  </a:move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477585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4012936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4012935" y="124799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190728" y="1689"/>
                  </a:moveTo>
                  <a:lnTo>
                    <a:pt x="0" y="1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3826022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3826018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3826014" y="69268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55524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3822207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3822204" y="124792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190728" y="0"/>
                  </a:moveTo>
                  <a:lnTo>
                    <a:pt x="190728" y="1689"/>
                  </a:lnTo>
                  <a:lnTo>
                    <a:pt x="0" y="1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4398209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439651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4394394" y="116740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8051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4396518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4398212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4394394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458130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4394394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4588938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4587242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4585123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0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458724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458894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4585123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477203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4585123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3301301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3278414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3331818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3308930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3423368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3377592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3255524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3408110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328604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3354705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3339447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3385221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336996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3440319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0" y="850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3403445" y="1120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3392849" y="1150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3334358" y="1252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689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3286888" y="115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3276715" y="1184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3430994" y="1108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689"/>
                  </a:moveTo>
                  <a:lnTo>
                    <a:pt x="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3382676" y="117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54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3361908" y="1235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3314436" y="1137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3266118" y="1209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3420397" y="1133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3406411" y="1226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3352160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0" y="850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3358941" y="112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3304265" y="1163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540"/>
                  </a:moveTo>
                  <a:lnTo>
                    <a:pt x="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3290278" y="1260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850"/>
                  </a:moveTo>
                  <a:lnTo>
                    <a:pt x="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3300026" y="1252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0"/>
                  </a:moveTo>
                  <a:lnTo>
                    <a:pt x="85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3340715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3378437" y="1239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3381404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3419126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3262303" y="1209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85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3302569" y="1150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3316980" y="1243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3344529" y="1108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3357668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3398358" y="1125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3279257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3319946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3368264" y="1214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3408530" y="1154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3250012" y="1247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3250012" y="124791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0" y="2120"/>
                  </a:moveTo>
                  <a:lnTo>
                    <a:pt x="190728" y="212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3250012" y="6926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190728" y="0"/>
                  </a:ln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3250012" y="110806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3230087" y="70117"/>
              <a:ext cx="20320" cy="55244"/>
            </a:xfrm>
            <a:custGeom>
              <a:avLst/>
              <a:gdLst/>
              <a:ahLst/>
              <a:cxnLst/>
              <a:rect l="l" t="t" r="r" b="b"/>
              <a:pathLst>
                <a:path w="20319" h="55244">
                  <a:moveTo>
                    <a:pt x="19926" y="0"/>
                  </a:moveTo>
                  <a:lnTo>
                    <a:pt x="19926" y="54673"/>
                  </a:lnTo>
                  <a:lnTo>
                    <a:pt x="0" y="54673"/>
                  </a:lnTo>
                  <a:lnTo>
                    <a:pt x="0" y="38989"/>
                  </a:lnTo>
                  <a:lnTo>
                    <a:pt x="4241" y="38989"/>
                  </a:lnTo>
                  <a:lnTo>
                    <a:pt x="4241" y="50863"/>
                  </a:lnTo>
                  <a:lnTo>
                    <a:pt x="16116" y="50863"/>
                  </a:lnTo>
                  <a:lnTo>
                    <a:pt x="16116" y="0"/>
                  </a:lnTo>
                  <a:lnTo>
                    <a:pt x="199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3440742" y="7011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3822202" y="692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5524"/>
                  </a:lnTo>
                  <a:lnTo>
                    <a:pt x="0" y="572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3768375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3791262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3737859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3760746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3646308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3692083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3814150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3661566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378363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3714970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3730230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368445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3699712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3631478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3667502" y="1120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3678096" y="1150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3736589" y="1252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1269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3784059" y="115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3794232" y="1184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3640370" y="1108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3688269" y="117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3709039" y="1235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3756509" y="1137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3804828" y="1209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3650548" y="1133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3664959" y="1226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3719638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3712004" y="112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3767105" y="1163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3781087" y="1260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50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3771339" y="1252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3730230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3692506" y="1239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3689541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3651819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3809065" y="1209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3768376" y="1150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3753965" y="1243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3727686" y="1108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3713276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3672585" y="1125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3791688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750999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3703104" y="1214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662414" y="1154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3822202" y="1247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631473" y="124791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190728" y="2120"/>
                  </a:moveTo>
                  <a:lnTo>
                    <a:pt x="0" y="212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3631474" y="6926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0" y="0"/>
                  </a:ln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631473" y="110806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3631473" y="7011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4775854" y="692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5524"/>
                  </a:moveTo>
                  <a:lnTo>
                    <a:pt x="0" y="57213"/>
                  </a:ln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496658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4779668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477797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4775854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0" y="33908"/>
                  </a:moveTo>
                  <a:lnTo>
                    <a:pt x="190728" y="33908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4777977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477967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4775854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0"/>
                  </a:moveTo>
                  <a:lnTo>
                    <a:pt x="3810" y="0"/>
                  </a:lnTo>
                  <a:lnTo>
                    <a:pt x="3810" y="47472"/>
                  </a:lnTo>
                  <a:lnTo>
                    <a:pt x="3810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496277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4775854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5930"/>
                  </a:move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5157315" y="6927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3"/>
                  </a:move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5542595" y="6927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204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22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5542589" y="11080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2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5542586" y="122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13" y="2120"/>
                  </a:moveTo>
                  <a:lnTo>
                    <a:pt x="0" y="2120"/>
                  </a:lnTo>
                  <a:lnTo>
                    <a:pt x="0" y="0"/>
                  </a:lnTo>
                  <a:lnTo>
                    <a:pt x="22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5538778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5157315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5538777" y="12648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5157315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535186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5350166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5348046" y="116740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8051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535016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535185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5351856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534805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5348046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5161135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515943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5157315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0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5159434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5161128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5161125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515731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5157315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496658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497040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496870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4966587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190728" y="33908"/>
                  </a:moveTo>
                  <a:lnTo>
                    <a:pt x="0" y="339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496870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497039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4970396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0"/>
                  </a:moveTo>
                  <a:lnTo>
                    <a:pt x="183108" y="0"/>
                  </a:lnTo>
                  <a:lnTo>
                    <a:pt x="183108" y="47472"/>
                  </a:lnTo>
                  <a:lnTo>
                    <a:pt x="183108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4966588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4966587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5930"/>
                  </a:move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3631473" y="692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5524"/>
                  </a:lnTo>
                  <a:lnTo>
                    <a:pt x="0" y="572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3577644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3600532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3547128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3570015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3455578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3501352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3623419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3470835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359290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3524241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3539499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349372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3508981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3440748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3476771" y="1120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3487367" y="1150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3545858" y="1252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1269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3593328" y="115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3603501" y="1184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3449641" y="1108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3497538" y="117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3518308" y="1235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3565778" y="1137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3614097" y="1209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3459817" y="1133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3474228" y="1226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3528907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3521275" y="112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3576374" y="1163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3590356" y="1260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50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3580609" y="1252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3539500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3501778" y="1239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3498811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3461089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3618336" y="1209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3577647" y="1150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3563235" y="1243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3536955" y="1108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3522546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3481857" y="1125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3600957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3560269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3512375" y="1214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3471686" y="1154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3631473" y="1247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3440745" y="124791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190728" y="2120"/>
                  </a:moveTo>
                  <a:lnTo>
                    <a:pt x="0" y="212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3440745" y="6926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0" y="0"/>
                  </a:ln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3440745" y="110806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3440742" y="7011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3897647" y="418518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3893831" y="414279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4374472" y="418518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4370659" y="414279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5038213" y="973754"/>
              <a:ext cx="286385" cy="95885"/>
            </a:xfrm>
            <a:custGeom>
              <a:avLst/>
              <a:gdLst/>
              <a:ahLst/>
              <a:cxnLst/>
              <a:rect l="l" t="t" r="r" b="b"/>
              <a:pathLst>
                <a:path w="286384" h="95884">
                  <a:moveTo>
                    <a:pt x="142836" y="95364"/>
                  </a:moveTo>
                  <a:lnTo>
                    <a:pt x="0" y="95364"/>
                  </a:lnTo>
                  <a:lnTo>
                    <a:pt x="0" y="0"/>
                  </a:lnTo>
                  <a:lnTo>
                    <a:pt x="142836" y="0"/>
                  </a:lnTo>
                  <a:lnTo>
                    <a:pt x="142836" y="95364"/>
                  </a:lnTo>
                  <a:close/>
                </a:path>
                <a:path w="286384" h="95884">
                  <a:moveTo>
                    <a:pt x="142836" y="0"/>
                  </a:moveTo>
                  <a:lnTo>
                    <a:pt x="142836" y="95364"/>
                  </a:lnTo>
                  <a:lnTo>
                    <a:pt x="286092" y="95364"/>
                  </a:lnTo>
                  <a:lnTo>
                    <a:pt x="2860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4894954" y="950018"/>
              <a:ext cx="143510" cy="119380"/>
            </a:xfrm>
            <a:custGeom>
              <a:avLst/>
              <a:gdLst/>
              <a:ahLst/>
              <a:cxnLst/>
              <a:rect l="l" t="t" r="r" b="b"/>
              <a:pathLst>
                <a:path w="143509" h="119380">
                  <a:moveTo>
                    <a:pt x="0" y="119100"/>
                  </a:moveTo>
                  <a:lnTo>
                    <a:pt x="143256" y="119100"/>
                  </a:lnTo>
                  <a:lnTo>
                    <a:pt x="143256" y="0"/>
                  </a:lnTo>
                  <a:lnTo>
                    <a:pt x="0" y="0"/>
                  </a:lnTo>
                  <a:lnTo>
                    <a:pt x="0" y="1191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4911060" y="1003852"/>
              <a:ext cx="53340" cy="4445"/>
            </a:xfrm>
            <a:custGeom>
              <a:avLst/>
              <a:gdLst/>
              <a:ahLst/>
              <a:cxnLst/>
              <a:rect l="l" t="t" r="r" b="b"/>
              <a:pathLst>
                <a:path w="53340" h="4444">
                  <a:moveTo>
                    <a:pt x="0" y="419"/>
                  </a:moveTo>
                  <a:lnTo>
                    <a:pt x="0" y="4229"/>
                  </a:lnTo>
                  <a:lnTo>
                    <a:pt x="52984" y="4229"/>
                  </a:lnTo>
                  <a:lnTo>
                    <a:pt x="52984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4905545" y="1008085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40">
                  <a:moveTo>
                    <a:pt x="58496" y="0"/>
                  </a:moveTo>
                  <a:lnTo>
                    <a:pt x="64007" y="0"/>
                  </a:lnTo>
                  <a:lnTo>
                    <a:pt x="64007" y="2540"/>
                  </a:lnTo>
                  <a:lnTo>
                    <a:pt x="0" y="2540"/>
                  </a:lnTo>
                  <a:lnTo>
                    <a:pt x="0" y="0"/>
                  </a:lnTo>
                  <a:lnTo>
                    <a:pt x="55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4924192" y="994526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6708" y="13347"/>
                  </a:moveTo>
                  <a:lnTo>
                    <a:pt x="26708" y="5969"/>
                  </a:lnTo>
                  <a:lnTo>
                    <a:pt x="20726" y="0"/>
                  </a:lnTo>
                  <a:lnTo>
                    <a:pt x="13360" y="0"/>
                  </a:lnTo>
                  <a:lnTo>
                    <a:pt x="5981" y="0"/>
                  </a:lnTo>
                  <a:lnTo>
                    <a:pt x="0" y="5969"/>
                  </a:lnTo>
                  <a:lnTo>
                    <a:pt x="0" y="13347"/>
                  </a:lnTo>
                  <a:lnTo>
                    <a:pt x="0" y="20726"/>
                  </a:lnTo>
                  <a:lnTo>
                    <a:pt x="5981" y="26695"/>
                  </a:lnTo>
                  <a:lnTo>
                    <a:pt x="13360" y="26695"/>
                  </a:lnTo>
                  <a:lnTo>
                    <a:pt x="20726" y="26695"/>
                  </a:lnTo>
                  <a:lnTo>
                    <a:pt x="26708" y="20726"/>
                  </a:lnTo>
                  <a:lnTo>
                    <a:pt x="26708" y="13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5053896" y="1003852"/>
              <a:ext cx="53975" cy="4445"/>
            </a:xfrm>
            <a:custGeom>
              <a:avLst/>
              <a:gdLst/>
              <a:ahLst/>
              <a:cxnLst/>
              <a:rect l="l" t="t" r="r" b="b"/>
              <a:pathLst>
                <a:path w="53975" h="4444">
                  <a:moveTo>
                    <a:pt x="0" y="419"/>
                  </a:moveTo>
                  <a:lnTo>
                    <a:pt x="0" y="4229"/>
                  </a:lnTo>
                  <a:lnTo>
                    <a:pt x="53403" y="4229"/>
                  </a:lnTo>
                  <a:lnTo>
                    <a:pt x="5340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5048805" y="1008085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40">
                  <a:moveTo>
                    <a:pt x="58496" y="0"/>
                  </a:moveTo>
                  <a:lnTo>
                    <a:pt x="64007" y="0"/>
                  </a:lnTo>
                  <a:lnTo>
                    <a:pt x="64007" y="2540"/>
                  </a:lnTo>
                  <a:lnTo>
                    <a:pt x="0" y="2540"/>
                  </a:lnTo>
                  <a:lnTo>
                    <a:pt x="0" y="0"/>
                  </a:lnTo>
                  <a:lnTo>
                    <a:pt x="50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5067029" y="994526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6708" y="13347"/>
                  </a:moveTo>
                  <a:lnTo>
                    <a:pt x="26708" y="5969"/>
                  </a:lnTo>
                  <a:lnTo>
                    <a:pt x="20726" y="0"/>
                  </a:lnTo>
                  <a:lnTo>
                    <a:pt x="13360" y="0"/>
                  </a:lnTo>
                  <a:lnTo>
                    <a:pt x="5981" y="0"/>
                  </a:lnTo>
                  <a:lnTo>
                    <a:pt x="0" y="5969"/>
                  </a:lnTo>
                  <a:lnTo>
                    <a:pt x="0" y="13347"/>
                  </a:lnTo>
                  <a:lnTo>
                    <a:pt x="0" y="20726"/>
                  </a:lnTo>
                  <a:lnTo>
                    <a:pt x="5981" y="26695"/>
                  </a:lnTo>
                  <a:lnTo>
                    <a:pt x="13360" y="26695"/>
                  </a:lnTo>
                  <a:lnTo>
                    <a:pt x="20726" y="26695"/>
                  </a:lnTo>
                  <a:lnTo>
                    <a:pt x="26708" y="20726"/>
                  </a:lnTo>
                  <a:lnTo>
                    <a:pt x="26708" y="13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5197156" y="1003852"/>
              <a:ext cx="53340" cy="4445"/>
            </a:xfrm>
            <a:custGeom>
              <a:avLst/>
              <a:gdLst/>
              <a:ahLst/>
              <a:cxnLst/>
              <a:rect l="l" t="t" r="r" b="b"/>
              <a:pathLst>
                <a:path w="53340" h="4444">
                  <a:moveTo>
                    <a:pt x="0" y="419"/>
                  </a:moveTo>
                  <a:lnTo>
                    <a:pt x="0" y="4229"/>
                  </a:lnTo>
                  <a:lnTo>
                    <a:pt x="52984" y="4229"/>
                  </a:lnTo>
                  <a:lnTo>
                    <a:pt x="52984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5191652" y="1008085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40">
                  <a:moveTo>
                    <a:pt x="58483" y="0"/>
                  </a:moveTo>
                  <a:lnTo>
                    <a:pt x="63995" y="0"/>
                  </a:lnTo>
                  <a:lnTo>
                    <a:pt x="63995" y="2540"/>
                  </a:lnTo>
                  <a:lnTo>
                    <a:pt x="0" y="2540"/>
                  </a:lnTo>
                  <a:lnTo>
                    <a:pt x="0" y="0"/>
                  </a:lnTo>
                  <a:lnTo>
                    <a:pt x="54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5210288" y="994526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6708" y="13347"/>
                  </a:moveTo>
                  <a:lnTo>
                    <a:pt x="26708" y="5969"/>
                  </a:lnTo>
                  <a:lnTo>
                    <a:pt x="20726" y="0"/>
                  </a:lnTo>
                  <a:lnTo>
                    <a:pt x="13360" y="0"/>
                  </a:lnTo>
                  <a:lnTo>
                    <a:pt x="5981" y="0"/>
                  </a:lnTo>
                  <a:lnTo>
                    <a:pt x="0" y="5969"/>
                  </a:lnTo>
                  <a:lnTo>
                    <a:pt x="0" y="13347"/>
                  </a:lnTo>
                  <a:lnTo>
                    <a:pt x="0" y="20726"/>
                  </a:lnTo>
                  <a:lnTo>
                    <a:pt x="5981" y="26695"/>
                  </a:lnTo>
                  <a:lnTo>
                    <a:pt x="13360" y="26695"/>
                  </a:lnTo>
                  <a:lnTo>
                    <a:pt x="20726" y="26695"/>
                  </a:lnTo>
                  <a:lnTo>
                    <a:pt x="26708" y="20726"/>
                  </a:lnTo>
                  <a:lnTo>
                    <a:pt x="26708" y="13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4594873" y="973754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5">
                  <a:moveTo>
                    <a:pt x="0" y="0"/>
                  </a:moveTo>
                  <a:lnTo>
                    <a:pt x="300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5038213" y="973754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5">
                  <a:moveTo>
                    <a:pt x="0" y="0"/>
                  </a:moveTo>
                  <a:lnTo>
                    <a:pt x="3000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4823747" y="1354790"/>
              <a:ext cx="286385" cy="24130"/>
            </a:xfrm>
            <a:custGeom>
              <a:avLst/>
              <a:gdLst/>
              <a:ahLst/>
              <a:cxnLst/>
              <a:rect l="l" t="t" r="r" b="b"/>
              <a:pathLst>
                <a:path w="286384" h="24130">
                  <a:moveTo>
                    <a:pt x="0" y="23736"/>
                  </a:moveTo>
                  <a:lnTo>
                    <a:pt x="2860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4823750" y="1354790"/>
              <a:ext cx="286385" cy="24130"/>
            </a:xfrm>
            <a:custGeom>
              <a:avLst/>
              <a:gdLst/>
              <a:ahLst/>
              <a:cxnLst/>
              <a:rect l="l" t="t" r="r" b="b"/>
              <a:pathLst>
                <a:path w="286384" h="24130">
                  <a:moveTo>
                    <a:pt x="286092" y="23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4475767" y="1338685"/>
              <a:ext cx="729615" cy="135255"/>
            </a:xfrm>
            <a:custGeom>
              <a:avLst/>
              <a:gdLst/>
              <a:ahLst/>
              <a:cxnLst/>
              <a:rect l="l" t="t" r="r" b="b"/>
              <a:pathLst>
                <a:path w="729615" h="135255">
                  <a:moveTo>
                    <a:pt x="347980" y="0"/>
                  </a:moveTo>
                  <a:lnTo>
                    <a:pt x="347980" y="39839"/>
                  </a:lnTo>
                  <a:lnTo>
                    <a:pt x="0" y="39839"/>
                  </a:lnTo>
                  <a:lnTo>
                    <a:pt x="0" y="134785"/>
                  </a:lnTo>
                  <a:lnTo>
                    <a:pt x="729437" y="134785"/>
                  </a:lnTo>
                  <a:lnTo>
                    <a:pt x="729437" y="39839"/>
                  </a:lnTo>
                  <a:lnTo>
                    <a:pt x="634072" y="39839"/>
                  </a:lnTo>
                  <a:lnTo>
                    <a:pt x="634072" y="0"/>
                  </a:lnTo>
                  <a:lnTo>
                    <a:pt x="3479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3394966" y="124331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023"/>
                  </a:moveTo>
                  <a:lnTo>
                    <a:pt x="11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3394966" y="1243323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0" y="27546"/>
                  </a:moveTo>
                  <a:lnTo>
                    <a:pt x="275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3394966" y="1243322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500"/>
                  </a:moveTo>
                  <a:lnTo>
                    <a:pt x="445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3394966" y="128104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3432690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3405563" y="1297998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712"/>
                  </a:moveTo>
                  <a:lnTo>
                    <a:pt x="13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3449644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3466598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3483552" y="124331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3500506" y="124331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3517035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3533989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3550943" y="124331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3567895" y="124331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3394966" y="14539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120"/>
                  </a:moveTo>
                  <a:lnTo>
                    <a:pt x="21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3584426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3394966" y="146584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7200"/>
                  </a:moveTo>
                  <a:lnTo>
                    <a:pt x="72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3601380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3403020" y="145354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0" y="11442"/>
                  </a:moveTo>
                  <a:lnTo>
                    <a:pt x="11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3394966" y="148194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3618333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3403020" y="146625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3394966" y="149889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3635288" y="124331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3403020" y="148321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3394966" y="151543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3652241" y="124331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3403020" y="1500176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252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3394966" y="153238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3668771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3403020" y="151669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3394966" y="154933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3685725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3403020" y="1533650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3394966" y="156586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3702679" y="124331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3403020" y="155061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252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3394966" y="1582821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3719633" y="1243318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3403020" y="156713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3394966" y="1599774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3734467" y="1243324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425"/>
                  </a:moveTo>
                  <a:lnTo>
                    <a:pt x="254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3403020" y="158408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3403020" y="16010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252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3734467" y="1243324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4">
                  <a:moveTo>
                    <a:pt x="0" y="42379"/>
                  </a:moveTo>
                  <a:lnTo>
                    <a:pt x="423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3734467" y="127849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3769646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3734467" y="129545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3786600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3734467" y="131240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3803554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3734467" y="1328940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3820508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3734467" y="134588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3837462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3734467" y="136284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3853991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3734467" y="137979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3870945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3734467" y="139632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3887899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3734467" y="141328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3904853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3734467" y="143023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3921382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3734467" y="1446768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3938336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3734467" y="14637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3955290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3734467" y="148067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3972244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3734467" y="1497206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3989198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3734467" y="151415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4005728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3734467" y="153110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4022682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3734467" y="154806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4039636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3734467" y="156459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4040060" y="1243321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5">
                  <a:moveTo>
                    <a:pt x="0" y="39839"/>
                  </a:moveTo>
                  <a:lnTo>
                    <a:pt x="402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3734467" y="1568834"/>
              <a:ext cx="37465" cy="36830"/>
            </a:xfrm>
            <a:custGeom>
              <a:avLst/>
              <a:gdLst/>
              <a:ahLst/>
              <a:cxnLst/>
              <a:rect l="l" t="t" r="r" b="b"/>
              <a:pathLst>
                <a:path w="37465" h="36830">
                  <a:moveTo>
                    <a:pt x="0" y="36449"/>
                  </a:moveTo>
                  <a:lnTo>
                    <a:pt x="368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4073119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4040060" y="127637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3734467" y="15985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4090073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3764136" y="158239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0" y="10172"/>
                  </a:moveTo>
                  <a:lnTo>
                    <a:pt x="101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4040060" y="1293332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3745063" y="1615027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144"/>
                  </a:moveTo>
                  <a:lnTo>
                    <a:pt x="13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4107027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4040060" y="1309866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155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3746334" y="1631991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861"/>
                  </a:moveTo>
                  <a:lnTo>
                    <a:pt x="118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4123981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4040060" y="132681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3746334" y="164894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861"/>
                  </a:moveTo>
                  <a:lnTo>
                    <a:pt x="118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4140510" y="1243318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4040060" y="134377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3746334" y="166588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874"/>
                  </a:moveTo>
                  <a:lnTo>
                    <a:pt x="118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4157464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4040060" y="1360723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3746334" y="1682428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861"/>
                  </a:moveTo>
                  <a:lnTo>
                    <a:pt x="118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4452037" y="97375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103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4040060" y="1377254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4174418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3754509" y="16993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686"/>
                  </a:moveTo>
                  <a:lnTo>
                    <a:pt x="36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4452037" y="973755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058"/>
                  </a:moveTo>
                  <a:lnTo>
                    <a:pt x="330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4040060" y="139420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4191372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4452037" y="973755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50012"/>
                  </a:moveTo>
                  <a:lnTo>
                    <a:pt x="500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4040060" y="1411161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4207901" y="1243318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4452037" y="973749"/>
              <a:ext cx="67310" cy="66675"/>
            </a:xfrm>
            <a:custGeom>
              <a:avLst/>
              <a:gdLst/>
              <a:ahLst/>
              <a:cxnLst/>
              <a:rect l="l" t="t" r="r" b="b"/>
              <a:pathLst>
                <a:path w="67309" h="66675">
                  <a:moveTo>
                    <a:pt x="0" y="66548"/>
                  </a:moveTo>
                  <a:lnTo>
                    <a:pt x="669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4040060" y="142769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155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4224855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4476195" y="986052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040"/>
                  </a:moveTo>
                  <a:lnTo>
                    <a:pt x="474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3925198" y="1568828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414"/>
                  </a:moveTo>
                  <a:lnTo>
                    <a:pt x="14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4452037" y="103351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4040060" y="144464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4241809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4493149" y="1002574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0" y="30518"/>
                  </a:moveTo>
                  <a:lnTo>
                    <a:pt x="305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3932827" y="156883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4452037" y="105046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4040060" y="1461598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4258763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4509680" y="1019529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0" y="13563"/>
                  </a:moveTo>
                  <a:lnTo>
                    <a:pt x="13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3949781" y="156883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4452037" y="1067004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4040060" y="1478553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4275292" y="1243318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4452037" y="108395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3966310" y="156883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4292246" y="1243318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4040060" y="1495082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4452037" y="110090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3983264" y="156883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4309201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4040060" y="1512036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4452037" y="111786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4000218" y="156883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4326155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4040060" y="152898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4452037" y="11343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4017172" y="1545526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040"/>
                  </a:moveTo>
                  <a:lnTo>
                    <a:pt x="470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4343109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4452037" y="115134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4034126" y="1562468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80">
                  <a:moveTo>
                    <a:pt x="0" y="30099"/>
                  </a:moveTo>
                  <a:lnTo>
                    <a:pt x="300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4359638" y="1243318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4452037" y="116829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4050655" y="1579422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144"/>
                  </a:moveTo>
                  <a:lnTo>
                    <a:pt x="135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4376592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4452037" y="1184832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4393546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4452037" y="120178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4410500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4427029" y="1243318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4452037" y="121873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4443983" y="1235685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4" h="31750">
                  <a:moveTo>
                    <a:pt x="0" y="31369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4452037" y="125221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4452037" y="126917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4452037" y="128612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4452037" y="1302661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4452037" y="131961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4452037" y="133656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4452037" y="1353099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4452037" y="1354795"/>
              <a:ext cx="40005" cy="39370"/>
            </a:xfrm>
            <a:custGeom>
              <a:avLst/>
              <a:gdLst/>
              <a:ahLst/>
              <a:cxnLst/>
              <a:rect l="l" t="t" r="r" b="b"/>
              <a:pathLst>
                <a:path w="40005" h="39369">
                  <a:moveTo>
                    <a:pt x="0" y="38989"/>
                  </a:moveTo>
                  <a:lnTo>
                    <a:pt x="394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4452037" y="138700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4484249" y="135479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4452037" y="140395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4501203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4452037" y="142048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4518155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4452037" y="14374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4535109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4452037" y="145439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4552063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4452037" y="1470927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4568594" y="135479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4452037" y="148787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4585548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4452037" y="150483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4602500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4452037" y="152178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4619454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4452037" y="153831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4635985" y="135479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4452037" y="155526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4652939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4452037" y="157222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4669893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4452037" y="1588757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4686846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4452037" y="160570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703800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452037" y="162265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720330" y="135479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452037" y="163961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737284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452037" y="165614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754238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4452037" y="167309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4771191" y="135479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462754" y="1690051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018"/>
                  </a:moveTo>
                  <a:lnTo>
                    <a:pt x="130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4787722" y="135479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4804674" y="1359451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075"/>
                  </a:moveTo>
                  <a:lnTo>
                    <a:pt x="19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4821628" y="13764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120"/>
                  </a:moveTo>
                  <a:lnTo>
                    <a:pt x="21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5465449" y="1243316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414"/>
                  </a:moveTo>
                  <a:lnTo>
                    <a:pt x="13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5465449" y="1243322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0" y="30937"/>
                  </a:moveTo>
                  <a:lnTo>
                    <a:pt x="309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5465449" y="126747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5489184" y="1243318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5465449" y="1284013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5506138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5465449" y="130096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5523092" y="12433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5441290" y="1354795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30" h="10794">
                  <a:moveTo>
                    <a:pt x="0" y="10591"/>
                  </a:moveTo>
                  <a:lnTo>
                    <a:pt x="11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5540046" y="126230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475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5465449" y="131791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5445528" y="133486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662"/>
                  </a:moveTo>
                  <a:lnTo>
                    <a:pt x="436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5462059" y="1351399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127"/>
                  </a:moveTo>
                  <a:lnTo>
                    <a:pt x="27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5479013" y="136835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0" y="10172"/>
                  </a:moveTo>
                  <a:lnTo>
                    <a:pt x="101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3367846" y="980537"/>
              <a:ext cx="219710" cy="219710"/>
            </a:xfrm>
            <a:custGeom>
              <a:avLst/>
              <a:gdLst/>
              <a:ahLst/>
              <a:cxnLst/>
              <a:rect l="l" t="t" r="r" b="b"/>
              <a:pathLst>
                <a:path w="219709" h="219709">
                  <a:moveTo>
                    <a:pt x="84340" y="219125"/>
                  </a:moveTo>
                  <a:lnTo>
                    <a:pt x="219544" y="84340"/>
                  </a:lnTo>
                  <a:lnTo>
                    <a:pt x="135204" y="0"/>
                  </a:lnTo>
                  <a:lnTo>
                    <a:pt x="0" y="134785"/>
                  </a:lnTo>
                  <a:lnTo>
                    <a:pt x="84340" y="2191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3401746" y="1014448"/>
              <a:ext cx="168910" cy="168275"/>
            </a:xfrm>
            <a:custGeom>
              <a:avLst/>
              <a:gdLst/>
              <a:ahLst/>
              <a:cxnLst/>
              <a:rect l="l" t="t" r="r" b="b"/>
              <a:pathLst>
                <a:path w="168909" h="168275">
                  <a:moveTo>
                    <a:pt x="168694" y="67386"/>
                  </a:moveTo>
                  <a:lnTo>
                    <a:pt x="101307" y="0"/>
                  </a:lnTo>
                  <a:lnTo>
                    <a:pt x="0" y="100876"/>
                  </a:lnTo>
                  <a:lnTo>
                    <a:pt x="67398" y="1682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3476769" y="1057254"/>
              <a:ext cx="41275" cy="40640"/>
            </a:xfrm>
            <a:custGeom>
              <a:avLst/>
              <a:gdLst/>
              <a:ahLst/>
              <a:cxnLst/>
              <a:rect l="l" t="t" r="r" b="b"/>
              <a:pathLst>
                <a:path w="41275" h="40640">
                  <a:moveTo>
                    <a:pt x="0" y="37719"/>
                  </a:moveTo>
                  <a:lnTo>
                    <a:pt x="2971" y="40259"/>
                  </a:lnTo>
                  <a:lnTo>
                    <a:pt x="40690" y="2959"/>
                  </a:lnTo>
                  <a:lnTo>
                    <a:pt x="37719" y="0"/>
                  </a:lnTo>
                  <a:lnTo>
                    <a:pt x="0" y="377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3475916" y="1056408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1541" y="3809"/>
                  </a:moveTo>
                  <a:lnTo>
                    <a:pt x="45351" y="0"/>
                  </a:lnTo>
                  <a:lnTo>
                    <a:pt x="47053" y="1689"/>
                  </a:lnTo>
                  <a:lnTo>
                    <a:pt x="2120" y="47040"/>
                  </a:lnTo>
                  <a:lnTo>
                    <a:pt x="0" y="44919"/>
                  </a:lnTo>
                  <a:lnTo>
                    <a:pt x="3822" y="411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3484818" y="1065307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6708" y="13347"/>
                  </a:moveTo>
                  <a:lnTo>
                    <a:pt x="26708" y="5969"/>
                  </a:lnTo>
                  <a:lnTo>
                    <a:pt x="20726" y="0"/>
                  </a:lnTo>
                  <a:lnTo>
                    <a:pt x="13360" y="0"/>
                  </a:lnTo>
                  <a:lnTo>
                    <a:pt x="5981" y="0"/>
                  </a:lnTo>
                  <a:lnTo>
                    <a:pt x="0" y="5969"/>
                  </a:lnTo>
                  <a:lnTo>
                    <a:pt x="0" y="13347"/>
                  </a:lnTo>
                  <a:lnTo>
                    <a:pt x="0" y="20726"/>
                  </a:lnTo>
                  <a:lnTo>
                    <a:pt x="5981" y="26695"/>
                  </a:lnTo>
                  <a:lnTo>
                    <a:pt x="13360" y="26695"/>
                  </a:lnTo>
                  <a:lnTo>
                    <a:pt x="20726" y="26695"/>
                  </a:lnTo>
                  <a:lnTo>
                    <a:pt x="26708" y="20726"/>
                  </a:lnTo>
                  <a:lnTo>
                    <a:pt x="26708" y="13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5109843" y="1354791"/>
              <a:ext cx="180975" cy="24130"/>
            </a:xfrm>
            <a:custGeom>
              <a:avLst/>
              <a:gdLst/>
              <a:ahLst/>
              <a:cxnLst/>
              <a:rect l="l" t="t" r="r" b="b"/>
              <a:pathLst>
                <a:path w="180975" h="24130">
                  <a:moveTo>
                    <a:pt x="0" y="0"/>
                  </a:moveTo>
                  <a:lnTo>
                    <a:pt x="180555" y="0"/>
                  </a:lnTo>
                  <a:lnTo>
                    <a:pt x="180555" y="23736"/>
                  </a:lnTo>
                  <a:lnTo>
                    <a:pt x="0" y="2373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4608860" y="493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5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5324309" y="493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5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4466017" y="1544248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19926" y="2120"/>
                  </a:moveTo>
                  <a:lnTo>
                    <a:pt x="1701" y="19926"/>
                  </a:lnTo>
                  <a:lnTo>
                    <a:pt x="0" y="17805"/>
                  </a:lnTo>
                  <a:lnTo>
                    <a:pt x="17805" y="0"/>
                  </a:lnTo>
                  <a:lnTo>
                    <a:pt x="19926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5506563" y="1267061"/>
              <a:ext cx="38735" cy="117475"/>
            </a:xfrm>
            <a:custGeom>
              <a:avLst/>
              <a:gdLst/>
              <a:ahLst/>
              <a:cxnLst/>
              <a:rect l="l" t="t" r="r" b="b"/>
              <a:pathLst>
                <a:path w="38734" h="117475">
                  <a:moveTo>
                    <a:pt x="0" y="117398"/>
                  </a:moveTo>
                  <a:lnTo>
                    <a:pt x="38236" y="117398"/>
                  </a:lnTo>
                </a:path>
                <a:path w="38734" h="117475">
                  <a:moveTo>
                    <a:pt x="38236" y="0"/>
                  </a:moveTo>
                  <a:lnTo>
                    <a:pt x="0" y="0"/>
                  </a:lnTo>
                  <a:lnTo>
                    <a:pt x="0" y="1173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5030164" y="1378526"/>
              <a:ext cx="80010" cy="32384"/>
            </a:xfrm>
            <a:custGeom>
              <a:avLst/>
              <a:gdLst/>
              <a:ahLst/>
              <a:cxnLst/>
              <a:rect l="l" t="t" r="r" b="b"/>
              <a:pathLst>
                <a:path w="80009" h="32384">
                  <a:moveTo>
                    <a:pt x="79679" y="31788"/>
                  </a:moveTo>
                  <a:lnTo>
                    <a:pt x="796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4934795" y="1378526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5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4823747" y="1378526"/>
              <a:ext cx="79375" cy="32384"/>
            </a:xfrm>
            <a:custGeom>
              <a:avLst/>
              <a:gdLst/>
              <a:ahLst/>
              <a:cxnLst/>
              <a:rect l="l" t="t" r="r" b="b"/>
              <a:pathLst>
                <a:path w="79375" h="32384">
                  <a:moveTo>
                    <a:pt x="79260" y="0"/>
                  </a:moveTo>
                  <a:lnTo>
                    <a:pt x="0" y="0"/>
                  </a:lnTo>
                  <a:lnTo>
                    <a:pt x="0" y="31788"/>
                  </a:lnTo>
                  <a:lnTo>
                    <a:pt x="7926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4934796" y="141031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5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5030161" y="1410314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6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4910640" y="1378526"/>
              <a:ext cx="56515" cy="12700"/>
            </a:xfrm>
            <a:custGeom>
              <a:avLst/>
              <a:gdLst/>
              <a:ahLst/>
              <a:cxnLst/>
              <a:rect l="l" t="t" r="r" b="b"/>
              <a:pathLst>
                <a:path w="56515" h="12700">
                  <a:moveTo>
                    <a:pt x="55943" y="0"/>
                  </a:moveTo>
                  <a:lnTo>
                    <a:pt x="0" y="122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4823752" y="1397599"/>
              <a:ext cx="56515" cy="13335"/>
            </a:xfrm>
            <a:custGeom>
              <a:avLst/>
              <a:gdLst/>
              <a:ahLst/>
              <a:cxnLst/>
              <a:rect l="l" t="t" r="r" b="b"/>
              <a:pathLst>
                <a:path w="56515" h="13334">
                  <a:moveTo>
                    <a:pt x="55943" y="0"/>
                  </a:moveTo>
                  <a:lnTo>
                    <a:pt x="0" y="12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4966584" y="1378526"/>
              <a:ext cx="56515" cy="12700"/>
            </a:xfrm>
            <a:custGeom>
              <a:avLst/>
              <a:gdLst/>
              <a:ahLst/>
              <a:cxnLst/>
              <a:rect l="l" t="t" r="r" b="b"/>
              <a:pathLst>
                <a:path w="56515" h="12700">
                  <a:moveTo>
                    <a:pt x="0" y="0"/>
                  </a:moveTo>
                  <a:lnTo>
                    <a:pt x="55943" y="122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5053471" y="1397599"/>
              <a:ext cx="56515" cy="13335"/>
            </a:xfrm>
            <a:custGeom>
              <a:avLst/>
              <a:gdLst/>
              <a:ahLst/>
              <a:cxnLst/>
              <a:rect l="l" t="t" r="r" b="b"/>
              <a:pathLst>
                <a:path w="56515" h="13334">
                  <a:moveTo>
                    <a:pt x="0" y="0"/>
                  </a:moveTo>
                  <a:lnTo>
                    <a:pt x="56375" y="12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3991741" y="1235690"/>
              <a:ext cx="227329" cy="8255"/>
            </a:xfrm>
            <a:custGeom>
              <a:avLst/>
              <a:gdLst/>
              <a:ahLst/>
              <a:cxnLst/>
              <a:rect l="l" t="t" r="r" b="b"/>
              <a:pathLst>
                <a:path w="227330" h="8255">
                  <a:moveTo>
                    <a:pt x="0" y="0"/>
                  </a:moveTo>
                  <a:lnTo>
                    <a:pt x="227177" y="0"/>
                  </a:lnTo>
                  <a:lnTo>
                    <a:pt x="227177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3097005" y="34307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3113111" y="343073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3097005" y="47785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3105058" y="350702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2949931" y="171413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4">
                  <a:moveTo>
                    <a:pt x="0" y="11023"/>
                  </a:moveTo>
                  <a:lnTo>
                    <a:pt x="11023" y="0"/>
                  </a:lnTo>
                  <a:lnTo>
                    <a:pt x="16954" y="5511"/>
                  </a:lnTo>
                  <a:lnTo>
                    <a:pt x="5511" y="16954"/>
                  </a:lnTo>
                  <a:lnTo>
                    <a:pt x="0" y="11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2960952" y="171415"/>
              <a:ext cx="101600" cy="100965"/>
            </a:xfrm>
            <a:custGeom>
              <a:avLst/>
              <a:gdLst/>
              <a:ahLst/>
              <a:cxnLst/>
              <a:rect l="l" t="t" r="r" b="b"/>
              <a:pathLst>
                <a:path w="101600" h="100964">
                  <a:moveTo>
                    <a:pt x="0" y="0"/>
                  </a:moveTo>
                  <a:lnTo>
                    <a:pt x="101295" y="1008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2949934" y="182439"/>
              <a:ext cx="112395" cy="101600"/>
            </a:xfrm>
            <a:custGeom>
              <a:avLst/>
              <a:gdLst/>
              <a:ahLst/>
              <a:cxnLst/>
              <a:rect l="l" t="t" r="r" b="b"/>
              <a:pathLst>
                <a:path w="112394" h="101600">
                  <a:moveTo>
                    <a:pt x="101295" y="101295"/>
                  </a:moveTo>
                  <a:lnTo>
                    <a:pt x="112318" y="89852"/>
                  </a:lnTo>
                  <a:lnTo>
                    <a:pt x="106806" y="84340"/>
                  </a:lnTo>
                  <a:lnTo>
                    <a:pt x="95364" y="95364"/>
                  </a:lnTo>
                  <a:lnTo>
                    <a:pt x="101295" y="1012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2960952" y="182436"/>
              <a:ext cx="90805" cy="90170"/>
            </a:xfrm>
            <a:custGeom>
              <a:avLst/>
              <a:gdLst/>
              <a:ahLst/>
              <a:cxnLst/>
              <a:rect l="l" t="t" r="r" b="b"/>
              <a:pathLst>
                <a:path w="90805" h="90170">
                  <a:moveTo>
                    <a:pt x="0" y="0"/>
                  </a:moveTo>
                  <a:lnTo>
                    <a:pt x="90284" y="898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2917296" y="201080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25006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25006" y="0"/>
                  </a:lnTo>
                  <a:lnTo>
                    <a:pt x="25006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3097005" y="48590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3113111" y="48590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3097005" y="62069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3097005" y="94578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3113111" y="945780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3097005" y="108098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7632"/>
                  </a:moveTo>
                  <a:lnTo>
                    <a:pt x="16103" y="7632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763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3105058" y="953833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3093189" y="1088616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0" y="0"/>
                  </a:moveTo>
                  <a:lnTo>
                    <a:pt x="23736" y="0"/>
                  </a:ln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3097005" y="112845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3113111" y="1128458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3097005" y="126324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3105058" y="1136510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7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3097005" y="12712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3113111" y="1271294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3097005" y="140607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3105058" y="1279347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7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3097005" y="145397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3113111" y="1453970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4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3097005" y="158874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7632"/>
                  </a:moveTo>
                  <a:lnTo>
                    <a:pt x="16103" y="7632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763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3105058" y="146159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093189" y="1414129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0" y="0"/>
                  </a:moveTo>
                  <a:lnTo>
                    <a:pt x="23736" y="0"/>
                  </a:ln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902459" y="20023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902459" y="628743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4">
                  <a:moveTo>
                    <a:pt x="0" y="0"/>
                  </a:moveTo>
                  <a:lnTo>
                    <a:pt x="0" y="39420"/>
                  </a:lnTo>
                  <a:lnTo>
                    <a:pt x="23736" y="39420"/>
                  </a:lnTo>
                  <a:lnTo>
                    <a:pt x="0" y="0"/>
                  </a:lnTo>
                  <a:close/>
                </a:path>
                <a:path w="24129" h="40004">
                  <a:moveTo>
                    <a:pt x="23736" y="0"/>
                  </a:moveTo>
                  <a:lnTo>
                    <a:pt x="0" y="0"/>
                  </a:lnTo>
                  <a:lnTo>
                    <a:pt x="23736" y="39420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902459" y="628743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4">
                  <a:moveTo>
                    <a:pt x="23736" y="0"/>
                  </a:moveTo>
                  <a:lnTo>
                    <a:pt x="0" y="0"/>
                  </a:lnTo>
                  <a:lnTo>
                    <a:pt x="23736" y="39420"/>
                  </a:lnTo>
                  <a:lnTo>
                    <a:pt x="23736" y="0"/>
                  </a:lnTo>
                  <a:close/>
                </a:path>
                <a:path w="24129" h="40004">
                  <a:moveTo>
                    <a:pt x="0" y="0"/>
                  </a:moveTo>
                  <a:lnTo>
                    <a:pt x="23736" y="39420"/>
                  </a:lnTo>
                  <a:lnTo>
                    <a:pt x="0" y="394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902459" y="1096669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5">
                  <a:moveTo>
                    <a:pt x="0" y="0"/>
                  </a:moveTo>
                  <a:lnTo>
                    <a:pt x="0" y="39839"/>
                  </a:lnTo>
                  <a:lnTo>
                    <a:pt x="23736" y="39839"/>
                  </a:lnTo>
                  <a:lnTo>
                    <a:pt x="0" y="0"/>
                  </a:lnTo>
                  <a:close/>
                </a:path>
                <a:path w="24129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902459" y="1096669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  <a:path w="24129" h="40005">
                  <a:moveTo>
                    <a:pt x="0" y="0"/>
                  </a:move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902459" y="628743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906275" y="20023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922380" y="200237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2906275" y="33502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914328" y="208291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7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906275" y="48590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922380" y="48590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2906275" y="62069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914328" y="493538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2906275" y="34307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922380" y="343073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906275" y="47785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2914328" y="350702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2902459" y="628743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4">
                  <a:moveTo>
                    <a:pt x="23736" y="0"/>
                  </a:moveTo>
                  <a:lnTo>
                    <a:pt x="23736" y="39420"/>
                  </a:ln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2902460" y="62874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2906275" y="108861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2922380" y="953832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2906275" y="95383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914328" y="961882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1267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2906275" y="80336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7632"/>
                  </a:moveTo>
                  <a:lnTo>
                    <a:pt x="16103" y="7632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763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922380" y="668162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906275" y="66816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914328" y="676216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1271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906275" y="94578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922380" y="810996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906275" y="81099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2914328" y="819047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1267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902460" y="1096670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5">
                  <a:moveTo>
                    <a:pt x="0" y="39839"/>
                  </a:moveTo>
                  <a:lnTo>
                    <a:pt x="23736" y="39839"/>
                  </a:lnTo>
                  <a:lnTo>
                    <a:pt x="2373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2902460" y="1096669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2906275" y="155696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2922380" y="1422180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906275" y="142218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914328" y="1429811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1271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906275" y="127129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922380" y="1136510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2906275" y="11365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914328" y="1144141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1271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2906275" y="141412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2922380" y="1279344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2906275" y="127934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2914328" y="1286977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1271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2902460" y="140474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0" y="0"/>
                  </a:moveTo>
                  <a:lnTo>
                    <a:pt x="0" y="24155"/>
                  </a:lnTo>
                  <a:lnTo>
                    <a:pt x="23736" y="24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2902460" y="140474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0" y="0"/>
                  </a:moveTo>
                  <a:lnTo>
                    <a:pt x="23736" y="24155"/>
                  </a:lnTo>
                  <a:lnTo>
                    <a:pt x="0" y="24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902459" y="164635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4">
                  <a:moveTo>
                    <a:pt x="0" y="0"/>
                  </a:moveTo>
                  <a:lnTo>
                    <a:pt x="0" y="35598"/>
                  </a:lnTo>
                  <a:lnTo>
                    <a:pt x="23736" y="35598"/>
                  </a:lnTo>
                  <a:lnTo>
                    <a:pt x="0" y="0"/>
                  </a:lnTo>
                  <a:close/>
                </a:path>
                <a:path w="24129" h="36194">
                  <a:moveTo>
                    <a:pt x="23736" y="0"/>
                  </a:moveTo>
                  <a:lnTo>
                    <a:pt x="0" y="0"/>
                  </a:lnTo>
                  <a:lnTo>
                    <a:pt x="23736" y="35598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2902459" y="164635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4">
                  <a:moveTo>
                    <a:pt x="23736" y="0"/>
                  </a:moveTo>
                  <a:lnTo>
                    <a:pt x="0" y="0"/>
                  </a:lnTo>
                  <a:lnTo>
                    <a:pt x="23736" y="35598"/>
                  </a:lnTo>
                  <a:lnTo>
                    <a:pt x="23736" y="0"/>
                  </a:lnTo>
                  <a:close/>
                </a:path>
                <a:path w="24129" h="36194">
                  <a:moveTo>
                    <a:pt x="0" y="0"/>
                  </a:moveTo>
                  <a:lnTo>
                    <a:pt x="23736" y="35598"/>
                  </a:lnTo>
                  <a:lnTo>
                    <a:pt x="0" y="355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3048262" y="269747"/>
              <a:ext cx="34290" cy="17145"/>
            </a:xfrm>
            <a:custGeom>
              <a:avLst/>
              <a:gdLst/>
              <a:ahLst/>
              <a:cxnLst/>
              <a:rect l="l" t="t" r="r" b="b"/>
              <a:pathLst>
                <a:path w="34290" h="17145">
                  <a:moveTo>
                    <a:pt x="16954" y="0"/>
                  </a:moveTo>
                  <a:lnTo>
                    <a:pt x="0" y="16535"/>
                  </a:lnTo>
                  <a:lnTo>
                    <a:pt x="33909" y="16535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3048262" y="269747"/>
              <a:ext cx="34290" cy="17145"/>
            </a:xfrm>
            <a:custGeom>
              <a:avLst/>
              <a:gdLst/>
              <a:ahLst/>
              <a:cxnLst/>
              <a:rect l="l" t="t" r="r" b="b"/>
              <a:pathLst>
                <a:path w="34290" h="17145">
                  <a:moveTo>
                    <a:pt x="16954" y="0"/>
                  </a:moveTo>
                  <a:lnTo>
                    <a:pt x="33909" y="16535"/>
                  </a:lnTo>
                  <a:lnTo>
                    <a:pt x="0" y="16535"/>
                  </a:lnTo>
                  <a:lnTo>
                    <a:pt x="1695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3048262" y="286278"/>
              <a:ext cx="69215" cy="34925"/>
            </a:xfrm>
            <a:custGeom>
              <a:avLst/>
              <a:gdLst/>
              <a:ahLst/>
              <a:cxnLst/>
              <a:rect l="l" t="t" r="r" b="b"/>
              <a:pathLst>
                <a:path w="69215" h="34925">
                  <a:moveTo>
                    <a:pt x="0" y="0"/>
                  </a:moveTo>
                  <a:lnTo>
                    <a:pt x="34759" y="34759"/>
                  </a:lnTo>
                  <a:lnTo>
                    <a:pt x="68668" y="34759"/>
                  </a:lnTo>
                  <a:lnTo>
                    <a:pt x="0" y="0"/>
                  </a:lnTo>
                  <a:close/>
                </a:path>
                <a:path w="69215" h="34925">
                  <a:moveTo>
                    <a:pt x="33909" y="0"/>
                  </a:moveTo>
                  <a:lnTo>
                    <a:pt x="0" y="0"/>
                  </a:lnTo>
                  <a:lnTo>
                    <a:pt x="68668" y="34759"/>
                  </a:lnTo>
                  <a:lnTo>
                    <a:pt x="339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3048262" y="286278"/>
              <a:ext cx="69215" cy="34925"/>
            </a:xfrm>
            <a:custGeom>
              <a:avLst/>
              <a:gdLst/>
              <a:ahLst/>
              <a:cxnLst/>
              <a:rect l="l" t="t" r="r" b="b"/>
              <a:pathLst>
                <a:path w="69215" h="34925">
                  <a:moveTo>
                    <a:pt x="33909" y="0"/>
                  </a:moveTo>
                  <a:lnTo>
                    <a:pt x="0" y="0"/>
                  </a:lnTo>
                  <a:lnTo>
                    <a:pt x="68668" y="34759"/>
                  </a:lnTo>
                  <a:lnTo>
                    <a:pt x="33909" y="0"/>
                  </a:lnTo>
                  <a:close/>
                </a:path>
                <a:path w="69215" h="34925">
                  <a:moveTo>
                    <a:pt x="0" y="0"/>
                  </a:moveTo>
                  <a:lnTo>
                    <a:pt x="68668" y="34759"/>
                  </a:lnTo>
                  <a:lnTo>
                    <a:pt x="34759" y="347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3083016" y="321034"/>
              <a:ext cx="34290" cy="10795"/>
            </a:xfrm>
            <a:custGeom>
              <a:avLst/>
              <a:gdLst/>
              <a:ahLst/>
              <a:cxnLst/>
              <a:rect l="l" t="t" r="r" b="b"/>
              <a:pathLst>
                <a:path w="34290" h="10795">
                  <a:moveTo>
                    <a:pt x="0" y="0"/>
                  </a:moveTo>
                  <a:lnTo>
                    <a:pt x="10172" y="10172"/>
                  </a:lnTo>
                  <a:lnTo>
                    <a:pt x="33896" y="10172"/>
                  </a:lnTo>
                  <a:lnTo>
                    <a:pt x="0" y="0"/>
                  </a:lnTo>
                  <a:close/>
                </a:path>
                <a:path w="34290" h="10795">
                  <a:moveTo>
                    <a:pt x="33896" y="0"/>
                  </a:moveTo>
                  <a:lnTo>
                    <a:pt x="0" y="0"/>
                  </a:lnTo>
                  <a:lnTo>
                    <a:pt x="33896" y="10172"/>
                  </a:lnTo>
                  <a:lnTo>
                    <a:pt x="33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3083015" y="321033"/>
              <a:ext cx="34290" cy="10795"/>
            </a:xfrm>
            <a:custGeom>
              <a:avLst/>
              <a:gdLst/>
              <a:ahLst/>
              <a:cxnLst/>
              <a:rect l="l" t="t" r="r" b="b"/>
              <a:pathLst>
                <a:path w="34290" h="10795">
                  <a:moveTo>
                    <a:pt x="33909" y="0"/>
                  </a:moveTo>
                  <a:lnTo>
                    <a:pt x="0" y="0"/>
                  </a:lnTo>
                  <a:lnTo>
                    <a:pt x="33909" y="10172"/>
                  </a:lnTo>
                  <a:lnTo>
                    <a:pt x="33909" y="0"/>
                  </a:lnTo>
                  <a:close/>
                </a:path>
                <a:path w="34290" h="10795">
                  <a:moveTo>
                    <a:pt x="0" y="0"/>
                  </a:moveTo>
                  <a:lnTo>
                    <a:pt x="33909" y="10172"/>
                  </a:lnTo>
                  <a:lnTo>
                    <a:pt x="10172" y="1017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3093189" y="331207"/>
              <a:ext cx="24130" cy="12065"/>
            </a:xfrm>
            <a:custGeom>
              <a:avLst/>
              <a:gdLst/>
              <a:ahLst/>
              <a:cxnLst/>
              <a:rect l="l" t="t" r="r" b="b"/>
              <a:pathLst>
                <a:path w="24130" h="12064">
                  <a:moveTo>
                    <a:pt x="0" y="0"/>
                  </a:moveTo>
                  <a:lnTo>
                    <a:pt x="0" y="11861"/>
                  </a:lnTo>
                  <a:lnTo>
                    <a:pt x="23723" y="11861"/>
                  </a:lnTo>
                  <a:lnTo>
                    <a:pt x="0" y="0"/>
                  </a:lnTo>
                  <a:close/>
                </a:path>
                <a:path w="24130" h="12064">
                  <a:moveTo>
                    <a:pt x="23723" y="0"/>
                  </a:moveTo>
                  <a:lnTo>
                    <a:pt x="0" y="0"/>
                  </a:lnTo>
                  <a:lnTo>
                    <a:pt x="23723" y="11861"/>
                  </a:lnTo>
                  <a:lnTo>
                    <a:pt x="237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3093188" y="331205"/>
              <a:ext cx="24130" cy="12065"/>
            </a:xfrm>
            <a:custGeom>
              <a:avLst/>
              <a:gdLst/>
              <a:ahLst/>
              <a:cxnLst/>
              <a:rect l="l" t="t" r="r" b="b"/>
              <a:pathLst>
                <a:path w="24130" h="12064">
                  <a:moveTo>
                    <a:pt x="23736" y="0"/>
                  </a:moveTo>
                  <a:lnTo>
                    <a:pt x="0" y="0"/>
                  </a:lnTo>
                  <a:lnTo>
                    <a:pt x="23736" y="11861"/>
                  </a:lnTo>
                  <a:lnTo>
                    <a:pt x="23736" y="0"/>
                  </a:lnTo>
                  <a:close/>
                </a:path>
                <a:path w="24130" h="12064">
                  <a:moveTo>
                    <a:pt x="0" y="0"/>
                  </a:moveTo>
                  <a:lnTo>
                    <a:pt x="23736" y="11861"/>
                  </a:lnTo>
                  <a:lnTo>
                    <a:pt x="0" y="118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3093188" y="628743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4">
                  <a:moveTo>
                    <a:pt x="0" y="0"/>
                  </a:moveTo>
                  <a:lnTo>
                    <a:pt x="0" y="39420"/>
                  </a:lnTo>
                  <a:lnTo>
                    <a:pt x="23736" y="39420"/>
                  </a:lnTo>
                  <a:lnTo>
                    <a:pt x="0" y="0"/>
                  </a:lnTo>
                  <a:close/>
                </a:path>
                <a:path w="24130" h="40004">
                  <a:moveTo>
                    <a:pt x="23736" y="0"/>
                  </a:moveTo>
                  <a:lnTo>
                    <a:pt x="0" y="0"/>
                  </a:lnTo>
                  <a:lnTo>
                    <a:pt x="23736" y="39420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3093188" y="628743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4">
                  <a:moveTo>
                    <a:pt x="23736" y="0"/>
                  </a:moveTo>
                  <a:lnTo>
                    <a:pt x="0" y="0"/>
                  </a:lnTo>
                  <a:lnTo>
                    <a:pt x="23736" y="39420"/>
                  </a:lnTo>
                  <a:lnTo>
                    <a:pt x="23736" y="0"/>
                  </a:lnTo>
                  <a:close/>
                </a:path>
                <a:path w="24130" h="40004">
                  <a:moveTo>
                    <a:pt x="0" y="0"/>
                  </a:moveTo>
                  <a:lnTo>
                    <a:pt x="23736" y="39420"/>
                  </a:lnTo>
                  <a:lnTo>
                    <a:pt x="0" y="394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3093188" y="1088616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0" y="0"/>
                  </a:moveTo>
                  <a:lnTo>
                    <a:pt x="0" y="39839"/>
                  </a:lnTo>
                  <a:lnTo>
                    <a:pt x="23736" y="39839"/>
                  </a:lnTo>
                  <a:lnTo>
                    <a:pt x="0" y="0"/>
                  </a:lnTo>
                  <a:close/>
                </a:path>
                <a:path w="24130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3093188" y="1088616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  <a:path w="24130" h="40005">
                  <a:moveTo>
                    <a:pt x="0" y="0"/>
                  </a:move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3093188" y="1414129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0" y="0"/>
                  </a:moveTo>
                  <a:lnTo>
                    <a:pt x="0" y="39839"/>
                  </a:lnTo>
                  <a:lnTo>
                    <a:pt x="23736" y="39839"/>
                  </a:lnTo>
                  <a:lnTo>
                    <a:pt x="0" y="0"/>
                  </a:lnTo>
                  <a:close/>
                </a:path>
                <a:path w="24130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3093188" y="1414129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  <a:path w="24130" h="40005">
                  <a:moveTo>
                    <a:pt x="0" y="0"/>
                  </a:move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3093188" y="1596382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30" h="20319">
                  <a:moveTo>
                    <a:pt x="0" y="0"/>
                  </a:moveTo>
                  <a:lnTo>
                    <a:pt x="0" y="19926"/>
                  </a:lnTo>
                  <a:lnTo>
                    <a:pt x="23736" y="19926"/>
                  </a:lnTo>
                  <a:lnTo>
                    <a:pt x="0" y="0"/>
                  </a:lnTo>
                  <a:close/>
                </a:path>
                <a:path w="24130" h="20319">
                  <a:moveTo>
                    <a:pt x="23736" y="0"/>
                  </a:moveTo>
                  <a:lnTo>
                    <a:pt x="0" y="0"/>
                  </a:lnTo>
                  <a:lnTo>
                    <a:pt x="23736" y="19926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3093188" y="1596382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30" h="20319">
                  <a:moveTo>
                    <a:pt x="23736" y="0"/>
                  </a:moveTo>
                  <a:lnTo>
                    <a:pt x="0" y="0"/>
                  </a:lnTo>
                  <a:lnTo>
                    <a:pt x="23736" y="19926"/>
                  </a:lnTo>
                  <a:lnTo>
                    <a:pt x="23736" y="0"/>
                  </a:lnTo>
                  <a:close/>
                </a:path>
                <a:path w="24130" h="20319">
                  <a:moveTo>
                    <a:pt x="0" y="0"/>
                  </a:moveTo>
                  <a:lnTo>
                    <a:pt x="23736" y="19926"/>
                  </a:lnTo>
                  <a:lnTo>
                    <a:pt x="0" y="1992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2902459" y="1565017"/>
              <a:ext cx="24130" cy="51435"/>
            </a:xfrm>
            <a:custGeom>
              <a:avLst/>
              <a:gdLst/>
              <a:ahLst/>
              <a:cxnLst/>
              <a:rect l="l" t="t" r="r" b="b"/>
              <a:pathLst>
                <a:path w="24129" h="51434">
                  <a:moveTo>
                    <a:pt x="0" y="0"/>
                  </a:moveTo>
                  <a:lnTo>
                    <a:pt x="0" y="51282"/>
                  </a:lnTo>
                  <a:lnTo>
                    <a:pt x="23736" y="51282"/>
                  </a:lnTo>
                  <a:lnTo>
                    <a:pt x="0" y="0"/>
                  </a:lnTo>
                  <a:close/>
                </a:path>
                <a:path w="24129" h="51434">
                  <a:moveTo>
                    <a:pt x="23736" y="0"/>
                  </a:moveTo>
                  <a:lnTo>
                    <a:pt x="0" y="0"/>
                  </a:lnTo>
                  <a:lnTo>
                    <a:pt x="23736" y="51282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2902459" y="1565017"/>
              <a:ext cx="24130" cy="51435"/>
            </a:xfrm>
            <a:custGeom>
              <a:avLst/>
              <a:gdLst/>
              <a:ahLst/>
              <a:cxnLst/>
              <a:rect l="l" t="t" r="r" b="b"/>
              <a:pathLst>
                <a:path w="24129" h="51434">
                  <a:moveTo>
                    <a:pt x="23736" y="0"/>
                  </a:moveTo>
                  <a:lnTo>
                    <a:pt x="0" y="0"/>
                  </a:lnTo>
                  <a:lnTo>
                    <a:pt x="23736" y="51282"/>
                  </a:lnTo>
                  <a:lnTo>
                    <a:pt x="23736" y="0"/>
                  </a:lnTo>
                  <a:close/>
                </a:path>
                <a:path w="24129" h="51434">
                  <a:moveTo>
                    <a:pt x="0" y="0"/>
                  </a:moveTo>
                  <a:lnTo>
                    <a:pt x="23736" y="51282"/>
                  </a:lnTo>
                  <a:lnTo>
                    <a:pt x="0" y="5128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2902451" y="1616315"/>
              <a:ext cx="501015" cy="12065"/>
            </a:xfrm>
            <a:custGeom>
              <a:avLst/>
              <a:gdLst/>
              <a:ahLst/>
              <a:cxnLst/>
              <a:rect l="l" t="t" r="r" b="b"/>
              <a:pathLst>
                <a:path w="501015" h="12064">
                  <a:moveTo>
                    <a:pt x="500570" y="0"/>
                  </a:moveTo>
                  <a:lnTo>
                    <a:pt x="0" y="0"/>
                  </a:lnTo>
                  <a:lnTo>
                    <a:pt x="0" y="11861"/>
                  </a:lnTo>
                  <a:lnTo>
                    <a:pt x="500570" y="11861"/>
                  </a:lnTo>
                  <a:lnTo>
                    <a:pt x="5005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2902463" y="1616302"/>
              <a:ext cx="501015" cy="12065"/>
            </a:xfrm>
            <a:custGeom>
              <a:avLst/>
              <a:gdLst/>
              <a:ahLst/>
              <a:cxnLst/>
              <a:rect l="l" t="t" r="r" b="b"/>
              <a:pathLst>
                <a:path w="501015" h="12064">
                  <a:moveTo>
                    <a:pt x="500557" y="0"/>
                  </a:moveTo>
                  <a:lnTo>
                    <a:pt x="0" y="0"/>
                  </a:lnTo>
                  <a:lnTo>
                    <a:pt x="500557" y="11874"/>
                  </a:lnTo>
                  <a:lnTo>
                    <a:pt x="500557" y="0"/>
                  </a:lnTo>
                  <a:close/>
                </a:path>
                <a:path w="501015" h="12064">
                  <a:moveTo>
                    <a:pt x="0" y="0"/>
                  </a:moveTo>
                  <a:lnTo>
                    <a:pt x="500557" y="11874"/>
                  </a:lnTo>
                  <a:lnTo>
                    <a:pt x="0" y="1187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2902458" y="1628169"/>
              <a:ext cx="12065" cy="32384"/>
            </a:xfrm>
            <a:custGeom>
              <a:avLst/>
              <a:gdLst/>
              <a:ahLst/>
              <a:cxnLst/>
              <a:rect l="l" t="t" r="r" b="b"/>
              <a:pathLst>
                <a:path w="12065" h="32385">
                  <a:moveTo>
                    <a:pt x="0" y="0"/>
                  </a:moveTo>
                  <a:lnTo>
                    <a:pt x="0" y="31788"/>
                  </a:lnTo>
                  <a:lnTo>
                    <a:pt x="11861" y="31788"/>
                  </a:lnTo>
                  <a:lnTo>
                    <a:pt x="0" y="0"/>
                  </a:lnTo>
                  <a:close/>
                </a:path>
                <a:path w="12065" h="32385">
                  <a:moveTo>
                    <a:pt x="11861" y="0"/>
                  </a:moveTo>
                  <a:lnTo>
                    <a:pt x="0" y="0"/>
                  </a:lnTo>
                  <a:lnTo>
                    <a:pt x="11861" y="31788"/>
                  </a:lnTo>
                  <a:lnTo>
                    <a:pt x="118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2902465" y="1628171"/>
              <a:ext cx="12065" cy="32384"/>
            </a:xfrm>
            <a:custGeom>
              <a:avLst/>
              <a:gdLst/>
              <a:ahLst/>
              <a:cxnLst/>
              <a:rect l="l" t="t" r="r" b="b"/>
              <a:pathLst>
                <a:path w="12065" h="32385">
                  <a:moveTo>
                    <a:pt x="11861" y="0"/>
                  </a:moveTo>
                  <a:lnTo>
                    <a:pt x="0" y="0"/>
                  </a:lnTo>
                  <a:lnTo>
                    <a:pt x="11861" y="31788"/>
                  </a:lnTo>
                  <a:lnTo>
                    <a:pt x="11861" y="0"/>
                  </a:lnTo>
                  <a:close/>
                </a:path>
                <a:path w="12065" h="32385">
                  <a:moveTo>
                    <a:pt x="0" y="0"/>
                  </a:moveTo>
                  <a:lnTo>
                    <a:pt x="11861" y="31788"/>
                  </a:lnTo>
                  <a:lnTo>
                    <a:pt x="0" y="317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2902459" y="1565019"/>
              <a:ext cx="24130" cy="51435"/>
            </a:xfrm>
            <a:custGeom>
              <a:avLst/>
              <a:gdLst/>
              <a:ahLst/>
              <a:cxnLst/>
              <a:rect l="l" t="t" r="r" b="b"/>
              <a:pathLst>
                <a:path w="24129" h="51434">
                  <a:moveTo>
                    <a:pt x="23736" y="51282"/>
                  </a:moveTo>
                  <a:lnTo>
                    <a:pt x="2373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2902460" y="1565017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2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2902460" y="140470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2926196" y="16463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4">
                  <a:moveTo>
                    <a:pt x="0" y="355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2858380" y="1665469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25006" y="0"/>
                  </a:moveTo>
                  <a:lnTo>
                    <a:pt x="8902" y="2971"/>
                  </a:lnTo>
                  <a:lnTo>
                    <a:pt x="0" y="593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2815568" y="1676488"/>
              <a:ext cx="28575" cy="15240"/>
            </a:xfrm>
            <a:custGeom>
              <a:avLst/>
              <a:gdLst/>
              <a:ahLst/>
              <a:cxnLst/>
              <a:rect l="l" t="t" r="r" b="b"/>
              <a:pathLst>
                <a:path w="28575" h="15239">
                  <a:moveTo>
                    <a:pt x="27978" y="0"/>
                  </a:moveTo>
                  <a:lnTo>
                    <a:pt x="21196" y="2540"/>
                  </a:lnTo>
                  <a:lnTo>
                    <a:pt x="7213" y="10172"/>
                  </a:lnTo>
                  <a:lnTo>
                    <a:pt x="0" y="1483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2801600" y="17002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33" y="0"/>
                  </a:moveTo>
                  <a:lnTo>
                    <a:pt x="0" y="7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2906275" y="165995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8051" y="8051"/>
                  </a:lnTo>
                  <a:lnTo>
                    <a:pt x="8051" y="4241"/>
                  </a:lnTo>
                  <a:lnTo>
                    <a:pt x="0" y="42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2878300" y="45532"/>
              <a:ext cx="24765" cy="47625"/>
            </a:xfrm>
            <a:custGeom>
              <a:avLst/>
              <a:gdLst/>
              <a:ahLst/>
              <a:cxnLst/>
              <a:rect l="l" t="t" r="r" b="b"/>
              <a:pathLst>
                <a:path w="24765" h="47625">
                  <a:moveTo>
                    <a:pt x="0" y="47472"/>
                  </a:moveTo>
                  <a:lnTo>
                    <a:pt x="24155" y="47472"/>
                  </a:lnTo>
                  <a:lnTo>
                    <a:pt x="24155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2894407" y="12479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0" y="15684"/>
                  </a:moveTo>
                  <a:lnTo>
                    <a:pt x="8051" y="15684"/>
                  </a:lnTo>
                  <a:lnTo>
                    <a:pt x="8051" y="0"/>
                  </a:lnTo>
                  <a:lnTo>
                    <a:pt x="0" y="0"/>
                  </a:lnTo>
                  <a:lnTo>
                    <a:pt x="0" y="1568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4727959" y="1616302"/>
              <a:ext cx="71755" cy="86995"/>
            </a:xfrm>
            <a:custGeom>
              <a:avLst/>
              <a:gdLst/>
              <a:ahLst/>
              <a:cxnLst/>
              <a:rect l="l" t="t" r="r" b="b"/>
              <a:pathLst>
                <a:path w="71755" h="86994">
                  <a:moveTo>
                    <a:pt x="71628" y="86767"/>
                  </a:moveTo>
                  <a:lnTo>
                    <a:pt x="71628" y="0"/>
                  </a:lnTo>
                  <a:lnTo>
                    <a:pt x="0" y="0"/>
                  </a:lnTo>
                  <a:lnTo>
                    <a:pt x="0" y="86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4942425" y="1616302"/>
              <a:ext cx="71755" cy="86995"/>
            </a:xfrm>
            <a:custGeom>
              <a:avLst/>
              <a:gdLst/>
              <a:ahLst/>
              <a:cxnLst/>
              <a:rect l="l" t="t" r="r" b="b"/>
              <a:pathLst>
                <a:path w="71755" h="86994">
                  <a:moveTo>
                    <a:pt x="71628" y="86767"/>
                  </a:moveTo>
                  <a:lnTo>
                    <a:pt x="71628" y="0"/>
                  </a:lnTo>
                  <a:lnTo>
                    <a:pt x="0" y="0"/>
                  </a:lnTo>
                  <a:lnTo>
                    <a:pt x="0" y="86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5156890" y="1616302"/>
              <a:ext cx="71755" cy="86995"/>
            </a:xfrm>
            <a:custGeom>
              <a:avLst/>
              <a:gdLst/>
              <a:ahLst/>
              <a:cxnLst/>
              <a:rect l="l" t="t" r="r" b="b"/>
              <a:pathLst>
                <a:path w="71755" h="86994">
                  <a:moveTo>
                    <a:pt x="71628" y="86767"/>
                  </a:moveTo>
                  <a:lnTo>
                    <a:pt x="71628" y="0"/>
                  </a:lnTo>
                  <a:lnTo>
                    <a:pt x="0" y="0"/>
                  </a:lnTo>
                  <a:lnTo>
                    <a:pt x="0" y="86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5371779" y="1616302"/>
              <a:ext cx="71755" cy="86995"/>
            </a:xfrm>
            <a:custGeom>
              <a:avLst/>
              <a:gdLst/>
              <a:ahLst/>
              <a:cxnLst/>
              <a:rect l="l" t="t" r="r" b="b"/>
              <a:pathLst>
                <a:path w="71755" h="86994">
                  <a:moveTo>
                    <a:pt x="71208" y="86767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0" y="867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3995562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3998945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4013774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74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472387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475770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490611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5426036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429422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444263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3172448" y="1612488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5">
                  <a:moveTo>
                    <a:pt x="0" y="0"/>
                  </a:moveTo>
                  <a:lnTo>
                    <a:pt x="1669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5162390" y="922044"/>
              <a:ext cx="312420" cy="52069"/>
            </a:xfrm>
            <a:custGeom>
              <a:avLst/>
              <a:gdLst/>
              <a:ahLst/>
              <a:cxnLst/>
              <a:rect l="l" t="t" r="r" b="b"/>
              <a:pathLst>
                <a:path w="312419" h="52069">
                  <a:moveTo>
                    <a:pt x="838" y="51295"/>
                  </a:moveTo>
                  <a:lnTo>
                    <a:pt x="419" y="51295"/>
                  </a:lnTo>
                  <a:lnTo>
                    <a:pt x="0" y="51714"/>
                  </a:lnTo>
                  <a:lnTo>
                    <a:pt x="838" y="51295"/>
                  </a:lnTo>
                  <a:close/>
                </a:path>
                <a:path w="312419" h="52069">
                  <a:moveTo>
                    <a:pt x="312394" y="0"/>
                  </a:moveTo>
                  <a:lnTo>
                    <a:pt x="311531" y="0"/>
                  </a:lnTo>
                  <a:lnTo>
                    <a:pt x="311531" y="1689"/>
                  </a:lnTo>
                  <a:lnTo>
                    <a:pt x="312394" y="1689"/>
                  </a:lnTo>
                  <a:lnTo>
                    <a:pt x="312394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5162396" y="973330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50" y="0"/>
                  </a:moveTo>
                  <a:lnTo>
                    <a:pt x="0" y="419"/>
                  </a:lnTo>
                  <a:lnTo>
                    <a:pt x="431" y="0"/>
                  </a:lnTo>
                  <a:lnTo>
                    <a:pt x="85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83086" y="969939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5">
                  <a:moveTo>
                    <a:pt x="0" y="0"/>
                  </a:moveTo>
                  <a:lnTo>
                    <a:pt x="1669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3" name="object 9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092569" y="662305"/>
              <a:ext cx="684906" cy="658748"/>
            </a:xfrm>
            <a:prstGeom prst="rect">
              <a:avLst/>
            </a:prstGeom>
          </p:spPr>
        </p:pic>
        <p:sp>
          <p:nvSpPr>
            <p:cNvPr id="914" name="object 914"/>
            <p:cNvSpPr/>
            <p:nvPr/>
          </p:nvSpPr>
          <p:spPr>
            <a:xfrm>
              <a:off x="13092572" y="662315"/>
              <a:ext cx="685165" cy="659130"/>
            </a:xfrm>
            <a:custGeom>
              <a:avLst/>
              <a:gdLst/>
              <a:ahLst/>
              <a:cxnLst/>
              <a:rect l="l" t="t" r="r" b="b"/>
              <a:pathLst>
                <a:path w="685165" h="659130">
                  <a:moveTo>
                    <a:pt x="684904" y="254810"/>
                  </a:moveTo>
                  <a:lnTo>
                    <a:pt x="42316" y="0"/>
                  </a:lnTo>
                  <a:lnTo>
                    <a:pt x="0" y="658736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5" name="object 915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916" name="object 91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917" name="object 917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87579" y="121157"/>
            <a:ext cx="131445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25" dirty="0">
                <a:solidFill>
                  <a:srgbClr val="76777A"/>
                </a:solidFill>
                <a:latin typeface="Trebuchet MS"/>
                <a:cs typeface="Trebuchet MS"/>
              </a:rPr>
              <a:t>10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3105058" y="498775"/>
            <a:ext cx="0" cy="127635"/>
          </a:xfrm>
          <a:custGeom>
            <a:avLst/>
            <a:gdLst/>
            <a:ahLst/>
            <a:cxnLst/>
            <a:rect l="l" t="t" r="r" b="b"/>
            <a:pathLst>
              <a:path h="127634">
                <a:moveTo>
                  <a:pt x="0" y="0"/>
                </a:moveTo>
                <a:lnTo>
                  <a:pt x="0" y="1271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12801600" y="5232"/>
            <a:ext cx="2743200" cy="1704975"/>
            <a:chOff x="12801600" y="5232"/>
            <a:chExt cx="2743200" cy="1704975"/>
          </a:xfrm>
        </p:grpSpPr>
        <p:sp>
          <p:nvSpPr>
            <p:cNvPr id="5" name="object 5"/>
            <p:cNvSpPr/>
            <p:nvPr/>
          </p:nvSpPr>
          <p:spPr>
            <a:xfrm>
              <a:off x="12801600" y="5232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3438624" y="1272291"/>
              <a:ext cx="276225" cy="349250"/>
            </a:xfrm>
            <a:custGeom>
              <a:avLst/>
              <a:gdLst/>
              <a:ahLst/>
              <a:cxnLst/>
              <a:rect l="l" t="t" r="r" b="b"/>
              <a:pathLst>
                <a:path w="276225" h="349250">
                  <a:moveTo>
                    <a:pt x="275921" y="0"/>
                  </a:moveTo>
                  <a:lnTo>
                    <a:pt x="275921" y="349250"/>
                  </a:lnTo>
                </a:path>
                <a:path w="276225" h="349250">
                  <a:moveTo>
                    <a:pt x="0" y="0"/>
                  </a:moveTo>
                  <a:lnTo>
                    <a:pt x="0" y="349250"/>
                  </a:lnTo>
                </a:path>
              </a:pathLst>
            </a:custGeom>
            <a:ln w="3175">
              <a:solidFill>
                <a:srgbClr val="8080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773884" y="1577463"/>
              <a:ext cx="151739" cy="13244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962856" y="672765"/>
              <a:ext cx="150887" cy="27888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2902460" y="145713"/>
              <a:ext cx="0" cy="1476375"/>
            </a:xfrm>
            <a:custGeom>
              <a:avLst/>
              <a:gdLst/>
              <a:ahLst/>
              <a:cxnLst/>
              <a:rect l="l" t="t" r="r" b="b"/>
              <a:pathLst>
                <a:path h="1476375">
                  <a:moveTo>
                    <a:pt x="0" y="0"/>
                  </a:moveTo>
                  <a:lnTo>
                    <a:pt x="0" y="147583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926195" y="169873"/>
              <a:ext cx="0" cy="1452245"/>
            </a:xfrm>
            <a:custGeom>
              <a:avLst/>
              <a:gdLst/>
              <a:ahLst/>
              <a:cxnLst/>
              <a:rect l="l" t="t" r="r" b="b"/>
              <a:pathLst>
                <a:path h="1452245">
                  <a:moveTo>
                    <a:pt x="0" y="0"/>
                  </a:moveTo>
                  <a:lnTo>
                    <a:pt x="0" y="1451663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289131" y="1360029"/>
              <a:ext cx="152584" cy="160849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2913902" y="1633621"/>
              <a:ext cx="833119" cy="0"/>
            </a:xfrm>
            <a:custGeom>
              <a:avLst/>
              <a:gdLst/>
              <a:ahLst/>
              <a:cxnLst/>
              <a:rect l="l" t="t" r="r" b="b"/>
              <a:pathLst>
                <a:path w="833119">
                  <a:moveTo>
                    <a:pt x="0" y="0"/>
                  </a:moveTo>
                  <a:lnTo>
                    <a:pt x="832857" y="0"/>
                  </a:lnTo>
                </a:path>
              </a:pathLst>
            </a:custGeom>
            <a:ln w="8902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608016" y="978148"/>
              <a:ext cx="219125" cy="97053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408233" y="977719"/>
              <a:ext cx="82227" cy="129273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594873" y="978993"/>
              <a:ext cx="743585" cy="0"/>
            </a:xfrm>
            <a:custGeom>
              <a:avLst/>
              <a:gdLst/>
              <a:ahLst/>
              <a:cxnLst/>
              <a:rect l="l" t="t" r="r" b="b"/>
              <a:pathLst>
                <a:path w="743584">
                  <a:moveTo>
                    <a:pt x="0" y="0"/>
                  </a:moveTo>
                  <a:lnTo>
                    <a:pt x="743430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0" y="0"/>
            <a:ext cx="15548610" cy="8458200"/>
            <a:chOff x="0" y="0"/>
            <a:chExt cx="15548610" cy="8458200"/>
          </a:xfrm>
        </p:grpSpPr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4594873" y="955257"/>
              <a:ext cx="743585" cy="119380"/>
            </a:xfrm>
            <a:custGeom>
              <a:avLst/>
              <a:gdLst/>
              <a:ahLst/>
              <a:cxnLst/>
              <a:rect l="l" t="t" r="r" b="b"/>
              <a:pathLst>
                <a:path w="743584" h="119380">
                  <a:moveTo>
                    <a:pt x="0" y="119100"/>
                  </a:moveTo>
                  <a:lnTo>
                    <a:pt x="743419" y="119100"/>
                  </a:lnTo>
                  <a:lnTo>
                    <a:pt x="743419" y="0"/>
                  </a:lnTo>
                  <a:lnTo>
                    <a:pt x="0" y="0"/>
                  </a:lnTo>
                  <a:lnTo>
                    <a:pt x="0" y="1191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4210869" y="1477011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4210869" y="1429539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4210869" y="138164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4210869" y="133417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4171448" y="1278647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39420" y="39420"/>
                  </a:moveTo>
                  <a:lnTo>
                    <a:pt x="3942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123556" y="127865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4068035" y="127865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39839" y="0"/>
                  </a:moveTo>
                  <a:lnTo>
                    <a:pt x="0" y="0"/>
                  </a:ln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068032" y="133417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4068032" y="138164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4068032" y="1429539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4068032" y="147701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0" y="39839"/>
                  </a:lnTo>
                  <a:lnTo>
                    <a:pt x="39839" y="39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4123556" y="151685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4171451" y="151685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4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418706" y="1272293"/>
              <a:ext cx="316230" cy="349250"/>
            </a:xfrm>
            <a:custGeom>
              <a:avLst/>
              <a:gdLst/>
              <a:ahLst/>
              <a:cxnLst/>
              <a:rect l="l" t="t" r="r" b="b"/>
              <a:pathLst>
                <a:path w="316230" h="349250">
                  <a:moveTo>
                    <a:pt x="315760" y="0"/>
                  </a:moveTo>
                  <a:lnTo>
                    <a:pt x="315760" y="349250"/>
                  </a:lnTo>
                  <a:lnTo>
                    <a:pt x="0" y="349250"/>
                  </a:lnTo>
                  <a:lnTo>
                    <a:pt x="0" y="1864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418703" y="1272298"/>
              <a:ext cx="316230" cy="43815"/>
            </a:xfrm>
            <a:custGeom>
              <a:avLst/>
              <a:gdLst/>
              <a:ahLst/>
              <a:cxnLst/>
              <a:rect l="l" t="t" r="r" b="b"/>
              <a:pathLst>
                <a:path w="316230" h="43815">
                  <a:moveTo>
                    <a:pt x="0" y="43649"/>
                  </a:moveTo>
                  <a:lnTo>
                    <a:pt x="0" y="0"/>
                  </a:lnTo>
                  <a:lnTo>
                    <a:pt x="3157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403020" y="1256611"/>
              <a:ext cx="347345" cy="381000"/>
            </a:xfrm>
            <a:custGeom>
              <a:avLst/>
              <a:gdLst/>
              <a:ahLst/>
              <a:cxnLst/>
              <a:rect l="l" t="t" r="r" b="b"/>
              <a:pathLst>
                <a:path w="347344" h="381000">
                  <a:moveTo>
                    <a:pt x="347129" y="0"/>
                  </a:moveTo>
                  <a:lnTo>
                    <a:pt x="347129" y="380606"/>
                  </a:lnTo>
                  <a:lnTo>
                    <a:pt x="0" y="380606"/>
                  </a:lnTo>
                  <a:lnTo>
                    <a:pt x="0" y="2021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3403020" y="1256614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397090" y="1458782"/>
              <a:ext cx="27305" cy="12700"/>
            </a:xfrm>
            <a:custGeom>
              <a:avLst/>
              <a:gdLst/>
              <a:ahLst/>
              <a:cxnLst/>
              <a:rect l="l" t="t" r="r" b="b"/>
              <a:pathLst>
                <a:path w="27305" h="12700">
                  <a:moveTo>
                    <a:pt x="5930" y="12293"/>
                  </a:moveTo>
                  <a:lnTo>
                    <a:pt x="0" y="12293"/>
                  </a:lnTo>
                  <a:lnTo>
                    <a:pt x="0" y="0"/>
                  </a:lnTo>
                  <a:lnTo>
                    <a:pt x="26695" y="0"/>
                  </a:lnTo>
                  <a:lnTo>
                    <a:pt x="26695" y="12293"/>
                  </a:lnTo>
                  <a:lnTo>
                    <a:pt x="21615" y="122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397506" y="1303658"/>
              <a:ext cx="27305" cy="12700"/>
            </a:xfrm>
            <a:custGeom>
              <a:avLst/>
              <a:gdLst/>
              <a:ahLst/>
              <a:cxnLst/>
              <a:rect l="l" t="t" r="r" b="b"/>
              <a:pathLst>
                <a:path w="27305" h="12700">
                  <a:moveTo>
                    <a:pt x="21196" y="0"/>
                  </a:moveTo>
                  <a:lnTo>
                    <a:pt x="26708" y="0"/>
                  </a:lnTo>
                  <a:lnTo>
                    <a:pt x="26708" y="12293"/>
                  </a:lnTo>
                  <a:lnTo>
                    <a:pt x="0" y="12293"/>
                  </a:lnTo>
                  <a:lnTo>
                    <a:pt x="0" y="0"/>
                  </a:lnTo>
                  <a:lnTo>
                    <a:pt x="55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3454730" y="1467262"/>
              <a:ext cx="224790" cy="114935"/>
            </a:xfrm>
            <a:custGeom>
              <a:avLst/>
              <a:gdLst/>
              <a:ahLst/>
              <a:cxnLst/>
              <a:rect l="l" t="t" r="r" b="b"/>
              <a:pathLst>
                <a:path w="224790" h="114934">
                  <a:moveTo>
                    <a:pt x="0" y="0"/>
                  </a:moveTo>
                  <a:lnTo>
                    <a:pt x="19494" y="0"/>
                  </a:lnTo>
                  <a:lnTo>
                    <a:pt x="19494" y="114858"/>
                  </a:lnTo>
                  <a:lnTo>
                    <a:pt x="224218" y="114858"/>
                  </a:lnTo>
                  <a:lnTo>
                    <a:pt x="2242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678944" y="131170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3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3454730" y="1311705"/>
              <a:ext cx="224790" cy="6985"/>
            </a:xfrm>
            <a:custGeom>
              <a:avLst/>
              <a:gdLst/>
              <a:ahLst/>
              <a:cxnLst/>
              <a:rect l="l" t="t" r="r" b="b"/>
              <a:pathLst>
                <a:path w="224790" h="6984">
                  <a:moveTo>
                    <a:pt x="0" y="6362"/>
                  </a:moveTo>
                  <a:lnTo>
                    <a:pt x="19494" y="6362"/>
                  </a:lnTo>
                  <a:lnTo>
                    <a:pt x="19494" y="0"/>
                  </a:lnTo>
                  <a:lnTo>
                    <a:pt x="2242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3506440" y="159526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709460" y="1304081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3443286" y="1374437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3443286" y="1304080"/>
              <a:ext cx="266700" cy="55880"/>
            </a:xfrm>
            <a:custGeom>
              <a:avLst/>
              <a:gdLst/>
              <a:ahLst/>
              <a:cxnLst/>
              <a:rect l="l" t="t" r="r" b="b"/>
              <a:pathLst>
                <a:path w="266700" h="55880">
                  <a:moveTo>
                    <a:pt x="0" y="55524"/>
                  </a:moveTo>
                  <a:lnTo>
                    <a:pt x="0" y="0"/>
                  </a:lnTo>
                  <a:lnTo>
                    <a:pt x="2661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448372" y="1311716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69">
                  <a:moveTo>
                    <a:pt x="0" y="166141"/>
                  </a:moveTo>
                  <a:lnTo>
                    <a:pt x="0" y="157670"/>
                  </a:lnTo>
                  <a:lnTo>
                    <a:pt x="6350" y="157670"/>
                  </a:lnTo>
                  <a:lnTo>
                    <a:pt x="6350" y="0"/>
                  </a:lnTo>
                  <a:lnTo>
                    <a:pt x="0" y="0"/>
                  </a:lnTo>
                  <a:lnTo>
                    <a:pt x="0" y="157670"/>
                  </a:lnTo>
                  <a:lnTo>
                    <a:pt x="6350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448372" y="148591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448372" y="150964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448372" y="153338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448372" y="155754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3448372" y="1581275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0" y="0"/>
                  </a:moveTo>
                  <a:lnTo>
                    <a:pt x="0" y="8470"/>
                  </a:lnTo>
                  <a:lnTo>
                    <a:pt x="6350" y="8470"/>
                  </a:lnTo>
                  <a:lnTo>
                    <a:pt x="63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3454730" y="15575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3454730" y="153338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3454730" y="150964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3454730" y="148590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3454730" y="146938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3433538" y="1359606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0" y="14833"/>
                  </a:moveTo>
                  <a:lnTo>
                    <a:pt x="12712" y="14833"/>
                  </a:lnTo>
                  <a:lnTo>
                    <a:pt x="12712" y="0"/>
                  </a:lnTo>
                  <a:lnTo>
                    <a:pt x="0" y="0"/>
                  </a:lnTo>
                  <a:lnTo>
                    <a:pt x="0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3435657" y="137189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3435657" y="1370201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3435657" y="1368506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3435657" y="1366810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3435657" y="136511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3435657" y="1363844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435657" y="1362148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443286" y="135960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567047" y="1595266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0" y="16103"/>
                  </a:moveTo>
                  <a:lnTo>
                    <a:pt x="6362" y="16103"/>
                  </a:lnTo>
                  <a:lnTo>
                    <a:pt x="6362" y="3390"/>
                  </a:lnTo>
                  <a:lnTo>
                    <a:pt x="12712" y="3390"/>
                  </a:lnTo>
                  <a:lnTo>
                    <a:pt x="12712" y="16103"/>
                  </a:lnTo>
                  <a:lnTo>
                    <a:pt x="19075" y="16103"/>
                  </a:lnTo>
                  <a:lnTo>
                    <a:pt x="19075" y="12293"/>
                  </a:lnTo>
                  <a:lnTo>
                    <a:pt x="16103" y="12293"/>
                  </a:lnTo>
                  <a:lnTo>
                    <a:pt x="16103" y="0"/>
                  </a:lnTo>
                  <a:lnTo>
                    <a:pt x="2971" y="0"/>
                  </a:lnTo>
                  <a:lnTo>
                    <a:pt x="2971" y="12293"/>
                  </a:lnTo>
                  <a:lnTo>
                    <a:pt x="0" y="12293"/>
                  </a:ln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506440" y="1283313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567047" y="1282466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0" y="0"/>
                  </a:moveTo>
                  <a:lnTo>
                    <a:pt x="6362" y="0"/>
                  </a:lnTo>
                  <a:lnTo>
                    <a:pt x="6362" y="12712"/>
                  </a:lnTo>
                  <a:lnTo>
                    <a:pt x="12712" y="12712"/>
                  </a:lnTo>
                  <a:lnTo>
                    <a:pt x="12712" y="0"/>
                  </a:lnTo>
                  <a:lnTo>
                    <a:pt x="19075" y="0"/>
                  </a:lnTo>
                  <a:lnTo>
                    <a:pt x="19075" y="3810"/>
                  </a:lnTo>
                  <a:lnTo>
                    <a:pt x="16103" y="3810"/>
                  </a:lnTo>
                  <a:lnTo>
                    <a:pt x="16103" y="16103"/>
                  </a:lnTo>
                  <a:lnTo>
                    <a:pt x="2971" y="16103"/>
                  </a:lnTo>
                  <a:lnTo>
                    <a:pt x="2971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3403020" y="1256611"/>
              <a:ext cx="347345" cy="0"/>
            </a:xfrm>
            <a:custGeom>
              <a:avLst/>
              <a:gdLst/>
              <a:ahLst/>
              <a:cxnLst/>
              <a:rect l="l" t="t" r="r" b="b"/>
              <a:pathLst>
                <a:path w="347344">
                  <a:moveTo>
                    <a:pt x="0" y="0"/>
                  </a:moveTo>
                  <a:lnTo>
                    <a:pt x="347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3424634" y="1311287"/>
              <a:ext cx="5715" cy="158115"/>
            </a:xfrm>
            <a:custGeom>
              <a:avLst/>
              <a:gdLst/>
              <a:ahLst/>
              <a:cxnLst/>
              <a:rect l="l" t="t" r="r" b="b"/>
              <a:pathLst>
                <a:path w="5715" h="158115">
                  <a:moveTo>
                    <a:pt x="5511" y="157670"/>
                  </a:moveTo>
                  <a:lnTo>
                    <a:pt x="0" y="157670"/>
                  </a:lnTo>
                  <a:lnTo>
                    <a:pt x="0" y="0"/>
                  </a:lnTo>
                  <a:lnTo>
                    <a:pt x="5511" y="0"/>
                  </a:lnTo>
                  <a:lnTo>
                    <a:pt x="5511" y="15767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3418703" y="1300266"/>
              <a:ext cx="15240" cy="247650"/>
            </a:xfrm>
            <a:custGeom>
              <a:avLst/>
              <a:gdLst/>
              <a:ahLst/>
              <a:cxnLst/>
              <a:rect l="l" t="t" r="r" b="b"/>
              <a:pathLst>
                <a:path w="15240" h="247650">
                  <a:moveTo>
                    <a:pt x="0" y="0"/>
                  </a:moveTo>
                  <a:lnTo>
                    <a:pt x="14833" y="0"/>
                  </a:lnTo>
                  <a:lnTo>
                    <a:pt x="14833" y="247522"/>
                  </a:lnTo>
                  <a:lnTo>
                    <a:pt x="0" y="247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443286" y="1589752"/>
              <a:ext cx="266700" cy="0"/>
            </a:xfrm>
            <a:custGeom>
              <a:avLst/>
              <a:gdLst/>
              <a:ahLst/>
              <a:cxnLst/>
              <a:rect l="l" t="t" r="r" b="b"/>
              <a:pathLst>
                <a:path w="266700">
                  <a:moveTo>
                    <a:pt x="0" y="0"/>
                  </a:moveTo>
                  <a:lnTo>
                    <a:pt x="2661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678946" y="1467262"/>
              <a:ext cx="19685" cy="114935"/>
            </a:xfrm>
            <a:custGeom>
              <a:avLst/>
              <a:gdLst/>
              <a:ahLst/>
              <a:cxnLst/>
              <a:rect l="l" t="t" r="r" b="b"/>
              <a:pathLst>
                <a:path w="19684" h="114934">
                  <a:moveTo>
                    <a:pt x="19494" y="0"/>
                  </a:moveTo>
                  <a:lnTo>
                    <a:pt x="0" y="0"/>
                  </a:lnTo>
                  <a:lnTo>
                    <a:pt x="0" y="1148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678946" y="1311705"/>
              <a:ext cx="19685" cy="6985"/>
            </a:xfrm>
            <a:custGeom>
              <a:avLst/>
              <a:gdLst/>
              <a:ahLst/>
              <a:cxnLst/>
              <a:rect l="l" t="t" r="r" b="b"/>
              <a:pathLst>
                <a:path w="19684" h="6984">
                  <a:moveTo>
                    <a:pt x="19494" y="6362"/>
                  </a:moveTo>
                  <a:lnTo>
                    <a:pt x="0" y="6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3709460" y="1374437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709460" y="1304080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698435" y="1311716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69">
                  <a:moveTo>
                    <a:pt x="6362" y="166141"/>
                  </a:moveTo>
                  <a:lnTo>
                    <a:pt x="6362" y="157670"/>
                  </a:lnTo>
                  <a:lnTo>
                    <a:pt x="0" y="157670"/>
                  </a:lnTo>
                  <a:lnTo>
                    <a:pt x="0" y="0"/>
                  </a:lnTo>
                  <a:lnTo>
                    <a:pt x="6362" y="0"/>
                  </a:lnTo>
                  <a:lnTo>
                    <a:pt x="6362" y="157670"/>
                  </a:lnTo>
                  <a:lnTo>
                    <a:pt x="0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704797" y="148591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3704797" y="150964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3704797" y="153338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3704797" y="1557541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698435" y="1581275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6362" y="0"/>
                  </a:moveTo>
                  <a:lnTo>
                    <a:pt x="6362" y="8470"/>
                  </a:lnTo>
                  <a:lnTo>
                    <a:pt x="0" y="8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698441" y="1557539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698441" y="153338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698441" y="150964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3698441" y="148590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3698441" y="146938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706919" y="1359606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12712" y="14833"/>
                  </a:moveTo>
                  <a:lnTo>
                    <a:pt x="0" y="14833"/>
                  </a:lnTo>
                  <a:lnTo>
                    <a:pt x="0" y="0"/>
                  </a:lnTo>
                  <a:lnTo>
                    <a:pt x="12712" y="0"/>
                  </a:lnTo>
                  <a:lnTo>
                    <a:pt x="12712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3710730" y="137189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3710730" y="1370201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3710730" y="1368506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3710730" y="1366810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3710730" y="136511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3710730" y="1363844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3710730" y="1362148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3709885" y="1359606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2902462" y="50773"/>
              <a:ext cx="2642870" cy="24130"/>
            </a:xfrm>
            <a:custGeom>
              <a:avLst/>
              <a:gdLst/>
              <a:ahLst/>
              <a:cxnLst/>
              <a:rect l="l" t="t" r="r" b="b"/>
              <a:pathLst>
                <a:path w="2642869" h="24130">
                  <a:moveTo>
                    <a:pt x="0" y="0"/>
                  </a:moveTo>
                  <a:lnTo>
                    <a:pt x="0" y="23736"/>
                  </a:lnTo>
                  <a:lnTo>
                    <a:pt x="2642338" y="23736"/>
                  </a:lnTo>
                  <a:lnTo>
                    <a:pt x="2642338" y="16222"/>
                  </a:lnTo>
                  <a:lnTo>
                    <a:pt x="0" y="0"/>
                  </a:lnTo>
                  <a:close/>
                </a:path>
                <a:path w="2642869" h="24130">
                  <a:moveTo>
                    <a:pt x="2642338" y="0"/>
                  </a:moveTo>
                  <a:lnTo>
                    <a:pt x="0" y="0"/>
                  </a:lnTo>
                  <a:lnTo>
                    <a:pt x="2642338" y="16222"/>
                  </a:lnTo>
                  <a:lnTo>
                    <a:pt x="26423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2902462" y="50773"/>
              <a:ext cx="2642870" cy="24130"/>
            </a:xfrm>
            <a:custGeom>
              <a:avLst/>
              <a:gdLst/>
              <a:ahLst/>
              <a:cxnLst/>
              <a:rect l="l" t="t" r="r" b="b"/>
              <a:pathLst>
                <a:path w="2642869" h="24130">
                  <a:moveTo>
                    <a:pt x="2642338" y="0"/>
                  </a:moveTo>
                  <a:lnTo>
                    <a:pt x="0" y="0"/>
                  </a:lnTo>
                  <a:lnTo>
                    <a:pt x="2642338" y="16222"/>
                  </a:lnTo>
                </a:path>
                <a:path w="2642869" h="24130">
                  <a:moveTo>
                    <a:pt x="0" y="0"/>
                  </a:moveTo>
                  <a:lnTo>
                    <a:pt x="2642338" y="16222"/>
                  </a:lnTo>
                </a:path>
                <a:path w="2642869" h="24130">
                  <a:moveTo>
                    <a:pt x="2642338" y="23736"/>
                  </a:moveTo>
                  <a:lnTo>
                    <a:pt x="0" y="2373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2902459" y="7450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30">
                  <a:moveTo>
                    <a:pt x="0" y="0"/>
                  </a:moveTo>
                  <a:lnTo>
                    <a:pt x="0" y="23736"/>
                  </a:lnTo>
                  <a:lnTo>
                    <a:pt x="23736" y="23736"/>
                  </a:lnTo>
                  <a:lnTo>
                    <a:pt x="0" y="0"/>
                  </a:lnTo>
                  <a:close/>
                </a:path>
                <a:path w="24129" h="24130">
                  <a:moveTo>
                    <a:pt x="23736" y="0"/>
                  </a:moveTo>
                  <a:lnTo>
                    <a:pt x="0" y="0"/>
                  </a:lnTo>
                  <a:lnTo>
                    <a:pt x="23736" y="23736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902459" y="7450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29" h="24130">
                  <a:moveTo>
                    <a:pt x="23736" y="0"/>
                  </a:moveTo>
                  <a:lnTo>
                    <a:pt x="0" y="0"/>
                  </a:lnTo>
                  <a:lnTo>
                    <a:pt x="23736" y="23736"/>
                  </a:lnTo>
                  <a:lnTo>
                    <a:pt x="23736" y="0"/>
                  </a:lnTo>
                  <a:close/>
                </a:path>
                <a:path w="24129" h="24130">
                  <a:moveTo>
                    <a:pt x="0" y="0"/>
                  </a:moveTo>
                  <a:lnTo>
                    <a:pt x="23736" y="23736"/>
                  </a:lnTo>
                  <a:lnTo>
                    <a:pt x="0" y="2373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2902459" y="98243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29" h="38100">
                  <a:moveTo>
                    <a:pt x="0" y="0"/>
                  </a:moveTo>
                  <a:lnTo>
                    <a:pt x="0" y="37719"/>
                  </a:lnTo>
                  <a:lnTo>
                    <a:pt x="23736" y="37719"/>
                  </a:lnTo>
                  <a:lnTo>
                    <a:pt x="0" y="0"/>
                  </a:lnTo>
                  <a:close/>
                </a:path>
                <a:path w="24129" h="38100">
                  <a:moveTo>
                    <a:pt x="23736" y="0"/>
                  </a:moveTo>
                  <a:lnTo>
                    <a:pt x="0" y="0"/>
                  </a:lnTo>
                  <a:lnTo>
                    <a:pt x="23736" y="37719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2902459" y="98243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29" h="38100">
                  <a:moveTo>
                    <a:pt x="23736" y="0"/>
                  </a:moveTo>
                  <a:lnTo>
                    <a:pt x="0" y="0"/>
                  </a:lnTo>
                  <a:lnTo>
                    <a:pt x="23736" y="37719"/>
                  </a:lnTo>
                  <a:lnTo>
                    <a:pt x="23736" y="0"/>
                  </a:lnTo>
                  <a:close/>
                </a:path>
                <a:path w="24129" h="38100">
                  <a:moveTo>
                    <a:pt x="0" y="0"/>
                  </a:moveTo>
                  <a:lnTo>
                    <a:pt x="23736" y="37719"/>
                  </a:lnTo>
                  <a:lnTo>
                    <a:pt x="0" y="3771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2902458" y="135971"/>
              <a:ext cx="33655" cy="10160"/>
            </a:xfrm>
            <a:custGeom>
              <a:avLst/>
              <a:gdLst/>
              <a:ahLst/>
              <a:cxnLst/>
              <a:rect l="l" t="t" r="r" b="b"/>
              <a:pathLst>
                <a:path w="33654" h="10160">
                  <a:moveTo>
                    <a:pt x="0" y="0"/>
                  </a:moveTo>
                  <a:lnTo>
                    <a:pt x="0" y="9740"/>
                  </a:lnTo>
                  <a:lnTo>
                    <a:pt x="33489" y="9740"/>
                  </a:lnTo>
                  <a:lnTo>
                    <a:pt x="0" y="0"/>
                  </a:lnTo>
                  <a:close/>
                </a:path>
                <a:path w="33654" h="10160">
                  <a:moveTo>
                    <a:pt x="23736" y="0"/>
                  </a:moveTo>
                  <a:lnTo>
                    <a:pt x="0" y="0"/>
                  </a:lnTo>
                  <a:lnTo>
                    <a:pt x="33489" y="9740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2902459" y="135964"/>
              <a:ext cx="33655" cy="10160"/>
            </a:xfrm>
            <a:custGeom>
              <a:avLst/>
              <a:gdLst/>
              <a:ahLst/>
              <a:cxnLst/>
              <a:rect l="l" t="t" r="r" b="b"/>
              <a:pathLst>
                <a:path w="33654" h="10160">
                  <a:moveTo>
                    <a:pt x="23736" y="0"/>
                  </a:moveTo>
                  <a:lnTo>
                    <a:pt x="0" y="0"/>
                  </a:lnTo>
                  <a:lnTo>
                    <a:pt x="33489" y="9753"/>
                  </a:lnTo>
                  <a:lnTo>
                    <a:pt x="23736" y="0"/>
                  </a:lnTo>
                  <a:close/>
                </a:path>
                <a:path w="33654" h="10160">
                  <a:moveTo>
                    <a:pt x="0" y="0"/>
                  </a:moveTo>
                  <a:lnTo>
                    <a:pt x="33489" y="9753"/>
                  </a:lnTo>
                  <a:lnTo>
                    <a:pt x="0" y="975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2902465" y="145713"/>
              <a:ext cx="61594" cy="28575"/>
            </a:xfrm>
            <a:custGeom>
              <a:avLst/>
              <a:gdLst/>
              <a:ahLst/>
              <a:cxnLst/>
              <a:rect l="l" t="t" r="r" b="b"/>
              <a:pathLst>
                <a:path w="61595" h="28575">
                  <a:moveTo>
                    <a:pt x="0" y="0"/>
                  </a:moveTo>
                  <a:lnTo>
                    <a:pt x="27965" y="27978"/>
                  </a:lnTo>
                  <a:lnTo>
                    <a:pt x="61455" y="27978"/>
                  </a:lnTo>
                  <a:lnTo>
                    <a:pt x="0" y="0"/>
                  </a:lnTo>
                  <a:close/>
                </a:path>
                <a:path w="61595" h="28575">
                  <a:moveTo>
                    <a:pt x="33477" y="0"/>
                  </a:moveTo>
                  <a:lnTo>
                    <a:pt x="0" y="0"/>
                  </a:lnTo>
                  <a:lnTo>
                    <a:pt x="61455" y="27978"/>
                  </a:lnTo>
                  <a:lnTo>
                    <a:pt x="334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2902465" y="145713"/>
              <a:ext cx="61594" cy="28575"/>
            </a:xfrm>
            <a:custGeom>
              <a:avLst/>
              <a:gdLst/>
              <a:ahLst/>
              <a:cxnLst/>
              <a:rect l="l" t="t" r="r" b="b"/>
              <a:pathLst>
                <a:path w="61595" h="28575">
                  <a:moveTo>
                    <a:pt x="33477" y="0"/>
                  </a:moveTo>
                  <a:lnTo>
                    <a:pt x="0" y="0"/>
                  </a:lnTo>
                  <a:lnTo>
                    <a:pt x="61455" y="27978"/>
                  </a:lnTo>
                  <a:lnTo>
                    <a:pt x="33477" y="0"/>
                  </a:lnTo>
                  <a:close/>
                </a:path>
                <a:path w="61595" h="28575">
                  <a:moveTo>
                    <a:pt x="0" y="0"/>
                  </a:moveTo>
                  <a:lnTo>
                    <a:pt x="61455" y="27978"/>
                  </a:lnTo>
                  <a:lnTo>
                    <a:pt x="27965" y="2797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2930438" y="173690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0" y="0"/>
                  </a:moveTo>
                  <a:lnTo>
                    <a:pt x="2540" y="2959"/>
                  </a:lnTo>
                  <a:lnTo>
                    <a:pt x="30505" y="2959"/>
                  </a:lnTo>
                  <a:lnTo>
                    <a:pt x="0" y="0"/>
                  </a:lnTo>
                  <a:close/>
                </a:path>
                <a:path w="33654" h="3175">
                  <a:moveTo>
                    <a:pt x="33477" y="0"/>
                  </a:moveTo>
                  <a:lnTo>
                    <a:pt x="0" y="0"/>
                  </a:lnTo>
                  <a:lnTo>
                    <a:pt x="30505" y="2959"/>
                  </a:lnTo>
                  <a:lnTo>
                    <a:pt x="334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2930440" y="173687"/>
              <a:ext cx="33655" cy="3175"/>
            </a:xfrm>
            <a:custGeom>
              <a:avLst/>
              <a:gdLst/>
              <a:ahLst/>
              <a:cxnLst/>
              <a:rect l="l" t="t" r="r" b="b"/>
              <a:pathLst>
                <a:path w="33654" h="3175">
                  <a:moveTo>
                    <a:pt x="33477" y="0"/>
                  </a:moveTo>
                  <a:lnTo>
                    <a:pt x="0" y="0"/>
                  </a:lnTo>
                  <a:lnTo>
                    <a:pt x="30505" y="2971"/>
                  </a:lnTo>
                  <a:lnTo>
                    <a:pt x="33477" y="0"/>
                  </a:lnTo>
                  <a:close/>
                </a:path>
                <a:path w="33654" h="3175">
                  <a:moveTo>
                    <a:pt x="0" y="0"/>
                  </a:moveTo>
                  <a:lnTo>
                    <a:pt x="30505" y="2971"/>
                  </a:lnTo>
                  <a:lnTo>
                    <a:pt x="2539" y="2971"/>
                  </a:lnTo>
                  <a:lnTo>
                    <a:pt x="0" y="0"/>
                  </a:lnTo>
                  <a:close/>
                </a:path>
                <a:path w="33654" h="3175">
                  <a:moveTo>
                    <a:pt x="30505" y="2971"/>
                  </a:moveTo>
                  <a:lnTo>
                    <a:pt x="2539" y="2971"/>
                  </a:lnTo>
                  <a:lnTo>
                    <a:pt x="30505" y="2971"/>
                  </a:lnTo>
                  <a:close/>
                </a:path>
                <a:path w="33654" h="3175">
                  <a:moveTo>
                    <a:pt x="2539" y="2971"/>
                  </a:moveTo>
                  <a:lnTo>
                    <a:pt x="30505" y="2971"/>
                  </a:lnTo>
                  <a:lnTo>
                    <a:pt x="2539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2932976" y="176654"/>
              <a:ext cx="22860" cy="14604"/>
            </a:xfrm>
            <a:custGeom>
              <a:avLst/>
              <a:gdLst/>
              <a:ahLst/>
              <a:cxnLst/>
              <a:rect l="l" t="t" r="r" b="b"/>
              <a:pathLst>
                <a:path w="22859" h="14605">
                  <a:moveTo>
                    <a:pt x="0" y="0"/>
                  </a:moveTo>
                  <a:lnTo>
                    <a:pt x="13982" y="13982"/>
                  </a:lnTo>
                  <a:lnTo>
                    <a:pt x="22466" y="5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2932976" y="176654"/>
              <a:ext cx="22860" cy="14604"/>
            </a:xfrm>
            <a:custGeom>
              <a:avLst/>
              <a:gdLst/>
              <a:ahLst/>
              <a:cxnLst/>
              <a:rect l="l" t="t" r="r" b="b"/>
              <a:pathLst>
                <a:path w="22859" h="14605">
                  <a:moveTo>
                    <a:pt x="0" y="0"/>
                  </a:moveTo>
                  <a:lnTo>
                    <a:pt x="5511" y="5511"/>
                  </a:lnTo>
                  <a:lnTo>
                    <a:pt x="22466" y="5511"/>
                  </a:lnTo>
                  <a:lnTo>
                    <a:pt x="0" y="0"/>
                  </a:lnTo>
                  <a:close/>
                </a:path>
                <a:path w="22859" h="14605">
                  <a:moveTo>
                    <a:pt x="5511" y="5511"/>
                  </a:moveTo>
                  <a:lnTo>
                    <a:pt x="22466" y="5511"/>
                  </a:lnTo>
                  <a:lnTo>
                    <a:pt x="13982" y="13982"/>
                  </a:lnTo>
                  <a:lnTo>
                    <a:pt x="5511" y="55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2932976" y="176650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4">
                  <a:moveTo>
                    <a:pt x="27965" y="0"/>
                  </a:moveTo>
                  <a:lnTo>
                    <a:pt x="0" y="0"/>
                  </a:lnTo>
                  <a:lnTo>
                    <a:pt x="22453" y="5511"/>
                  </a:lnTo>
                  <a:lnTo>
                    <a:pt x="2796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2932976" y="176654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4">
                  <a:moveTo>
                    <a:pt x="0" y="0"/>
                  </a:moveTo>
                  <a:lnTo>
                    <a:pt x="27978" y="0"/>
                  </a:lnTo>
                  <a:lnTo>
                    <a:pt x="22466" y="55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2902460" y="50768"/>
              <a:ext cx="2642870" cy="140335"/>
            </a:xfrm>
            <a:custGeom>
              <a:avLst/>
              <a:gdLst/>
              <a:ahLst/>
              <a:cxnLst/>
              <a:rect l="l" t="t" r="r" b="b"/>
              <a:pathLst>
                <a:path w="2642869" h="140335">
                  <a:moveTo>
                    <a:pt x="2642339" y="0"/>
                  </a:moveTo>
                  <a:lnTo>
                    <a:pt x="0" y="0"/>
                  </a:lnTo>
                  <a:lnTo>
                    <a:pt x="0" y="94945"/>
                  </a:lnTo>
                  <a:lnTo>
                    <a:pt x="44500" y="1398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3048262" y="291517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5">
                  <a:moveTo>
                    <a:pt x="0" y="0"/>
                  </a:moveTo>
                  <a:lnTo>
                    <a:pt x="44932" y="449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116924" y="326271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0" y="0"/>
                  </a:moveTo>
                  <a:lnTo>
                    <a:pt x="0" y="220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116924" y="63398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2926196" y="1645277"/>
              <a:ext cx="808355" cy="0"/>
            </a:xfrm>
            <a:custGeom>
              <a:avLst/>
              <a:gdLst/>
              <a:ahLst/>
              <a:cxnLst/>
              <a:rect l="l" t="t" r="r" b="b"/>
              <a:pathLst>
                <a:path w="808355">
                  <a:moveTo>
                    <a:pt x="0" y="0"/>
                  </a:moveTo>
                  <a:lnTo>
                    <a:pt x="8082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3057168" y="1657568"/>
              <a:ext cx="604520" cy="0"/>
            </a:xfrm>
            <a:custGeom>
              <a:avLst/>
              <a:gdLst/>
              <a:ahLst/>
              <a:cxnLst/>
              <a:rect l="l" t="t" r="r" b="b"/>
              <a:pathLst>
                <a:path w="604519">
                  <a:moveTo>
                    <a:pt x="603973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3063101" y="1651210"/>
              <a:ext cx="604520" cy="0"/>
            </a:xfrm>
            <a:custGeom>
              <a:avLst/>
              <a:gdLst/>
              <a:ahLst/>
              <a:cxnLst/>
              <a:rect l="l" t="t" r="r" b="b"/>
              <a:pathLst>
                <a:path w="604519">
                  <a:moveTo>
                    <a:pt x="603973" y="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2902460" y="1621541"/>
              <a:ext cx="191135" cy="86995"/>
            </a:xfrm>
            <a:custGeom>
              <a:avLst/>
              <a:gdLst/>
              <a:ahLst/>
              <a:cxnLst/>
              <a:rect l="l" t="t" r="r" b="b"/>
              <a:pathLst>
                <a:path w="191134" h="86994">
                  <a:moveTo>
                    <a:pt x="190728" y="0"/>
                  </a:moveTo>
                  <a:lnTo>
                    <a:pt x="0" y="0"/>
                  </a:lnTo>
                  <a:lnTo>
                    <a:pt x="0" y="867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5489184" y="127229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4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2926198" y="74508"/>
              <a:ext cx="2618740" cy="99695"/>
            </a:xfrm>
            <a:custGeom>
              <a:avLst/>
              <a:gdLst/>
              <a:ahLst/>
              <a:cxnLst/>
              <a:rect l="l" t="t" r="r" b="b"/>
              <a:pathLst>
                <a:path w="2618740" h="99695">
                  <a:moveTo>
                    <a:pt x="2618602" y="0"/>
                  </a:moveTo>
                  <a:lnTo>
                    <a:pt x="0" y="0"/>
                  </a:lnTo>
                  <a:lnTo>
                    <a:pt x="0" y="61455"/>
                  </a:lnTo>
                  <a:lnTo>
                    <a:pt x="37719" y="991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3065216" y="274986"/>
              <a:ext cx="52069" cy="51435"/>
            </a:xfrm>
            <a:custGeom>
              <a:avLst/>
              <a:gdLst/>
              <a:ahLst/>
              <a:cxnLst/>
              <a:rect l="l" t="t" r="r" b="b"/>
              <a:pathLst>
                <a:path w="52069" h="51435">
                  <a:moveTo>
                    <a:pt x="0" y="0"/>
                  </a:moveTo>
                  <a:lnTo>
                    <a:pt x="51714" y="512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2902459" y="1645277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29" h="20319">
                  <a:moveTo>
                    <a:pt x="23736" y="0"/>
                  </a:moveTo>
                  <a:lnTo>
                    <a:pt x="23736" y="19926"/>
                  </a:lnTo>
                  <a:lnTo>
                    <a:pt x="0" y="199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3734467" y="162154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3057164" y="164527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0" y="12293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3608208" y="1645277"/>
              <a:ext cx="65405" cy="63500"/>
            </a:xfrm>
            <a:custGeom>
              <a:avLst/>
              <a:gdLst/>
              <a:ahLst/>
              <a:cxnLst/>
              <a:rect l="l" t="t" r="r" b="b"/>
              <a:pathLst>
                <a:path w="65405" h="63500">
                  <a:moveTo>
                    <a:pt x="64801" y="0"/>
                  </a:moveTo>
                  <a:lnTo>
                    <a:pt x="0" y="63025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148713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146174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105058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102519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063097" y="1645280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5930"/>
                  </a:moveTo>
                  <a:lnTo>
                    <a:pt x="0" y="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3192369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189830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3236026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3233486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3279682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3277143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3323337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3320797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3367418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3364877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3411074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3408533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3454730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3452189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3498385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3495845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3542041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3539502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3093188" y="160162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3093188" y="673400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3093188" y="34831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3093188" y="63398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3048262" y="274981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4" h="17145">
                  <a:moveTo>
                    <a:pt x="0" y="16535"/>
                  </a:moveTo>
                  <a:lnTo>
                    <a:pt x="16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2946963" y="173687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4">
                  <a:moveTo>
                    <a:pt x="0" y="16954"/>
                  </a:moveTo>
                  <a:lnTo>
                    <a:pt x="169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3116924" y="16016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9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3093189" y="336444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0" y="0"/>
                  </a:moveTo>
                  <a:lnTo>
                    <a:pt x="0" y="118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3093189" y="63398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3093189" y="160162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19">
                  <a:moveTo>
                    <a:pt x="0" y="0"/>
                  </a:moveTo>
                  <a:lnTo>
                    <a:pt x="0" y="1992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3116924" y="1621541"/>
              <a:ext cx="617855" cy="0"/>
            </a:xfrm>
            <a:custGeom>
              <a:avLst/>
              <a:gdLst/>
              <a:ahLst/>
              <a:cxnLst/>
              <a:rect l="l" t="t" r="r" b="b"/>
              <a:pathLst>
                <a:path w="617855">
                  <a:moveTo>
                    <a:pt x="0" y="0"/>
                  </a:moveTo>
                  <a:lnTo>
                    <a:pt x="6175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3418703" y="1458790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h="163194">
                  <a:moveTo>
                    <a:pt x="0" y="1627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3418703" y="1272298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5">
                  <a:moveTo>
                    <a:pt x="0" y="436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3394966" y="1458790"/>
              <a:ext cx="24130" cy="163195"/>
            </a:xfrm>
            <a:custGeom>
              <a:avLst/>
              <a:gdLst/>
              <a:ahLst/>
              <a:cxnLst/>
              <a:rect l="l" t="t" r="r" b="b"/>
              <a:pathLst>
                <a:path w="24130" h="163194">
                  <a:moveTo>
                    <a:pt x="0" y="162750"/>
                  </a:moveTo>
                  <a:lnTo>
                    <a:pt x="0" y="0"/>
                  </a:ln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3394965" y="1248557"/>
              <a:ext cx="1057275" cy="67945"/>
            </a:xfrm>
            <a:custGeom>
              <a:avLst/>
              <a:gdLst/>
              <a:ahLst/>
              <a:cxnLst/>
              <a:rect l="l" t="t" r="r" b="b"/>
              <a:pathLst>
                <a:path w="1057275" h="67944">
                  <a:moveTo>
                    <a:pt x="1057071" y="0"/>
                  </a:moveTo>
                  <a:lnTo>
                    <a:pt x="0" y="0"/>
                  </a:lnTo>
                  <a:lnTo>
                    <a:pt x="0" y="67386"/>
                  </a:lnTo>
                  <a:lnTo>
                    <a:pt x="23736" y="6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3758202" y="1272293"/>
              <a:ext cx="281940" cy="0"/>
            </a:xfrm>
            <a:custGeom>
              <a:avLst/>
              <a:gdLst/>
              <a:ahLst/>
              <a:cxnLst/>
              <a:rect l="l" t="t" r="r" b="b"/>
              <a:pathLst>
                <a:path w="281940">
                  <a:moveTo>
                    <a:pt x="0" y="0"/>
                  </a:moveTo>
                  <a:lnTo>
                    <a:pt x="2818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3418703" y="1272293"/>
              <a:ext cx="316230" cy="436245"/>
            </a:xfrm>
            <a:custGeom>
              <a:avLst/>
              <a:gdLst/>
              <a:ahLst/>
              <a:cxnLst/>
              <a:rect l="l" t="t" r="r" b="b"/>
              <a:pathLst>
                <a:path w="316230" h="436244">
                  <a:moveTo>
                    <a:pt x="0" y="0"/>
                  </a:moveTo>
                  <a:lnTo>
                    <a:pt x="315760" y="0"/>
                  </a:lnTo>
                  <a:lnTo>
                    <a:pt x="315760" y="4360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3758202" y="1272293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59">
                  <a:moveTo>
                    <a:pt x="0" y="0"/>
                  </a:moveTo>
                  <a:lnTo>
                    <a:pt x="0" y="3017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3758205" y="1597806"/>
              <a:ext cx="16510" cy="110489"/>
            </a:xfrm>
            <a:custGeom>
              <a:avLst/>
              <a:gdLst/>
              <a:ahLst/>
              <a:cxnLst/>
              <a:rect l="l" t="t" r="r" b="b"/>
              <a:pathLst>
                <a:path w="16509" h="110489">
                  <a:moveTo>
                    <a:pt x="16103" y="0"/>
                  </a:moveTo>
                  <a:lnTo>
                    <a:pt x="0" y="0"/>
                  </a:lnTo>
                  <a:lnTo>
                    <a:pt x="0" y="1104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3925198" y="1597806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>
                  <a:moveTo>
                    <a:pt x="0" y="0"/>
                  </a:moveTo>
                  <a:lnTo>
                    <a:pt x="1390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3758202" y="1574070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>
                  <a:moveTo>
                    <a:pt x="0" y="0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3925198" y="1574070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>
                  <a:moveTo>
                    <a:pt x="0" y="0"/>
                  </a:moveTo>
                  <a:lnTo>
                    <a:pt x="1148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3394966" y="1621541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3925198" y="157406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23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4040060" y="1272293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59">
                  <a:moveTo>
                    <a:pt x="0" y="0"/>
                  </a:moveTo>
                  <a:lnTo>
                    <a:pt x="0" y="3017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4064219" y="1272293"/>
              <a:ext cx="0" cy="325755"/>
            </a:xfrm>
            <a:custGeom>
              <a:avLst/>
              <a:gdLst/>
              <a:ahLst/>
              <a:cxnLst/>
              <a:rect l="l" t="t" r="r" b="b"/>
              <a:pathLst>
                <a:path h="325755">
                  <a:moveTo>
                    <a:pt x="0" y="0"/>
                  </a:moveTo>
                  <a:lnTo>
                    <a:pt x="0" y="3255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3774309" y="1574070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3766255" y="1284584"/>
              <a:ext cx="164465" cy="70485"/>
            </a:xfrm>
            <a:custGeom>
              <a:avLst/>
              <a:gdLst/>
              <a:ahLst/>
              <a:cxnLst/>
              <a:rect l="l" t="t" r="r" b="b"/>
              <a:pathLst>
                <a:path w="164465" h="70484">
                  <a:moveTo>
                    <a:pt x="0" y="0"/>
                  </a:moveTo>
                  <a:lnTo>
                    <a:pt x="164033" y="0"/>
                  </a:lnTo>
                  <a:lnTo>
                    <a:pt x="164033" y="70358"/>
                  </a:lnTo>
                  <a:lnTo>
                    <a:pt x="0" y="7035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3766251" y="1360032"/>
              <a:ext cx="164465" cy="14604"/>
            </a:xfrm>
            <a:custGeom>
              <a:avLst/>
              <a:gdLst/>
              <a:ahLst/>
              <a:cxnLst/>
              <a:rect l="l" t="t" r="r" b="b"/>
              <a:pathLst>
                <a:path w="164465" h="14605">
                  <a:moveTo>
                    <a:pt x="164033" y="13982"/>
                  </a:moveTo>
                  <a:lnTo>
                    <a:pt x="0" y="13982"/>
                  </a:lnTo>
                  <a:lnTo>
                    <a:pt x="0" y="0"/>
                  </a:lnTo>
                  <a:lnTo>
                    <a:pt x="164033" y="0"/>
                  </a:lnTo>
                  <a:lnTo>
                    <a:pt x="164033" y="13982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4017595" y="1496507"/>
              <a:ext cx="22860" cy="0"/>
            </a:xfrm>
            <a:custGeom>
              <a:avLst/>
              <a:gdLst/>
              <a:ahLst/>
              <a:cxnLst/>
              <a:rect l="l" t="t" r="r" b="b"/>
              <a:pathLst>
                <a:path w="22859">
                  <a:moveTo>
                    <a:pt x="0" y="0"/>
                  </a:moveTo>
                  <a:lnTo>
                    <a:pt x="224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4017593" y="1496503"/>
              <a:ext cx="22860" cy="50165"/>
            </a:xfrm>
            <a:custGeom>
              <a:avLst/>
              <a:gdLst/>
              <a:ahLst/>
              <a:cxnLst/>
              <a:rect l="l" t="t" r="r" b="b"/>
              <a:pathLst>
                <a:path w="22859" h="50165">
                  <a:moveTo>
                    <a:pt x="22466" y="49593"/>
                  </a:moveTo>
                  <a:lnTo>
                    <a:pt x="0" y="4959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3931974" y="1558818"/>
              <a:ext cx="21590" cy="15875"/>
            </a:xfrm>
            <a:custGeom>
              <a:avLst/>
              <a:gdLst/>
              <a:ahLst/>
              <a:cxnLst/>
              <a:rect l="l" t="t" r="r" b="b"/>
              <a:pathLst>
                <a:path w="21590" h="15875">
                  <a:moveTo>
                    <a:pt x="21196" y="15252"/>
                  </a:moveTo>
                  <a:lnTo>
                    <a:pt x="21196" y="0"/>
                  </a:lnTo>
                  <a:lnTo>
                    <a:pt x="0" y="0"/>
                  </a:lnTo>
                  <a:lnTo>
                    <a:pt x="0" y="1525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5338294" y="978993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0"/>
                  </a:moveTo>
                  <a:lnTo>
                    <a:pt x="0" y="95364"/>
                  </a:lnTo>
                  <a:lnTo>
                    <a:pt x="71208" y="95364"/>
                  </a:lnTo>
                  <a:lnTo>
                    <a:pt x="0" y="0"/>
                  </a:lnTo>
                  <a:close/>
                </a:path>
                <a:path w="71755" h="95884">
                  <a:moveTo>
                    <a:pt x="71208" y="0"/>
                  </a:moveTo>
                  <a:lnTo>
                    <a:pt x="0" y="0"/>
                  </a:lnTo>
                  <a:lnTo>
                    <a:pt x="71208" y="95364"/>
                  </a:lnTo>
                  <a:lnTo>
                    <a:pt x="71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5338294" y="978993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71208" y="0"/>
                  </a:moveTo>
                  <a:lnTo>
                    <a:pt x="0" y="0"/>
                  </a:lnTo>
                  <a:lnTo>
                    <a:pt x="71208" y="95364"/>
                  </a:lnTo>
                  <a:lnTo>
                    <a:pt x="71208" y="0"/>
                  </a:lnTo>
                  <a:close/>
                </a:path>
                <a:path w="71755" h="95884">
                  <a:moveTo>
                    <a:pt x="0" y="0"/>
                  </a:moveTo>
                  <a:lnTo>
                    <a:pt x="71208" y="95364"/>
                  </a:lnTo>
                  <a:lnTo>
                    <a:pt x="0" y="953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4523663" y="978993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0"/>
                  </a:moveTo>
                  <a:lnTo>
                    <a:pt x="0" y="95364"/>
                  </a:lnTo>
                  <a:lnTo>
                    <a:pt x="71208" y="95364"/>
                  </a:lnTo>
                  <a:lnTo>
                    <a:pt x="0" y="0"/>
                  </a:lnTo>
                  <a:close/>
                </a:path>
                <a:path w="71755" h="95884">
                  <a:moveTo>
                    <a:pt x="71208" y="0"/>
                  </a:moveTo>
                  <a:lnTo>
                    <a:pt x="0" y="0"/>
                  </a:lnTo>
                  <a:lnTo>
                    <a:pt x="71208" y="95364"/>
                  </a:lnTo>
                  <a:lnTo>
                    <a:pt x="712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4523663" y="978993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71208" y="0"/>
                  </a:moveTo>
                  <a:lnTo>
                    <a:pt x="0" y="0"/>
                  </a:lnTo>
                  <a:lnTo>
                    <a:pt x="71208" y="95364"/>
                  </a:lnTo>
                  <a:lnTo>
                    <a:pt x="71208" y="0"/>
                  </a:lnTo>
                  <a:close/>
                </a:path>
                <a:path w="71755" h="95884">
                  <a:moveTo>
                    <a:pt x="0" y="0"/>
                  </a:moveTo>
                  <a:lnTo>
                    <a:pt x="71208" y="95364"/>
                  </a:lnTo>
                  <a:lnTo>
                    <a:pt x="0" y="953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3736587" y="978993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0"/>
                  </a:moveTo>
                  <a:lnTo>
                    <a:pt x="0" y="95364"/>
                  </a:lnTo>
                  <a:lnTo>
                    <a:pt x="71628" y="95364"/>
                  </a:lnTo>
                  <a:lnTo>
                    <a:pt x="0" y="0"/>
                  </a:lnTo>
                  <a:close/>
                </a:path>
                <a:path w="71755" h="95884">
                  <a:moveTo>
                    <a:pt x="71628" y="0"/>
                  </a:moveTo>
                  <a:lnTo>
                    <a:pt x="0" y="0"/>
                  </a:lnTo>
                  <a:lnTo>
                    <a:pt x="71628" y="95364"/>
                  </a:lnTo>
                  <a:lnTo>
                    <a:pt x="716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3736587" y="978993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71628" y="0"/>
                  </a:moveTo>
                  <a:lnTo>
                    <a:pt x="0" y="0"/>
                  </a:lnTo>
                  <a:lnTo>
                    <a:pt x="71628" y="95364"/>
                  </a:lnTo>
                  <a:lnTo>
                    <a:pt x="71628" y="0"/>
                  </a:lnTo>
                  <a:close/>
                </a:path>
                <a:path w="71755" h="95884">
                  <a:moveTo>
                    <a:pt x="0" y="0"/>
                  </a:moveTo>
                  <a:lnTo>
                    <a:pt x="71628" y="95364"/>
                  </a:lnTo>
                  <a:lnTo>
                    <a:pt x="0" y="953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5338296" y="978993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95364"/>
                  </a:moveTo>
                  <a:lnTo>
                    <a:pt x="71208" y="95364"/>
                  </a:lnTo>
                  <a:lnTo>
                    <a:pt x="71208" y="0"/>
                  </a:lnTo>
                  <a:lnTo>
                    <a:pt x="0" y="0"/>
                  </a:lnTo>
                  <a:lnTo>
                    <a:pt x="0" y="9536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4523666" y="978993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95364"/>
                  </a:moveTo>
                  <a:lnTo>
                    <a:pt x="71208" y="95364"/>
                  </a:lnTo>
                  <a:lnTo>
                    <a:pt x="71208" y="0"/>
                  </a:lnTo>
                  <a:lnTo>
                    <a:pt x="0" y="0"/>
                  </a:lnTo>
                  <a:lnTo>
                    <a:pt x="0" y="9536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3736586" y="978993"/>
              <a:ext cx="71755" cy="95885"/>
            </a:xfrm>
            <a:custGeom>
              <a:avLst/>
              <a:gdLst/>
              <a:ahLst/>
              <a:cxnLst/>
              <a:rect l="l" t="t" r="r" b="b"/>
              <a:pathLst>
                <a:path w="71755" h="95884">
                  <a:moveTo>
                    <a:pt x="0" y="95364"/>
                  </a:moveTo>
                  <a:lnTo>
                    <a:pt x="71628" y="95364"/>
                  </a:lnTo>
                  <a:lnTo>
                    <a:pt x="71628" y="0"/>
                  </a:lnTo>
                  <a:lnTo>
                    <a:pt x="0" y="0"/>
                  </a:lnTo>
                  <a:lnTo>
                    <a:pt x="0" y="9536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3750573" y="1081987"/>
              <a:ext cx="0" cy="159385"/>
            </a:xfrm>
            <a:custGeom>
              <a:avLst/>
              <a:gdLst/>
              <a:ahLst/>
              <a:cxnLst/>
              <a:rect l="l" t="t" r="r" b="b"/>
              <a:pathLst>
                <a:path h="159384">
                  <a:moveTo>
                    <a:pt x="0" y="0"/>
                  </a:moveTo>
                  <a:lnTo>
                    <a:pt x="0" y="1589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758202" y="1074357"/>
              <a:ext cx="0" cy="174625"/>
            </a:xfrm>
            <a:custGeom>
              <a:avLst/>
              <a:gdLst/>
              <a:ahLst/>
              <a:cxnLst/>
              <a:rect l="l" t="t" r="r" b="b"/>
              <a:pathLst>
                <a:path h="174625">
                  <a:moveTo>
                    <a:pt x="0" y="0"/>
                  </a:moveTo>
                  <a:lnTo>
                    <a:pt x="0" y="1742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742520" y="1074355"/>
              <a:ext cx="15875" cy="174625"/>
            </a:xfrm>
            <a:custGeom>
              <a:avLst/>
              <a:gdLst/>
              <a:ahLst/>
              <a:cxnLst/>
              <a:rect l="l" t="t" r="r" b="b"/>
              <a:pathLst>
                <a:path w="15875" h="174625">
                  <a:moveTo>
                    <a:pt x="0" y="7632"/>
                  </a:moveTo>
                  <a:lnTo>
                    <a:pt x="15684" y="7632"/>
                  </a:lnTo>
                  <a:lnTo>
                    <a:pt x="15684" y="0"/>
                  </a:lnTo>
                  <a:lnTo>
                    <a:pt x="0" y="0"/>
                  </a:lnTo>
                  <a:lnTo>
                    <a:pt x="0" y="7632"/>
                  </a:lnTo>
                  <a:close/>
                </a:path>
                <a:path w="15875" h="174625">
                  <a:moveTo>
                    <a:pt x="0" y="0"/>
                  </a:moveTo>
                  <a:lnTo>
                    <a:pt x="0" y="1742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3742520" y="1240928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3742520" y="669585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3742520" y="970940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5684" y="0"/>
                  </a:lnTo>
                  <a:lnTo>
                    <a:pt x="15684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3116924" y="669585"/>
              <a:ext cx="641350" cy="0"/>
            </a:xfrm>
            <a:custGeom>
              <a:avLst/>
              <a:gdLst/>
              <a:ahLst/>
              <a:cxnLst/>
              <a:rect l="l" t="t" r="r" b="b"/>
              <a:pathLst>
                <a:path w="641350">
                  <a:moveTo>
                    <a:pt x="0" y="0"/>
                  </a:moveTo>
                  <a:lnTo>
                    <a:pt x="6412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3124978" y="661532"/>
              <a:ext cx="150495" cy="0"/>
            </a:xfrm>
            <a:custGeom>
              <a:avLst/>
              <a:gdLst/>
              <a:ahLst/>
              <a:cxnLst/>
              <a:rect l="l" t="t" r="r" b="b"/>
              <a:pathLst>
                <a:path w="150494">
                  <a:moveTo>
                    <a:pt x="0" y="0"/>
                  </a:moveTo>
                  <a:lnTo>
                    <a:pt x="150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3283072" y="661532"/>
              <a:ext cx="150495" cy="0"/>
            </a:xfrm>
            <a:custGeom>
              <a:avLst/>
              <a:gdLst/>
              <a:ahLst/>
              <a:cxnLst/>
              <a:rect l="l" t="t" r="r" b="b"/>
              <a:pathLst>
                <a:path w="150494">
                  <a:moveTo>
                    <a:pt x="0" y="0"/>
                  </a:moveTo>
                  <a:lnTo>
                    <a:pt x="150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3441590" y="661532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3592055" y="661532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>
                  <a:moveTo>
                    <a:pt x="0" y="0"/>
                  </a:moveTo>
                  <a:lnTo>
                    <a:pt x="1424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3116924" y="653479"/>
              <a:ext cx="641350" cy="0"/>
            </a:xfrm>
            <a:custGeom>
              <a:avLst/>
              <a:gdLst/>
              <a:ahLst/>
              <a:cxnLst/>
              <a:rect l="l" t="t" r="r" b="b"/>
              <a:pathLst>
                <a:path w="641350">
                  <a:moveTo>
                    <a:pt x="0" y="0"/>
                  </a:moveTo>
                  <a:lnTo>
                    <a:pt x="64127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3641223" y="862011"/>
              <a:ext cx="106045" cy="105410"/>
            </a:xfrm>
            <a:custGeom>
              <a:avLst/>
              <a:gdLst/>
              <a:ahLst/>
              <a:cxnLst/>
              <a:rect l="l" t="t" r="r" b="b"/>
              <a:pathLst>
                <a:path w="106044" h="105409">
                  <a:moveTo>
                    <a:pt x="105536" y="100876"/>
                  </a:moveTo>
                  <a:lnTo>
                    <a:pt x="101295" y="105117"/>
                  </a:lnTo>
                  <a:lnTo>
                    <a:pt x="0" y="4241"/>
                  </a:lnTo>
                  <a:lnTo>
                    <a:pt x="4241" y="0"/>
                  </a:lnTo>
                  <a:lnTo>
                    <a:pt x="105536" y="1008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742520" y="963307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7632"/>
                  </a:moveTo>
                  <a:lnTo>
                    <a:pt x="15684" y="7632"/>
                  </a:lnTo>
                  <a:lnTo>
                    <a:pt x="15684" y="0"/>
                  </a:lnTo>
                  <a:lnTo>
                    <a:pt x="8051" y="0"/>
                  </a:lnTo>
                  <a:lnTo>
                    <a:pt x="8051" y="3822"/>
                  </a:lnTo>
                  <a:lnTo>
                    <a:pt x="0" y="3822"/>
                  </a:lnTo>
                  <a:lnTo>
                    <a:pt x="0" y="76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3742520" y="677638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0" y="0"/>
                  </a:moveTo>
                  <a:lnTo>
                    <a:pt x="15684" y="0"/>
                  </a:lnTo>
                  <a:lnTo>
                    <a:pt x="15684" y="7632"/>
                  </a:lnTo>
                  <a:lnTo>
                    <a:pt x="8051" y="7632"/>
                  </a:lnTo>
                  <a:lnTo>
                    <a:pt x="8051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689969" y="825560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4" h="9525">
                  <a:moveTo>
                    <a:pt x="32207" y="0"/>
                  </a:moveTo>
                  <a:lnTo>
                    <a:pt x="17373" y="2971"/>
                  </a:lnTo>
                  <a:lnTo>
                    <a:pt x="3390" y="7200"/>
                  </a:lnTo>
                  <a:lnTo>
                    <a:pt x="0" y="89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649276" y="840818"/>
              <a:ext cx="26670" cy="18415"/>
            </a:xfrm>
            <a:custGeom>
              <a:avLst/>
              <a:gdLst/>
              <a:ahLst/>
              <a:cxnLst/>
              <a:rect l="l" t="t" r="r" b="b"/>
              <a:pathLst>
                <a:path w="26669" h="18415">
                  <a:moveTo>
                    <a:pt x="26276" y="0"/>
                  </a:moveTo>
                  <a:lnTo>
                    <a:pt x="17373" y="5092"/>
                  </a:lnTo>
                  <a:lnTo>
                    <a:pt x="5511" y="13563"/>
                  </a:lnTo>
                  <a:lnTo>
                    <a:pt x="0" y="1780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3619174" y="869640"/>
              <a:ext cx="19050" cy="26034"/>
            </a:xfrm>
            <a:custGeom>
              <a:avLst/>
              <a:gdLst/>
              <a:ahLst/>
              <a:cxnLst/>
              <a:rect l="l" t="t" r="r" b="b"/>
              <a:pathLst>
                <a:path w="19050" h="26034">
                  <a:moveTo>
                    <a:pt x="18656" y="0"/>
                  </a:moveTo>
                  <a:lnTo>
                    <a:pt x="13995" y="5092"/>
                  </a:lnTo>
                  <a:lnTo>
                    <a:pt x="5092" y="16954"/>
                  </a:lnTo>
                  <a:lnTo>
                    <a:pt x="0" y="254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601799" y="90948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9753" y="0"/>
                  </a:moveTo>
                  <a:lnTo>
                    <a:pt x="8483" y="2971"/>
                  </a:lnTo>
                  <a:lnTo>
                    <a:pt x="3390" y="16954"/>
                  </a:lnTo>
                  <a:lnTo>
                    <a:pt x="0" y="3136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3714542" y="681454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27978" y="0"/>
                  </a:moveTo>
                  <a:lnTo>
                    <a:pt x="0" y="2797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680636" y="72087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466" y="0"/>
                  </a:moveTo>
                  <a:lnTo>
                    <a:pt x="0" y="2246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3641216" y="754355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27978" y="0"/>
                  </a:moveTo>
                  <a:lnTo>
                    <a:pt x="0" y="27978"/>
                  </a:lnTo>
                  <a:lnTo>
                    <a:pt x="4241" y="32207"/>
                  </a:lnTo>
                  <a:lnTo>
                    <a:pt x="32219" y="424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3684877" y="725107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466"/>
                  </a:moveTo>
                  <a:lnTo>
                    <a:pt x="2246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3718784" y="681459"/>
              <a:ext cx="28575" cy="32384"/>
            </a:xfrm>
            <a:custGeom>
              <a:avLst/>
              <a:gdLst/>
              <a:ahLst/>
              <a:cxnLst/>
              <a:rect l="l" t="t" r="r" b="b"/>
              <a:pathLst>
                <a:path w="28575" h="32384">
                  <a:moveTo>
                    <a:pt x="0" y="32207"/>
                  </a:moveTo>
                  <a:lnTo>
                    <a:pt x="27978" y="4229"/>
                  </a:lnTo>
                  <a:lnTo>
                    <a:pt x="2373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3601803" y="707731"/>
              <a:ext cx="10795" cy="31750"/>
            </a:xfrm>
            <a:custGeom>
              <a:avLst/>
              <a:gdLst/>
              <a:ahLst/>
              <a:cxnLst/>
              <a:rect l="l" t="t" r="r" b="b"/>
              <a:pathLst>
                <a:path w="10794" h="31750">
                  <a:moveTo>
                    <a:pt x="0" y="0"/>
                  </a:moveTo>
                  <a:lnTo>
                    <a:pt x="3390" y="14414"/>
                  </a:lnTo>
                  <a:lnTo>
                    <a:pt x="8470" y="28397"/>
                  </a:lnTo>
                  <a:lnTo>
                    <a:pt x="10172" y="3136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3619181" y="753507"/>
              <a:ext cx="19050" cy="26034"/>
            </a:xfrm>
            <a:custGeom>
              <a:avLst/>
              <a:gdLst/>
              <a:ahLst/>
              <a:cxnLst/>
              <a:rect l="l" t="t" r="r" b="b"/>
              <a:pathLst>
                <a:path w="19050" h="26034">
                  <a:moveTo>
                    <a:pt x="0" y="0"/>
                  </a:moveTo>
                  <a:lnTo>
                    <a:pt x="5092" y="8470"/>
                  </a:lnTo>
                  <a:lnTo>
                    <a:pt x="13982" y="20345"/>
                  </a:lnTo>
                  <a:lnTo>
                    <a:pt x="18656" y="2542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3649273" y="789957"/>
              <a:ext cx="26670" cy="18415"/>
            </a:xfrm>
            <a:custGeom>
              <a:avLst/>
              <a:gdLst/>
              <a:ahLst/>
              <a:cxnLst/>
              <a:rect l="l" t="t" r="r" b="b"/>
              <a:pathLst>
                <a:path w="26669" h="18415">
                  <a:moveTo>
                    <a:pt x="0" y="0"/>
                  </a:moveTo>
                  <a:lnTo>
                    <a:pt x="5511" y="4241"/>
                  </a:lnTo>
                  <a:lnTo>
                    <a:pt x="17373" y="12712"/>
                  </a:lnTo>
                  <a:lnTo>
                    <a:pt x="26276" y="17805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3689962" y="814116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4" h="9525">
                  <a:moveTo>
                    <a:pt x="0" y="0"/>
                  </a:moveTo>
                  <a:lnTo>
                    <a:pt x="3390" y="1701"/>
                  </a:lnTo>
                  <a:lnTo>
                    <a:pt x="17373" y="5930"/>
                  </a:lnTo>
                  <a:lnTo>
                    <a:pt x="32207" y="890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3742522" y="681454"/>
              <a:ext cx="6350" cy="142875"/>
            </a:xfrm>
            <a:custGeom>
              <a:avLst/>
              <a:gdLst/>
              <a:ahLst/>
              <a:cxnLst/>
              <a:rect l="l" t="t" r="r" b="b"/>
              <a:pathLst>
                <a:path w="6350" h="142875">
                  <a:moveTo>
                    <a:pt x="5930" y="0"/>
                  </a:moveTo>
                  <a:lnTo>
                    <a:pt x="0" y="0"/>
                  </a:lnTo>
                  <a:lnTo>
                    <a:pt x="0" y="142836"/>
                  </a:lnTo>
                  <a:lnTo>
                    <a:pt x="5930" y="142836"/>
                  </a:lnTo>
                  <a:lnTo>
                    <a:pt x="593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3758202" y="65348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3742520" y="65348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3734467" y="653479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8051" y="0"/>
                  </a:lnTo>
                  <a:lnTo>
                    <a:pt x="8051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3124978" y="65348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3116924" y="653479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8051" y="0"/>
                  </a:lnTo>
                  <a:lnTo>
                    <a:pt x="8051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3441590" y="65348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3433538" y="653479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8051" y="0"/>
                  </a:lnTo>
                  <a:lnTo>
                    <a:pt x="8051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3283072" y="65348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3275443" y="653479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7632" y="0"/>
                  </a:lnTo>
                  <a:lnTo>
                    <a:pt x="7632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3592055" y="65348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3584003" y="653479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09">
                  <a:moveTo>
                    <a:pt x="0" y="0"/>
                  </a:moveTo>
                  <a:lnTo>
                    <a:pt x="8051" y="0"/>
                  </a:lnTo>
                  <a:lnTo>
                    <a:pt x="8051" y="16103"/>
                  </a:lnTo>
                  <a:lnTo>
                    <a:pt x="0" y="161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3585697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3583158" y="1657568"/>
              <a:ext cx="5080" cy="50800"/>
            </a:xfrm>
            <a:custGeom>
              <a:avLst/>
              <a:gdLst/>
              <a:ahLst/>
              <a:cxnLst/>
              <a:rect l="l" t="t" r="r" b="b"/>
              <a:pathLst>
                <a:path w="5080" h="50800">
                  <a:moveTo>
                    <a:pt x="5080" y="0"/>
                  </a:moveTo>
                  <a:lnTo>
                    <a:pt x="0" y="0"/>
                  </a:lnTo>
                  <a:lnTo>
                    <a:pt x="0" y="50733"/>
                  </a:lnTo>
                  <a:lnTo>
                    <a:pt x="5080" y="50733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3629354" y="1645277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0" y="0"/>
                  </a:moveTo>
                  <a:lnTo>
                    <a:pt x="0" y="5930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3629354" y="1657568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0"/>
                  </a:moveTo>
                  <a:lnTo>
                    <a:pt x="0" y="30518"/>
                  </a:lnTo>
                </a:path>
              </a:pathLst>
            </a:custGeom>
            <a:ln w="5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5109843" y="13600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0" y="5092"/>
                  </a:moveTo>
                  <a:lnTo>
                    <a:pt x="55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5109843" y="1360034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0" y="22034"/>
                  </a:moveTo>
                  <a:lnTo>
                    <a:pt x="220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5125103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5142055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5158586" y="136002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5175540" y="136002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192492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5209446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5226400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5242931" y="136002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5259884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5276838" y="137020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0" y="13563"/>
                  </a:moveTo>
                  <a:lnTo>
                    <a:pt x="135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475772" y="1360029"/>
              <a:ext cx="814705" cy="0"/>
            </a:xfrm>
            <a:custGeom>
              <a:avLst/>
              <a:gdLst/>
              <a:ahLst/>
              <a:cxnLst/>
              <a:rect l="l" t="t" r="r" b="b"/>
              <a:pathLst>
                <a:path w="814705">
                  <a:moveTo>
                    <a:pt x="0" y="0"/>
                  </a:moveTo>
                  <a:lnTo>
                    <a:pt x="8146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5441290" y="1360029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5">
                  <a:moveTo>
                    <a:pt x="0" y="0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5465449" y="124855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>
                  <a:moveTo>
                    <a:pt x="0" y="0"/>
                  </a:moveTo>
                  <a:lnTo>
                    <a:pt x="793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4064219" y="1272293"/>
              <a:ext cx="387985" cy="0"/>
            </a:xfrm>
            <a:custGeom>
              <a:avLst/>
              <a:gdLst/>
              <a:ahLst/>
              <a:cxnLst/>
              <a:rect l="l" t="t" r="r" b="b"/>
              <a:pathLst>
                <a:path w="387984">
                  <a:moveTo>
                    <a:pt x="0" y="0"/>
                  </a:moveTo>
                  <a:lnTo>
                    <a:pt x="3878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4475772" y="1383765"/>
              <a:ext cx="814705" cy="0"/>
            </a:xfrm>
            <a:custGeom>
              <a:avLst/>
              <a:gdLst/>
              <a:ahLst/>
              <a:cxnLst/>
              <a:rect l="l" t="t" r="r" b="b"/>
              <a:pathLst>
                <a:path w="814705">
                  <a:moveTo>
                    <a:pt x="0" y="0"/>
                  </a:moveTo>
                  <a:lnTo>
                    <a:pt x="8146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5441290" y="1383765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59">
                  <a:moveTo>
                    <a:pt x="0" y="0"/>
                  </a:moveTo>
                  <a:lnTo>
                    <a:pt x="478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5489184" y="127229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>
                  <a:moveTo>
                    <a:pt x="0" y="0"/>
                  </a:moveTo>
                  <a:lnTo>
                    <a:pt x="556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475772" y="1038331"/>
              <a:ext cx="0" cy="321945"/>
            </a:xfrm>
            <a:custGeom>
              <a:avLst/>
              <a:gdLst/>
              <a:ahLst/>
              <a:cxnLst/>
              <a:rect l="l" t="t" r="r" b="b"/>
              <a:pathLst>
                <a:path h="321944">
                  <a:moveTo>
                    <a:pt x="0" y="0"/>
                  </a:moveTo>
                  <a:lnTo>
                    <a:pt x="0" y="3217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475772" y="1383765"/>
              <a:ext cx="0" cy="325120"/>
            </a:xfrm>
            <a:custGeom>
              <a:avLst/>
              <a:gdLst/>
              <a:ahLst/>
              <a:cxnLst/>
              <a:rect l="l" t="t" r="r" b="b"/>
              <a:pathLst>
                <a:path h="325119">
                  <a:moveTo>
                    <a:pt x="0" y="0"/>
                  </a:moveTo>
                  <a:lnTo>
                    <a:pt x="0" y="3245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5441290" y="1360029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30">
                  <a:moveTo>
                    <a:pt x="0" y="0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4452037" y="978993"/>
              <a:ext cx="0" cy="269875"/>
            </a:xfrm>
            <a:custGeom>
              <a:avLst/>
              <a:gdLst/>
              <a:ahLst/>
              <a:cxnLst/>
              <a:rect l="l" t="t" r="r" b="b"/>
              <a:pathLst>
                <a:path h="269875">
                  <a:moveTo>
                    <a:pt x="0" y="0"/>
                  </a:moveTo>
                  <a:lnTo>
                    <a:pt x="0" y="2695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4452037" y="1272293"/>
              <a:ext cx="0" cy="436245"/>
            </a:xfrm>
            <a:custGeom>
              <a:avLst/>
              <a:gdLst/>
              <a:ahLst/>
              <a:cxnLst/>
              <a:rect l="l" t="t" r="r" b="b"/>
              <a:pathLst>
                <a:path h="436244">
                  <a:moveTo>
                    <a:pt x="0" y="0"/>
                  </a:moveTo>
                  <a:lnTo>
                    <a:pt x="0" y="4360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4452038" y="978993"/>
              <a:ext cx="71755" cy="0"/>
            </a:xfrm>
            <a:custGeom>
              <a:avLst/>
              <a:gdLst/>
              <a:ahLst/>
              <a:cxnLst/>
              <a:rect l="l" t="t" r="r" b="b"/>
              <a:pathLst>
                <a:path w="71755">
                  <a:moveTo>
                    <a:pt x="716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4475775" y="1014595"/>
              <a:ext cx="48260" cy="24130"/>
            </a:xfrm>
            <a:custGeom>
              <a:avLst/>
              <a:gdLst/>
              <a:ahLst/>
              <a:cxnLst/>
              <a:rect l="l" t="t" r="r" b="b"/>
              <a:pathLst>
                <a:path w="48259" h="24130">
                  <a:moveTo>
                    <a:pt x="47891" y="0"/>
                  </a:moveTo>
                  <a:lnTo>
                    <a:pt x="47891" y="23736"/>
                  </a:ln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5465449" y="1038331"/>
              <a:ext cx="0" cy="67945"/>
            </a:xfrm>
            <a:custGeom>
              <a:avLst/>
              <a:gdLst/>
              <a:ahLst/>
              <a:cxnLst/>
              <a:rect l="l" t="t" r="r" b="b"/>
              <a:pathLst>
                <a:path h="67944">
                  <a:moveTo>
                    <a:pt x="0" y="0"/>
                  </a:moveTo>
                  <a:lnTo>
                    <a:pt x="0" y="6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5465449" y="1248557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4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5409502" y="978993"/>
              <a:ext cx="80010" cy="127000"/>
            </a:xfrm>
            <a:custGeom>
              <a:avLst/>
              <a:gdLst/>
              <a:ahLst/>
              <a:cxnLst/>
              <a:rect l="l" t="t" r="r" b="b"/>
              <a:pathLst>
                <a:path w="80009" h="127000">
                  <a:moveTo>
                    <a:pt x="0" y="0"/>
                  </a:moveTo>
                  <a:lnTo>
                    <a:pt x="79679" y="0"/>
                  </a:lnTo>
                  <a:lnTo>
                    <a:pt x="79679" y="1267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5409502" y="1014595"/>
              <a:ext cx="56515" cy="24130"/>
            </a:xfrm>
            <a:custGeom>
              <a:avLst/>
              <a:gdLst/>
              <a:ahLst/>
              <a:cxnLst/>
              <a:rect l="l" t="t" r="r" b="b"/>
              <a:pathLst>
                <a:path w="56515" h="24130">
                  <a:moveTo>
                    <a:pt x="0" y="0"/>
                  </a:moveTo>
                  <a:lnTo>
                    <a:pt x="0" y="23736"/>
                  </a:lnTo>
                  <a:lnTo>
                    <a:pt x="55943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3418703" y="1315948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7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3742520" y="1692747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0" y="0"/>
                  </a:moveTo>
                  <a:lnTo>
                    <a:pt x="8051" y="0"/>
                  </a:lnTo>
                  <a:lnTo>
                    <a:pt x="8051" y="15555"/>
                  </a:lnTo>
                </a:path>
                <a:path w="8255" h="15875">
                  <a:moveTo>
                    <a:pt x="0" y="155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3742520" y="1633409"/>
              <a:ext cx="8255" cy="35560"/>
            </a:xfrm>
            <a:custGeom>
              <a:avLst/>
              <a:gdLst/>
              <a:ahLst/>
              <a:cxnLst/>
              <a:rect l="l" t="t" r="r" b="b"/>
              <a:pathLst>
                <a:path w="8255" h="35560">
                  <a:moveTo>
                    <a:pt x="0" y="0"/>
                  </a:moveTo>
                  <a:lnTo>
                    <a:pt x="8051" y="0"/>
                  </a:lnTo>
                  <a:lnTo>
                    <a:pt x="8051" y="35179"/>
                  </a:lnTo>
                  <a:lnTo>
                    <a:pt x="0" y="35179"/>
                  </a:lnTo>
                  <a:lnTo>
                    <a:pt x="0" y="0"/>
                  </a:lnTo>
                  <a:close/>
                </a:path>
                <a:path w="8255" h="35560">
                  <a:moveTo>
                    <a:pt x="0" y="0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2910091" y="1633409"/>
              <a:ext cx="8255" cy="32384"/>
            </a:xfrm>
            <a:custGeom>
              <a:avLst/>
              <a:gdLst/>
              <a:ahLst/>
              <a:cxnLst/>
              <a:rect l="l" t="t" r="r" b="b"/>
              <a:pathLst>
                <a:path w="8254" h="32385">
                  <a:moveTo>
                    <a:pt x="8051" y="31788"/>
                  </a:moveTo>
                  <a:lnTo>
                    <a:pt x="0" y="31788"/>
                  </a:lnTo>
                  <a:lnTo>
                    <a:pt x="0" y="0"/>
                  </a:lnTo>
                  <a:lnTo>
                    <a:pt x="8051" y="0"/>
                  </a:lnTo>
                  <a:lnTo>
                    <a:pt x="8051" y="3178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4444408" y="127737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2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4406257" y="1325698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38150" y="0"/>
                  </a:moveTo>
                  <a:lnTo>
                    <a:pt x="38150" y="32638"/>
                  </a:lnTo>
                  <a:lnTo>
                    <a:pt x="0" y="32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4358366" y="135833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4310895" y="135833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4256638" y="1325694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38150" y="32639"/>
                  </a:moveTo>
                  <a:lnTo>
                    <a:pt x="0" y="326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4256644" y="1277377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0" y="32639"/>
                  </a:moveTo>
                  <a:lnTo>
                    <a:pt x="0" y="0"/>
                  </a:lnTo>
                  <a:lnTo>
                    <a:pt x="381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4310897" y="127737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4358366" y="127737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4406261" y="1277379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4444408" y="1381221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0" y="0"/>
                  </a:moveTo>
                  <a:lnTo>
                    <a:pt x="0" y="32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4406257" y="1429964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38150" y="0"/>
                  </a:moveTo>
                  <a:lnTo>
                    <a:pt x="38150" y="32638"/>
                  </a:lnTo>
                  <a:lnTo>
                    <a:pt x="0" y="3263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4358366" y="146259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4310895" y="146259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4256638" y="1429960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38150" y="32639"/>
                  </a:moveTo>
                  <a:lnTo>
                    <a:pt x="0" y="326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4256644" y="1381218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4" h="33019">
                  <a:moveTo>
                    <a:pt x="0" y="32639"/>
                  </a:moveTo>
                  <a:lnTo>
                    <a:pt x="0" y="0"/>
                  </a:lnTo>
                  <a:lnTo>
                    <a:pt x="381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4310897" y="138122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4358366" y="138122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4406261" y="1381221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1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5465449" y="110572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30">
                  <a:moveTo>
                    <a:pt x="0" y="0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5328124" y="423755"/>
              <a:ext cx="217170" cy="127000"/>
            </a:xfrm>
            <a:custGeom>
              <a:avLst/>
              <a:gdLst/>
              <a:ahLst/>
              <a:cxnLst/>
              <a:rect l="l" t="t" r="r" b="b"/>
              <a:pathLst>
                <a:path w="217169" h="127000">
                  <a:moveTo>
                    <a:pt x="0" y="0"/>
                  </a:moveTo>
                  <a:lnTo>
                    <a:pt x="216675" y="0"/>
                  </a:lnTo>
                </a:path>
                <a:path w="217169" h="127000">
                  <a:moveTo>
                    <a:pt x="216675" y="126733"/>
                  </a:moveTo>
                  <a:lnTo>
                    <a:pt x="0" y="1267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5324309" y="419517"/>
              <a:ext cx="220979" cy="135255"/>
            </a:xfrm>
            <a:custGeom>
              <a:avLst/>
              <a:gdLst/>
              <a:ahLst/>
              <a:cxnLst/>
              <a:rect l="l" t="t" r="r" b="b"/>
              <a:pathLst>
                <a:path w="220980" h="135254">
                  <a:moveTo>
                    <a:pt x="220490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20490" y="13478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4521547" y="415702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3250012" y="7450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4775854" y="74507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3250012" y="1300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4775854" y="1300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4207478" y="74513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4207483" y="116044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4203663" y="74508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0"/>
                  </a:move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4390578" y="74507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4775854" y="1300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4203663" y="131726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4016753" y="74513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4016747" y="116044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4016744" y="74508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0"/>
                  </a:move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4775854" y="7450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4012936" y="74507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4012935" y="130037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190728" y="1689"/>
                  </a:moveTo>
                  <a:lnTo>
                    <a:pt x="0" y="1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3826022" y="74513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3826018" y="116044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3826014" y="74507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55524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3822207" y="74507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3822204" y="130031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190728" y="0"/>
                  </a:moveTo>
                  <a:lnTo>
                    <a:pt x="190728" y="1689"/>
                  </a:lnTo>
                  <a:lnTo>
                    <a:pt x="0" y="1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4398209" y="74503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4396513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4394394" y="12197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8051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4396518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4398212" y="117740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4394394" y="74505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4581309" y="74505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4394394" y="16393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4588938" y="74503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4587242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4585123" y="121978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0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4587249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4588943" y="117740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4585123" y="74505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4772039" y="74505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4585123" y="16393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3301301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3278414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3331818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3308930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3423368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3377592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3255524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3408110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3286043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3354705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3339447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3385221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3369963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3440319" y="1313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0" y="850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3403445" y="117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3392849" y="1202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3334358" y="1304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689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3286888" y="12070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3276715" y="1236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3430994" y="1160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689"/>
                  </a:moveTo>
                  <a:lnTo>
                    <a:pt x="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3382676" y="1228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54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3361908" y="1287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3314436" y="1190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3266118" y="1262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3420397" y="1185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3406411" y="1279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3352160" y="1313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0" y="850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3358941" y="1181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3304265" y="1215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540"/>
                  </a:moveTo>
                  <a:lnTo>
                    <a:pt x="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3290278" y="1313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850"/>
                  </a:moveTo>
                  <a:lnTo>
                    <a:pt x="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3300026" y="13045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0"/>
                  </a:moveTo>
                  <a:lnTo>
                    <a:pt x="85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3340715" y="124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3378437" y="1291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3381404" y="1190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3419126" y="1236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3262303" y="1262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85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3302569" y="1202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3316980" y="1296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3344529" y="1160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3357668" y="1236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3398358" y="1177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3279257" y="124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3319946" y="1190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3368264" y="1266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3408530" y="120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3250012" y="1300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3250012" y="130030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0" y="2120"/>
                  </a:moveTo>
                  <a:lnTo>
                    <a:pt x="190728" y="212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3250012" y="74508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190728" y="0"/>
                  </a:ln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3250012" y="116044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3230087" y="75355"/>
              <a:ext cx="20320" cy="55244"/>
            </a:xfrm>
            <a:custGeom>
              <a:avLst/>
              <a:gdLst/>
              <a:ahLst/>
              <a:cxnLst/>
              <a:rect l="l" t="t" r="r" b="b"/>
              <a:pathLst>
                <a:path w="20319" h="55244">
                  <a:moveTo>
                    <a:pt x="19926" y="0"/>
                  </a:moveTo>
                  <a:lnTo>
                    <a:pt x="19926" y="54673"/>
                  </a:lnTo>
                  <a:lnTo>
                    <a:pt x="0" y="54673"/>
                  </a:lnTo>
                  <a:lnTo>
                    <a:pt x="0" y="38989"/>
                  </a:lnTo>
                  <a:lnTo>
                    <a:pt x="4241" y="38989"/>
                  </a:lnTo>
                  <a:lnTo>
                    <a:pt x="4241" y="50863"/>
                  </a:lnTo>
                  <a:lnTo>
                    <a:pt x="16116" y="50863"/>
                  </a:lnTo>
                  <a:lnTo>
                    <a:pt x="16116" y="0"/>
                  </a:lnTo>
                  <a:lnTo>
                    <a:pt x="199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3440742" y="7535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3822202" y="7450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5524"/>
                  </a:lnTo>
                  <a:lnTo>
                    <a:pt x="0" y="572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3768375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3791262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3737859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3760746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3646308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3692083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3814150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3661566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3783633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3714970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3730230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3684453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3699712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3631478" y="1313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3667502" y="117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3678096" y="1202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3736589" y="1304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1269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3784059" y="12070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3794232" y="1236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13640370" y="1160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13688269" y="1228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3709039" y="1287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3756509" y="1190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3804828" y="1262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3650548" y="1185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3664959" y="1279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3719638" y="1313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3712004" y="1181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3767105" y="1215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3781087" y="1313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50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3771339" y="13045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3730230" y="124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3692506" y="1291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3689541" y="1190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3651819" y="1236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3809065" y="1262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3768376" y="1202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3753965" y="1296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3727686" y="1160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3713276" y="1236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3672585" y="1177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3791688" y="124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3750999" y="1190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3703104" y="1266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3662414" y="120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3822202" y="1300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3631473" y="130030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190728" y="2120"/>
                  </a:moveTo>
                  <a:lnTo>
                    <a:pt x="0" y="212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3631474" y="74508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0" y="0"/>
                  </a:ln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3631473" y="116044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3631473" y="7535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4775854" y="74507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5524"/>
                  </a:moveTo>
                  <a:lnTo>
                    <a:pt x="0" y="57213"/>
                  </a:ln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4966584" y="7450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4779668" y="74503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4777973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4775854" y="130030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0" y="33908"/>
                  </a:moveTo>
                  <a:lnTo>
                    <a:pt x="190728" y="33908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4777977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4779673" y="117740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4775854" y="74508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0"/>
                  </a:moveTo>
                  <a:lnTo>
                    <a:pt x="3810" y="0"/>
                  </a:lnTo>
                  <a:lnTo>
                    <a:pt x="3810" y="47472"/>
                  </a:lnTo>
                  <a:lnTo>
                    <a:pt x="3810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4962770" y="74505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4775854" y="163943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5930"/>
                  </a:move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5157315" y="74513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3"/>
                  </a:move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5542595" y="74513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204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22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5542589" y="11604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2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5542586" y="1279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213" y="2120"/>
                  </a:moveTo>
                  <a:lnTo>
                    <a:pt x="0" y="2120"/>
                  </a:lnTo>
                  <a:lnTo>
                    <a:pt x="0" y="0"/>
                  </a:lnTo>
                  <a:lnTo>
                    <a:pt x="22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5538778" y="74507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5157315" y="13003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5538777" y="13172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602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5157315" y="7450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5351864" y="74503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5350166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5348046" y="12197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8051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5350163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5351859" y="117740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5351856" y="74505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5348050" y="74505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5348046" y="16393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5161135" y="74503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5159439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5157315" y="121978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0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5159434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5161128" y="117740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5161125" y="74505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5157319" y="74505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5157315" y="16393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4966584" y="7450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4970404" y="74503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4968709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4966587" y="130030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190728" y="33908"/>
                  </a:moveTo>
                  <a:lnTo>
                    <a:pt x="0" y="339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4968703" y="121978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4970399" y="117740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4970396" y="74508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0"/>
                  </a:moveTo>
                  <a:lnTo>
                    <a:pt x="183108" y="0"/>
                  </a:lnTo>
                  <a:lnTo>
                    <a:pt x="183108" y="47472"/>
                  </a:lnTo>
                  <a:lnTo>
                    <a:pt x="183108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4966588" y="74505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4966587" y="163943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5930"/>
                  </a:move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3631473" y="7450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5524"/>
                  </a:lnTo>
                  <a:lnTo>
                    <a:pt x="0" y="572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3577644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3600532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3547128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3570015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3455578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3501352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3623419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3470835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3592903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3524241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3539499" y="1236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3493723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3508981" y="13130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3440748" y="1313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3476771" y="11731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3487367" y="1202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3545858" y="1304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1269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3593328" y="12070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3603501" y="1236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3449641" y="1160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3497538" y="12282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3518308" y="1287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3565778" y="11900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3614097" y="12621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3459817" y="1185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3474228" y="12791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3528907" y="131300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3521275" y="1181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3576374" y="1215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3590356" y="13130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50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3580609" y="13045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3539500" y="124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3501778" y="12918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3498811" y="1190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3461089" y="1236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3618336" y="12621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3577647" y="12028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3563235" y="1296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3536955" y="11604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3522546" y="12367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3481857" y="1177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3600957" y="124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3560269" y="1190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3512375" y="12664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3471686" y="120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3631473" y="1300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3440745" y="130030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190728" y="2120"/>
                  </a:moveTo>
                  <a:lnTo>
                    <a:pt x="0" y="212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3440745" y="74508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0" y="0"/>
                  </a:ln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3440745" y="116044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3440742" y="75357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3897647" y="423755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3893831" y="419517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4374472" y="423755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4370659" y="419517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5038213" y="978993"/>
              <a:ext cx="286385" cy="95885"/>
            </a:xfrm>
            <a:custGeom>
              <a:avLst/>
              <a:gdLst/>
              <a:ahLst/>
              <a:cxnLst/>
              <a:rect l="l" t="t" r="r" b="b"/>
              <a:pathLst>
                <a:path w="286384" h="95884">
                  <a:moveTo>
                    <a:pt x="142836" y="95364"/>
                  </a:moveTo>
                  <a:lnTo>
                    <a:pt x="0" y="95364"/>
                  </a:lnTo>
                  <a:lnTo>
                    <a:pt x="0" y="0"/>
                  </a:lnTo>
                  <a:lnTo>
                    <a:pt x="142836" y="0"/>
                  </a:lnTo>
                  <a:lnTo>
                    <a:pt x="142836" y="95364"/>
                  </a:lnTo>
                  <a:close/>
                </a:path>
                <a:path w="286384" h="95884">
                  <a:moveTo>
                    <a:pt x="142836" y="0"/>
                  </a:moveTo>
                  <a:lnTo>
                    <a:pt x="142836" y="95364"/>
                  </a:lnTo>
                  <a:lnTo>
                    <a:pt x="286092" y="95364"/>
                  </a:lnTo>
                  <a:lnTo>
                    <a:pt x="2860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4894954" y="955257"/>
              <a:ext cx="143510" cy="119380"/>
            </a:xfrm>
            <a:custGeom>
              <a:avLst/>
              <a:gdLst/>
              <a:ahLst/>
              <a:cxnLst/>
              <a:rect l="l" t="t" r="r" b="b"/>
              <a:pathLst>
                <a:path w="143509" h="119380">
                  <a:moveTo>
                    <a:pt x="0" y="119100"/>
                  </a:moveTo>
                  <a:lnTo>
                    <a:pt x="143256" y="119100"/>
                  </a:lnTo>
                  <a:lnTo>
                    <a:pt x="143256" y="0"/>
                  </a:lnTo>
                  <a:lnTo>
                    <a:pt x="0" y="0"/>
                  </a:lnTo>
                  <a:lnTo>
                    <a:pt x="0" y="1191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4911060" y="1009091"/>
              <a:ext cx="53340" cy="4445"/>
            </a:xfrm>
            <a:custGeom>
              <a:avLst/>
              <a:gdLst/>
              <a:ahLst/>
              <a:cxnLst/>
              <a:rect l="l" t="t" r="r" b="b"/>
              <a:pathLst>
                <a:path w="53340" h="4444">
                  <a:moveTo>
                    <a:pt x="0" y="419"/>
                  </a:moveTo>
                  <a:lnTo>
                    <a:pt x="0" y="4229"/>
                  </a:lnTo>
                  <a:lnTo>
                    <a:pt x="52984" y="4229"/>
                  </a:lnTo>
                  <a:lnTo>
                    <a:pt x="52984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4905545" y="1013324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40">
                  <a:moveTo>
                    <a:pt x="58496" y="0"/>
                  </a:moveTo>
                  <a:lnTo>
                    <a:pt x="64007" y="0"/>
                  </a:lnTo>
                  <a:lnTo>
                    <a:pt x="64007" y="2540"/>
                  </a:lnTo>
                  <a:lnTo>
                    <a:pt x="0" y="2540"/>
                  </a:lnTo>
                  <a:lnTo>
                    <a:pt x="0" y="0"/>
                  </a:lnTo>
                  <a:lnTo>
                    <a:pt x="55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4924192" y="9997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6708" y="13347"/>
                  </a:moveTo>
                  <a:lnTo>
                    <a:pt x="26708" y="5969"/>
                  </a:lnTo>
                  <a:lnTo>
                    <a:pt x="20726" y="0"/>
                  </a:lnTo>
                  <a:lnTo>
                    <a:pt x="13360" y="0"/>
                  </a:lnTo>
                  <a:lnTo>
                    <a:pt x="5981" y="0"/>
                  </a:lnTo>
                  <a:lnTo>
                    <a:pt x="0" y="5969"/>
                  </a:lnTo>
                  <a:lnTo>
                    <a:pt x="0" y="13347"/>
                  </a:lnTo>
                  <a:lnTo>
                    <a:pt x="0" y="20726"/>
                  </a:lnTo>
                  <a:lnTo>
                    <a:pt x="5981" y="26695"/>
                  </a:lnTo>
                  <a:lnTo>
                    <a:pt x="13360" y="26695"/>
                  </a:lnTo>
                  <a:lnTo>
                    <a:pt x="20726" y="26695"/>
                  </a:lnTo>
                  <a:lnTo>
                    <a:pt x="26708" y="20726"/>
                  </a:lnTo>
                  <a:lnTo>
                    <a:pt x="26708" y="13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5053896" y="1009091"/>
              <a:ext cx="53975" cy="4445"/>
            </a:xfrm>
            <a:custGeom>
              <a:avLst/>
              <a:gdLst/>
              <a:ahLst/>
              <a:cxnLst/>
              <a:rect l="l" t="t" r="r" b="b"/>
              <a:pathLst>
                <a:path w="53975" h="4444">
                  <a:moveTo>
                    <a:pt x="0" y="419"/>
                  </a:moveTo>
                  <a:lnTo>
                    <a:pt x="0" y="4229"/>
                  </a:lnTo>
                  <a:lnTo>
                    <a:pt x="53403" y="4229"/>
                  </a:lnTo>
                  <a:lnTo>
                    <a:pt x="53403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5048805" y="1013324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40">
                  <a:moveTo>
                    <a:pt x="58496" y="0"/>
                  </a:moveTo>
                  <a:lnTo>
                    <a:pt x="64007" y="0"/>
                  </a:lnTo>
                  <a:lnTo>
                    <a:pt x="64007" y="2540"/>
                  </a:lnTo>
                  <a:lnTo>
                    <a:pt x="0" y="2540"/>
                  </a:lnTo>
                  <a:lnTo>
                    <a:pt x="0" y="0"/>
                  </a:lnTo>
                  <a:lnTo>
                    <a:pt x="50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5067029" y="9997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6708" y="13347"/>
                  </a:moveTo>
                  <a:lnTo>
                    <a:pt x="26708" y="5969"/>
                  </a:lnTo>
                  <a:lnTo>
                    <a:pt x="20726" y="0"/>
                  </a:lnTo>
                  <a:lnTo>
                    <a:pt x="13360" y="0"/>
                  </a:lnTo>
                  <a:lnTo>
                    <a:pt x="5981" y="0"/>
                  </a:lnTo>
                  <a:lnTo>
                    <a:pt x="0" y="5969"/>
                  </a:lnTo>
                  <a:lnTo>
                    <a:pt x="0" y="13347"/>
                  </a:lnTo>
                  <a:lnTo>
                    <a:pt x="0" y="20726"/>
                  </a:lnTo>
                  <a:lnTo>
                    <a:pt x="5981" y="26695"/>
                  </a:lnTo>
                  <a:lnTo>
                    <a:pt x="13360" y="26695"/>
                  </a:lnTo>
                  <a:lnTo>
                    <a:pt x="20726" y="26695"/>
                  </a:lnTo>
                  <a:lnTo>
                    <a:pt x="26708" y="20726"/>
                  </a:lnTo>
                  <a:lnTo>
                    <a:pt x="26708" y="13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5197156" y="1009091"/>
              <a:ext cx="53340" cy="4445"/>
            </a:xfrm>
            <a:custGeom>
              <a:avLst/>
              <a:gdLst/>
              <a:ahLst/>
              <a:cxnLst/>
              <a:rect l="l" t="t" r="r" b="b"/>
              <a:pathLst>
                <a:path w="53340" h="4444">
                  <a:moveTo>
                    <a:pt x="0" y="419"/>
                  </a:moveTo>
                  <a:lnTo>
                    <a:pt x="0" y="4229"/>
                  </a:lnTo>
                  <a:lnTo>
                    <a:pt x="52984" y="4229"/>
                  </a:lnTo>
                  <a:lnTo>
                    <a:pt x="52984" y="0"/>
                  </a:ln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5191652" y="1013324"/>
              <a:ext cx="64135" cy="2540"/>
            </a:xfrm>
            <a:custGeom>
              <a:avLst/>
              <a:gdLst/>
              <a:ahLst/>
              <a:cxnLst/>
              <a:rect l="l" t="t" r="r" b="b"/>
              <a:pathLst>
                <a:path w="64134" h="2540">
                  <a:moveTo>
                    <a:pt x="58483" y="0"/>
                  </a:moveTo>
                  <a:lnTo>
                    <a:pt x="63995" y="0"/>
                  </a:lnTo>
                  <a:lnTo>
                    <a:pt x="63995" y="2540"/>
                  </a:lnTo>
                  <a:lnTo>
                    <a:pt x="0" y="2540"/>
                  </a:lnTo>
                  <a:lnTo>
                    <a:pt x="0" y="0"/>
                  </a:lnTo>
                  <a:lnTo>
                    <a:pt x="549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5210288" y="999764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6708" y="13347"/>
                  </a:moveTo>
                  <a:lnTo>
                    <a:pt x="26708" y="5969"/>
                  </a:lnTo>
                  <a:lnTo>
                    <a:pt x="20726" y="0"/>
                  </a:lnTo>
                  <a:lnTo>
                    <a:pt x="13360" y="0"/>
                  </a:lnTo>
                  <a:lnTo>
                    <a:pt x="5981" y="0"/>
                  </a:lnTo>
                  <a:lnTo>
                    <a:pt x="0" y="5969"/>
                  </a:lnTo>
                  <a:lnTo>
                    <a:pt x="0" y="13347"/>
                  </a:lnTo>
                  <a:lnTo>
                    <a:pt x="0" y="20726"/>
                  </a:lnTo>
                  <a:lnTo>
                    <a:pt x="5981" y="26695"/>
                  </a:lnTo>
                  <a:lnTo>
                    <a:pt x="13360" y="26695"/>
                  </a:lnTo>
                  <a:lnTo>
                    <a:pt x="20726" y="26695"/>
                  </a:lnTo>
                  <a:lnTo>
                    <a:pt x="26708" y="20726"/>
                  </a:lnTo>
                  <a:lnTo>
                    <a:pt x="26708" y="13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4594873" y="97899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5">
                  <a:moveTo>
                    <a:pt x="0" y="0"/>
                  </a:moveTo>
                  <a:lnTo>
                    <a:pt x="300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5038213" y="978993"/>
              <a:ext cx="300355" cy="0"/>
            </a:xfrm>
            <a:custGeom>
              <a:avLst/>
              <a:gdLst/>
              <a:ahLst/>
              <a:cxnLst/>
              <a:rect l="l" t="t" r="r" b="b"/>
              <a:pathLst>
                <a:path w="300355">
                  <a:moveTo>
                    <a:pt x="0" y="0"/>
                  </a:moveTo>
                  <a:lnTo>
                    <a:pt x="3000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4823747" y="1360029"/>
              <a:ext cx="286385" cy="24130"/>
            </a:xfrm>
            <a:custGeom>
              <a:avLst/>
              <a:gdLst/>
              <a:ahLst/>
              <a:cxnLst/>
              <a:rect l="l" t="t" r="r" b="b"/>
              <a:pathLst>
                <a:path w="286384" h="24130">
                  <a:moveTo>
                    <a:pt x="0" y="23736"/>
                  </a:moveTo>
                  <a:lnTo>
                    <a:pt x="2860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4823750" y="1360029"/>
              <a:ext cx="286385" cy="24130"/>
            </a:xfrm>
            <a:custGeom>
              <a:avLst/>
              <a:gdLst/>
              <a:ahLst/>
              <a:cxnLst/>
              <a:rect l="l" t="t" r="r" b="b"/>
              <a:pathLst>
                <a:path w="286384" h="24130">
                  <a:moveTo>
                    <a:pt x="286092" y="237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4475767" y="1343922"/>
              <a:ext cx="729615" cy="135255"/>
            </a:xfrm>
            <a:custGeom>
              <a:avLst/>
              <a:gdLst/>
              <a:ahLst/>
              <a:cxnLst/>
              <a:rect l="l" t="t" r="r" b="b"/>
              <a:pathLst>
                <a:path w="729615" h="135255">
                  <a:moveTo>
                    <a:pt x="347980" y="0"/>
                  </a:moveTo>
                  <a:lnTo>
                    <a:pt x="347980" y="39839"/>
                  </a:lnTo>
                  <a:lnTo>
                    <a:pt x="0" y="39839"/>
                  </a:lnTo>
                  <a:lnTo>
                    <a:pt x="0" y="134785"/>
                  </a:lnTo>
                  <a:lnTo>
                    <a:pt x="729437" y="134785"/>
                  </a:lnTo>
                  <a:lnTo>
                    <a:pt x="729437" y="39839"/>
                  </a:lnTo>
                  <a:lnTo>
                    <a:pt x="634072" y="39839"/>
                  </a:lnTo>
                  <a:lnTo>
                    <a:pt x="634072" y="0"/>
                  </a:lnTo>
                  <a:lnTo>
                    <a:pt x="3479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3394966" y="1248554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0" y="11023"/>
                  </a:moveTo>
                  <a:lnTo>
                    <a:pt x="11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3394966" y="1248562"/>
              <a:ext cx="27940" cy="27940"/>
            </a:xfrm>
            <a:custGeom>
              <a:avLst/>
              <a:gdLst/>
              <a:ahLst/>
              <a:cxnLst/>
              <a:rect l="l" t="t" r="r" b="b"/>
              <a:pathLst>
                <a:path w="27940" h="27940">
                  <a:moveTo>
                    <a:pt x="0" y="27546"/>
                  </a:moveTo>
                  <a:lnTo>
                    <a:pt x="275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3394966" y="1248561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4" h="45084">
                  <a:moveTo>
                    <a:pt x="0" y="44500"/>
                  </a:moveTo>
                  <a:lnTo>
                    <a:pt x="445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3394966" y="128628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3432690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3405563" y="130323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0" y="12712"/>
                  </a:moveTo>
                  <a:lnTo>
                    <a:pt x="13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3449644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3466598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3483552" y="1248557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3500506" y="1248557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3517035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3533989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3550943" y="1248557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3567895" y="1248557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3394966" y="14592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120"/>
                  </a:moveTo>
                  <a:lnTo>
                    <a:pt x="21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3584426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3394966" y="1471080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0" y="7200"/>
                  </a:moveTo>
                  <a:lnTo>
                    <a:pt x="720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3601380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3403020" y="1458786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5">
                  <a:moveTo>
                    <a:pt x="0" y="11442"/>
                  </a:moveTo>
                  <a:lnTo>
                    <a:pt x="114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3394966" y="148718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3618333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3403020" y="147149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3394966" y="1504133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3635288" y="1248557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3403020" y="148845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3394966" y="1520667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3652241" y="1248557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3403020" y="150541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252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3394966" y="153762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3668771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3403020" y="152193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3394966" y="155457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7632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3685725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3403020" y="153888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3394966" y="1571105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3702679" y="1248557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3403020" y="1555851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252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3394966" y="158805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3719633" y="1248557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4" h="24130">
                  <a:moveTo>
                    <a:pt x="0" y="23736"/>
                  </a:moveTo>
                  <a:lnTo>
                    <a:pt x="233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3403020" y="1572373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3394966" y="1605012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0" y="8051"/>
                  </a:moveTo>
                  <a:lnTo>
                    <a:pt x="8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3734467" y="1248563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4" h="26034">
                  <a:moveTo>
                    <a:pt x="0" y="25425"/>
                  </a:moveTo>
                  <a:lnTo>
                    <a:pt x="254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3403020" y="1589327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684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3403020" y="1606288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0" y="15252"/>
                  </a:moveTo>
                  <a:lnTo>
                    <a:pt x="156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3734467" y="1248562"/>
              <a:ext cx="42545" cy="42545"/>
            </a:xfrm>
            <a:custGeom>
              <a:avLst/>
              <a:gdLst/>
              <a:ahLst/>
              <a:cxnLst/>
              <a:rect l="l" t="t" r="r" b="b"/>
              <a:pathLst>
                <a:path w="42544" h="42544">
                  <a:moveTo>
                    <a:pt x="0" y="42379"/>
                  </a:moveTo>
                  <a:lnTo>
                    <a:pt x="423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3734467" y="128373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3769646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3734467" y="130068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3786600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3734467" y="131764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3803554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3734467" y="1334178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3820508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3734467" y="135112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3837462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3734467" y="136808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3853991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3734467" y="138503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3870945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3734467" y="140156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3887899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3734467" y="141851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3904853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3734467" y="143547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3921382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3734467" y="1452007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3938336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3734467" y="146895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3955290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3734467" y="148591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3972244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3734467" y="1502445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3989198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3734467" y="151939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4005728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3734467" y="153634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4022682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3734467" y="155330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4039636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3734467" y="156983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4040060" y="1248559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5">
                  <a:moveTo>
                    <a:pt x="0" y="39839"/>
                  </a:moveTo>
                  <a:lnTo>
                    <a:pt x="4025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3734467" y="1574072"/>
              <a:ext cx="37465" cy="36830"/>
            </a:xfrm>
            <a:custGeom>
              <a:avLst/>
              <a:gdLst/>
              <a:ahLst/>
              <a:cxnLst/>
              <a:rect l="l" t="t" r="r" b="b"/>
              <a:pathLst>
                <a:path w="37465" h="36830">
                  <a:moveTo>
                    <a:pt x="0" y="36449"/>
                  </a:moveTo>
                  <a:lnTo>
                    <a:pt x="368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4073119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4040060" y="128161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3734467" y="160373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4090073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3764136" y="158763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0" y="10172"/>
                  </a:moveTo>
                  <a:lnTo>
                    <a:pt x="101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4040060" y="1298571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3745063" y="1620264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144"/>
                  </a:moveTo>
                  <a:lnTo>
                    <a:pt x="1314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4107027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4040060" y="1315105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155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3746334" y="1637229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861"/>
                  </a:moveTo>
                  <a:lnTo>
                    <a:pt x="118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4123981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4040060" y="1332054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3746334" y="1654183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861"/>
                  </a:moveTo>
                  <a:lnTo>
                    <a:pt x="118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4140510" y="124855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4040060" y="134900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3746334" y="1671125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874"/>
                  </a:moveTo>
                  <a:lnTo>
                    <a:pt x="118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4157464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4040060" y="1365961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3746334" y="1687667"/>
              <a:ext cx="12065" cy="12065"/>
            </a:xfrm>
            <a:custGeom>
              <a:avLst/>
              <a:gdLst/>
              <a:ahLst/>
              <a:cxnLst/>
              <a:rect l="l" t="t" r="r" b="b"/>
              <a:pathLst>
                <a:path w="12065" h="12064">
                  <a:moveTo>
                    <a:pt x="0" y="11861"/>
                  </a:moveTo>
                  <a:lnTo>
                    <a:pt x="118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4452037" y="978994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09">
                  <a:moveTo>
                    <a:pt x="0" y="16103"/>
                  </a:moveTo>
                  <a:lnTo>
                    <a:pt x="16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4040060" y="1382492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4174418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3754513" y="17046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0" y="3681"/>
                  </a:moveTo>
                  <a:lnTo>
                    <a:pt x="36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4452037" y="97899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058"/>
                  </a:moveTo>
                  <a:lnTo>
                    <a:pt x="330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4040060" y="139944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4191372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4452037" y="978994"/>
              <a:ext cx="50165" cy="50165"/>
            </a:xfrm>
            <a:custGeom>
              <a:avLst/>
              <a:gdLst/>
              <a:ahLst/>
              <a:cxnLst/>
              <a:rect l="l" t="t" r="r" b="b"/>
              <a:pathLst>
                <a:path w="50165" h="50165">
                  <a:moveTo>
                    <a:pt x="0" y="50012"/>
                  </a:moveTo>
                  <a:lnTo>
                    <a:pt x="500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4040060" y="141639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4207901" y="124855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4452037" y="978988"/>
              <a:ext cx="67310" cy="66675"/>
            </a:xfrm>
            <a:custGeom>
              <a:avLst/>
              <a:gdLst/>
              <a:ahLst/>
              <a:cxnLst/>
              <a:rect l="l" t="t" r="r" b="b"/>
              <a:pathLst>
                <a:path w="67309" h="66675">
                  <a:moveTo>
                    <a:pt x="0" y="66548"/>
                  </a:moveTo>
                  <a:lnTo>
                    <a:pt x="669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4040060" y="1432934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0" y="24155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4224855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4476195" y="991290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040"/>
                  </a:moveTo>
                  <a:lnTo>
                    <a:pt x="474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3925198" y="1574067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414"/>
                  </a:moveTo>
                  <a:lnTo>
                    <a:pt x="144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4452037" y="103875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4040060" y="1449884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4241809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4493149" y="1007813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0" y="30518"/>
                  </a:moveTo>
                  <a:lnTo>
                    <a:pt x="3051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3932827" y="157406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4452037" y="105570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4040060" y="146683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4258763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4509680" y="1024768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0" y="13563"/>
                  </a:moveTo>
                  <a:lnTo>
                    <a:pt x="13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3949781" y="157406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4452037" y="1072243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4040060" y="148379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4275292" y="124855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4452037" y="108919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3966310" y="157406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4292246" y="124855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4040060" y="1500320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4452037" y="110614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3983264" y="157406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4309201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4040060" y="1517275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4452037" y="112309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4000218" y="157406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4326155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4040060" y="1534228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4452037" y="11396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4017172" y="1550765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0" y="47040"/>
                  </a:moveTo>
                  <a:lnTo>
                    <a:pt x="470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4343109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4452037" y="115658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4034126" y="1567707"/>
              <a:ext cx="30480" cy="30480"/>
            </a:xfrm>
            <a:custGeom>
              <a:avLst/>
              <a:gdLst/>
              <a:ahLst/>
              <a:cxnLst/>
              <a:rect l="l" t="t" r="r" b="b"/>
              <a:pathLst>
                <a:path w="30480" h="30480">
                  <a:moveTo>
                    <a:pt x="0" y="30099"/>
                  </a:moveTo>
                  <a:lnTo>
                    <a:pt x="300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4359638" y="124855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4452037" y="117353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4050655" y="1584661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0" y="13144"/>
                  </a:moveTo>
                  <a:lnTo>
                    <a:pt x="135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4376592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4452037" y="1190071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4393546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4452037" y="120702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4410500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4427029" y="124855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4452037" y="122397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4443983" y="1240924"/>
              <a:ext cx="32384" cy="31750"/>
            </a:xfrm>
            <a:custGeom>
              <a:avLst/>
              <a:gdLst/>
              <a:ahLst/>
              <a:cxnLst/>
              <a:rect l="l" t="t" r="r" b="b"/>
              <a:pathLst>
                <a:path w="32384" h="31750">
                  <a:moveTo>
                    <a:pt x="0" y="31369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4452037" y="125745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4452037" y="127441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4452037" y="129136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4452037" y="1307900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4452037" y="132485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4452037" y="134180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4452037" y="1358337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4452037" y="1360034"/>
              <a:ext cx="40005" cy="39370"/>
            </a:xfrm>
            <a:custGeom>
              <a:avLst/>
              <a:gdLst/>
              <a:ahLst/>
              <a:cxnLst/>
              <a:rect l="l" t="t" r="r" b="b"/>
              <a:pathLst>
                <a:path w="40005" h="39369">
                  <a:moveTo>
                    <a:pt x="0" y="38989"/>
                  </a:moveTo>
                  <a:lnTo>
                    <a:pt x="394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4452037" y="139224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4484249" y="136002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4452037" y="140919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4501203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4452037" y="142572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4518155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4452037" y="144267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4535109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4452037" y="145963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4552063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4452037" y="1476166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4568594" y="136002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4452037" y="149311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4585548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4452037" y="151006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4602500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4452037" y="152702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4619454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4452037" y="154355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4635985" y="136002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4452037" y="156050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4652939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4452037" y="157746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4669893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4452037" y="1593996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4686846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4452037" y="1610944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4703800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452037" y="1627898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720330" y="136002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452037" y="1644851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737284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452037" y="1661382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754238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452037" y="1678335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4771191" y="1360029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4462760" y="169528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5">
                  <a:moveTo>
                    <a:pt x="0" y="13012"/>
                  </a:moveTo>
                  <a:lnTo>
                    <a:pt x="130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787722" y="1360029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4804674" y="136468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4">
                  <a:moveTo>
                    <a:pt x="0" y="19075"/>
                  </a:moveTo>
                  <a:lnTo>
                    <a:pt x="1907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4821628" y="1381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120"/>
                  </a:moveTo>
                  <a:lnTo>
                    <a:pt x="21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5465449" y="1248554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0" y="14414"/>
                  </a:moveTo>
                  <a:lnTo>
                    <a:pt x="139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5465449" y="1248561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5" h="31115">
                  <a:moveTo>
                    <a:pt x="0" y="30937"/>
                  </a:moveTo>
                  <a:lnTo>
                    <a:pt x="309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5465449" y="1272716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5489184" y="1248557"/>
              <a:ext cx="24765" cy="24130"/>
            </a:xfrm>
            <a:custGeom>
              <a:avLst/>
              <a:gdLst/>
              <a:ahLst/>
              <a:cxnLst/>
              <a:rect l="l" t="t" r="r" b="b"/>
              <a:pathLst>
                <a:path w="24765" h="24130">
                  <a:moveTo>
                    <a:pt x="0" y="23736"/>
                  </a:moveTo>
                  <a:lnTo>
                    <a:pt x="24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5465449" y="1289250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30" h="24765">
                  <a:moveTo>
                    <a:pt x="0" y="24155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5506138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5465449" y="1306200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5523092" y="1248557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5441290" y="1360034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30" h="10794">
                  <a:moveTo>
                    <a:pt x="0" y="10591"/>
                  </a:moveTo>
                  <a:lnTo>
                    <a:pt x="11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5540046" y="126754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0" y="4753"/>
                  </a:moveTo>
                  <a:lnTo>
                    <a:pt x="475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5465449" y="1323153"/>
              <a:ext cx="24130" cy="24130"/>
            </a:xfrm>
            <a:custGeom>
              <a:avLst/>
              <a:gdLst/>
              <a:ahLst/>
              <a:cxnLst/>
              <a:rect l="l" t="t" r="r" b="b"/>
              <a:pathLst>
                <a:path w="24130" h="24130">
                  <a:moveTo>
                    <a:pt x="0" y="23736"/>
                  </a:moveTo>
                  <a:lnTo>
                    <a:pt x="23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5445528" y="1340102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43662"/>
                  </a:moveTo>
                  <a:lnTo>
                    <a:pt x="436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5462059" y="135663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0" y="27127"/>
                  </a:moveTo>
                  <a:lnTo>
                    <a:pt x="27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5479013" y="137359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0" y="10172"/>
                  </a:moveTo>
                  <a:lnTo>
                    <a:pt x="101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3367846" y="985776"/>
              <a:ext cx="219710" cy="219710"/>
            </a:xfrm>
            <a:custGeom>
              <a:avLst/>
              <a:gdLst/>
              <a:ahLst/>
              <a:cxnLst/>
              <a:rect l="l" t="t" r="r" b="b"/>
              <a:pathLst>
                <a:path w="219709" h="219709">
                  <a:moveTo>
                    <a:pt x="84340" y="219125"/>
                  </a:moveTo>
                  <a:lnTo>
                    <a:pt x="219544" y="84340"/>
                  </a:lnTo>
                  <a:lnTo>
                    <a:pt x="135204" y="0"/>
                  </a:lnTo>
                  <a:lnTo>
                    <a:pt x="0" y="134785"/>
                  </a:lnTo>
                  <a:lnTo>
                    <a:pt x="84340" y="2191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3401746" y="1019686"/>
              <a:ext cx="168910" cy="168275"/>
            </a:xfrm>
            <a:custGeom>
              <a:avLst/>
              <a:gdLst/>
              <a:ahLst/>
              <a:cxnLst/>
              <a:rect l="l" t="t" r="r" b="b"/>
              <a:pathLst>
                <a:path w="168909" h="168275">
                  <a:moveTo>
                    <a:pt x="168694" y="67386"/>
                  </a:moveTo>
                  <a:lnTo>
                    <a:pt x="101307" y="0"/>
                  </a:lnTo>
                  <a:lnTo>
                    <a:pt x="0" y="100876"/>
                  </a:lnTo>
                  <a:lnTo>
                    <a:pt x="67398" y="1682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3476769" y="1062493"/>
              <a:ext cx="41275" cy="40640"/>
            </a:xfrm>
            <a:custGeom>
              <a:avLst/>
              <a:gdLst/>
              <a:ahLst/>
              <a:cxnLst/>
              <a:rect l="l" t="t" r="r" b="b"/>
              <a:pathLst>
                <a:path w="41275" h="40640">
                  <a:moveTo>
                    <a:pt x="0" y="37719"/>
                  </a:moveTo>
                  <a:lnTo>
                    <a:pt x="2971" y="40259"/>
                  </a:lnTo>
                  <a:lnTo>
                    <a:pt x="40690" y="2959"/>
                  </a:lnTo>
                  <a:lnTo>
                    <a:pt x="37719" y="0"/>
                  </a:lnTo>
                  <a:lnTo>
                    <a:pt x="0" y="377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3475916" y="106164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1541" y="3809"/>
                  </a:moveTo>
                  <a:lnTo>
                    <a:pt x="45351" y="0"/>
                  </a:lnTo>
                  <a:lnTo>
                    <a:pt x="47053" y="1689"/>
                  </a:lnTo>
                  <a:lnTo>
                    <a:pt x="2120" y="47040"/>
                  </a:lnTo>
                  <a:lnTo>
                    <a:pt x="0" y="44919"/>
                  </a:lnTo>
                  <a:lnTo>
                    <a:pt x="3822" y="411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3484818" y="1070546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5" h="27305">
                  <a:moveTo>
                    <a:pt x="26708" y="13347"/>
                  </a:moveTo>
                  <a:lnTo>
                    <a:pt x="26708" y="5969"/>
                  </a:lnTo>
                  <a:lnTo>
                    <a:pt x="20726" y="0"/>
                  </a:lnTo>
                  <a:lnTo>
                    <a:pt x="13360" y="0"/>
                  </a:lnTo>
                  <a:lnTo>
                    <a:pt x="5981" y="0"/>
                  </a:lnTo>
                  <a:lnTo>
                    <a:pt x="0" y="5969"/>
                  </a:lnTo>
                  <a:lnTo>
                    <a:pt x="0" y="13347"/>
                  </a:lnTo>
                  <a:lnTo>
                    <a:pt x="0" y="20726"/>
                  </a:lnTo>
                  <a:lnTo>
                    <a:pt x="5981" y="26695"/>
                  </a:lnTo>
                  <a:lnTo>
                    <a:pt x="13360" y="26695"/>
                  </a:lnTo>
                  <a:lnTo>
                    <a:pt x="20726" y="26695"/>
                  </a:lnTo>
                  <a:lnTo>
                    <a:pt x="26708" y="20726"/>
                  </a:lnTo>
                  <a:lnTo>
                    <a:pt x="26708" y="133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5109843" y="1360029"/>
              <a:ext cx="180975" cy="24130"/>
            </a:xfrm>
            <a:custGeom>
              <a:avLst/>
              <a:gdLst/>
              <a:ahLst/>
              <a:cxnLst/>
              <a:rect l="l" t="t" r="r" b="b"/>
              <a:pathLst>
                <a:path w="180975" h="24130">
                  <a:moveTo>
                    <a:pt x="0" y="0"/>
                  </a:moveTo>
                  <a:lnTo>
                    <a:pt x="180555" y="0"/>
                  </a:lnTo>
                  <a:lnTo>
                    <a:pt x="180555" y="23736"/>
                  </a:lnTo>
                  <a:lnTo>
                    <a:pt x="0" y="2373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4608860" y="49877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5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5324309" y="498775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5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4466017" y="1549486"/>
              <a:ext cx="20320" cy="20320"/>
            </a:xfrm>
            <a:custGeom>
              <a:avLst/>
              <a:gdLst/>
              <a:ahLst/>
              <a:cxnLst/>
              <a:rect l="l" t="t" r="r" b="b"/>
              <a:pathLst>
                <a:path w="20319" h="20319">
                  <a:moveTo>
                    <a:pt x="19926" y="2120"/>
                  </a:moveTo>
                  <a:lnTo>
                    <a:pt x="1701" y="19926"/>
                  </a:lnTo>
                  <a:lnTo>
                    <a:pt x="0" y="17805"/>
                  </a:lnTo>
                  <a:lnTo>
                    <a:pt x="17805" y="0"/>
                  </a:lnTo>
                  <a:lnTo>
                    <a:pt x="19926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5506563" y="1272298"/>
              <a:ext cx="38735" cy="117475"/>
            </a:xfrm>
            <a:custGeom>
              <a:avLst/>
              <a:gdLst/>
              <a:ahLst/>
              <a:cxnLst/>
              <a:rect l="l" t="t" r="r" b="b"/>
              <a:pathLst>
                <a:path w="38734" h="117475">
                  <a:moveTo>
                    <a:pt x="0" y="117398"/>
                  </a:moveTo>
                  <a:lnTo>
                    <a:pt x="38236" y="117398"/>
                  </a:lnTo>
                </a:path>
                <a:path w="38734" h="117475">
                  <a:moveTo>
                    <a:pt x="38236" y="0"/>
                  </a:moveTo>
                  <a:lnTo>
                    <a:pt x="0" y="0"/>
                  </a:lnTo>
                  <a:lnTo>
                    <a:pt x="0" y="1173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5030164" y="1383765"/>
              <a:ext cx="80010" cy="32384"/>
            </a:xfrm>
            <a:custGeom>
              <a:avLst/>
              <a:gdLst/>
              <a:ahLst/>
              <a:cxnLst/>
              <a:rect l="l" t="t" r="r" b="b"/>
              <a:pathLst>
                <a:path w="80009" h="32384">
                  <a:moveTo>
                    <a:pt x="79679" y="31788"/>
                  </a:moveTo>
                  <a:lnTo>
                    <a:pt x="7967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4934795" y="1383765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635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4823747" y="1383765"/>
              <a:ext cx="79375" cy="32384"/>
            </a:xfrm>
            <a:custGeom>
              <a:avLst/>
              <a:gdLst/>
              <a:ahLst/>
              <a:cxnLst/>
              <a:rect l="l" t="t" r="r" b="b"/>
              <a:pathLst>
                <a:path w="79375" h="32384">
                  <a:moveTo>
                    <a:pt x="79260" y="0"/>
                  </a:moveTo>
                  <a:lnTo>
                    <a:pt x="0" y="0"/>
                  </a:lnTo>
                  <a:lnTo>
                    <a:pt x="0" y="31788"/>
                  </a:lnTo>
                  <a:lnTo>
                    <a:pt x="7926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4934796" y="141555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>
                  <a:moveTo>
                    <a:pt x="0" y="0"/>
                  </a:moveTo>
                  <a:lnTo>
                    <a:pt x="635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5030161" y="1415553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0" y="0"/>
                  </a:moveTo>
                  <a:lnTo>
                    <a:pt x="7967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4910640" y="1383765"/>
              <a:ext cx="56515" cy="12700"/>
            </a:xfrm>
            <a:custGeom>
              <a:avLst/>
              <a:gdLst/>
              <a:ahLst/>
              <a:cxnLst/>
              <a:rect l="l" t="t" r="r" b="b"/>
              <a:pathLst>
                <a:path w="56515" h="12700">
                  <a:moveTo>
                    <a:pt x="55943" y="0"/>
                  </a:moveTo>
                  <a:lnTo>
                    <a:pt x="0" y="122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4823752" y="1402838"/>
              <a:ext cx="56515" cy="13335"/>
            </a:xfrm>
            <a:custGeom>
              <a:avLst/>
              <a:gdLst/>
              <a:ahLst/>
              <a:cxnLst/>
              <a:rect l="l" t="t" r="r" b="b"/>
              <a:pathLst>
                <a:path w="56515" h="13334">
                  <a:moveTo>
                    <a:pt x="55943" y="0"/>
                  </a:moveTo>
                  <a:lnTo>
                    <a:pt x="0" y="12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4966584" y="1383765"/>
              <a:ext cx="56515" cy="12700"/>
            </a:xfrm>
            <a:custGeom>
              <a:avLst/>
              <a:gdLst/>
              <a:ahLst/>
              <a:cxnLst/>
              <a:rect l="l" t="t" r="r" b="b"/>
              <a:pathLst>
                <a:path w="56515" h="12700">
                  <a:moveTo>
                    <a:pt x="0" y="0"/>
                  </a:moveTo>
                  <a:lnTo>
                    <a:pt x="55943" y="122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5053471" y="1402838"/>
              <a:ext cx="56515" cy="13335"/>
            </a:xfrm>
            <a:custGeom>
              <a:avLst/>
              <a:gdLst/>
              <a:ahLst/>
              <a:cxnLst/>
              <a:rect l="l" t="t" r="r" b="b"/>
              <a:pathLst>
                <a:path w="56515" h="13334">
                  <a:moveTo>
                    <a:pt x="0" y="0"/>
                  </a:moveTo>
                  <a:lnTo>
                    <a:pt x="56375" y="127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3991741" y="1240928"/>
              <a:ext cx="227329" cy="8255"/>
            </a:xfrm>
            <a:custGeom>
              <a:avLst/>
              <a:gdLst/>
              <a:ahLst/>
              <a:cxnLst/>
              <a:rect l="l" t="t" r="r" b="b"/>
              <a:pathLst>
                <a:path w="227330" h="8255">
                  <a:moveTo>
                    <a:pt x="0" y="0"/>
                  </a:moveTo>
                  <a:lnTo>
                    <a:pt x="227177" y="0"/>
                  </a:lnTo>
                  <a:lnTo>
                    <a:pt x="227177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3097005" y="34831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3113111" y="348311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3097005" y="48309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3105058" y="355941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2949931" y="176650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4">
                  <a:moveTo>
                    <a:pt x="0" y="11023"/>
                  </a:moveTo>
                  <a:lnTo>
                    <a:pt x="11023" y="0"/>
                  </a:lnTo>
                  <a:lnTo>
                    <a:pt x="16954" y="5511"/>
                  </a:lnTo>
                  <a:lnTo>
                    <a:pt x="5511" y="16954"/>
                  </a:lnTo>
                  <a:lnTo>
                    <a:pt x="0" y="11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2960952" y="176654"/>
              <a:ext cx="101600" cy="100965"/>
            </a:xfrm>
            <a:custGeom>
              <a:avLst/>
              <a:gdLst/>
              <a:ahLst/>
              <a:cxnLst/>
              <a:rect l="l" t="t" r="r" b="b"/>
              <a:pathLst>
                <a:path w="101600" h="100964">
                  <a:moveTo>
                    <a:pt x="0" y="0"/>
                  </a:moveTo>
                  <a:lnTo>
                    <a:pt x="101295" y="1008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2949934" y="187678"/>
              <a:ext cx="112395" cy="101600"/>
            </a:xfrm>
            <a:custGeom>
              <a:avLst/>
              <a:gdLst/>
              <a:ahLst/>
              <a:cxnLst/>
              <a:rect l="l" t="t" r="r" b="b"/>
              <a:pathLst>
                <a:path w="112394" h="101600">
                  <a:moveTo>
                    <a:pt x="101295" y="101295"/>
                  </a:moveTo>
                  <a:lnTo>
                    <a:pt x="112318" y="89852"/>
                  </a:lnTo>
                  <a:lnTo>
                    <a:pt x="106806" y="84340"/>
                  </a:lnTo>
                  <a:lnTo>
                    <a:pt x="95364" y="95364"/>
                  </a:lnTo>
                  <a:lnTo>
                    <a:pt x="101295" y="1012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2960952" y="187674"/>
              <a:ext cx="90805" cy="90170"/>
            </a:xfrm>
            <a:custGeom>
              <a:avLst/>
              <a:gdLst/>
              <a:ahLst/>
              <a:cxnLst/>
              <a:rect l="l" t="t" r="r" b="b"/>
              <a:pathLst>
                <a:path w="90805" h="90170">
                  <a:moveTo>
                    <a:pt x="0" y="0"/>
                  </a:moveTo>
                  <a:lnTo>
                    <a:pt x="90284" y="898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2917296" y="206319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25006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25006" y="0"/>
                  </a:lnTo>
                  <a:lnTo>
                    <a:pt x="25006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3097005" y="49114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3113111" y="491147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3097005" y="62593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3097005" y="95101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3113111" y="95101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3097005" y="108622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7632"/>
                  </a:moveTo>
                  <a:lnTo>
                    <a:pt x="16103" y="7632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763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3105058" y="959072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3093189" y="1093854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0" y="0"/>
                  </a:moveTo>
                  <a:lnTo>
                    <a:pt x="23736" y="0"/>
                  </a:ln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3097005" y="113369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3113111" y="1133697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3097005" y="126847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3105058" y="1141749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7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3097005" y="127653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3113111" y="1276531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3097005" y="141131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3105058" y="1284584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7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3097005" y="145920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3113111" y="145920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4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3097005" y="159398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7632"/>
                  </a:moveTo>
                  <a:lnTo>
                    <a:pt x="16103" y="7632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763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3105058" y="1466838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3093189" y="1419367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0" y="0"/>
                  </a:moveTo>
                  <a:lnTo>
                    <a:pt x="23736" y="0"/>
                  </a:ln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2902459" y="205475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902459" y="633982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4">
                  <a:moveTo>
                    <a:pt x="0" y="0"/>
                  </a:moveTo>
                  <a:lnTo>
                    <a:pt x="0" y="39420"/>
                  </a:lnTo>
                  <a:lnTo>
                    <a:pt x="23736" y="39420"/>
                  </a:lnTo>
                  <a:lnTo>
                    <a:pt x="0" y="0"/>
                  </a:lnTo>
                  <a:close/>
                </a:path>
                <a:path w="24129" h="40004">
                  <a:moveTo>
                    <a:pt x="23736" y="0"/>
                  </a:moveTo>
                  <a:lnTo>
                    <a:pt x="0" y="0"/>
                  </a:lnTo>
                  <a:lnTo>
                    <a:pt x="23736" y="39420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902459" y="633982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4">
                  <a:moveTo>
                    <a:pt x="23736" y="0"/>
                  </a:moveTo>
                  <a:lnTo>
                    <a:pt x="0" y="0"/>
                  </a:lnTo>
                  <a:lnTo>
                    <a:pt x="23736" y="39420"/>
                  </a:lnTo>
                  <a:lnTo>
                    <a:pt x="23736" y="0"/>
                  </a:lnTo>
                  <a:close/>
                </a:path>
                <a:path w="24129" h="40004">
                  <a:moveTo>
                    <a:pt x="0" y="0"/>
                  </a:moveTo>
                  <a:lnTo>
                    <a:pt x="23736" y="39420"/>
                  </a:lnTo>
                  <a:lnTo>
                    <a:pt x="0" y="394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902459" y="1101907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5">
                  <a:moveTo>
                    <a:pt x="0" y="0"/>
                  </a:moveTo>
                  <a:lnTo>
                    <a:pt x="0" y="39839"/>
                  </a:lnTo>
                  <a:lnTo>
                    <a:pt x="23736" y="39839"/>
                  </a:lnTo>
                  <a:lnTo>
                    <a:pt x="0" y="0"/>
                  </a:lnTo>
                  <a:close/>
                </a:path>
                <a:path w="24129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902459" y="1101907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  <a:path w="24129" h="40005">
                  <a:moveTo>
                    <a:pt x="0" y="0"/>
                  </a:move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902459" y="633982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37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906275" y="20547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922380" y="205475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906275" y="34025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2914328" y="213530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7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906275" y="49114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922380" y="491147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906275" y="62593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2914328" y="498775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906275" y="34831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2922380" y="348311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0"/>
                  </a:moveTo>
                  <a:lnTo>
                    <a:pt x="0" y="142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906275" y="48309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914328" y="355941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0"/>
                  </a:moveTo>
                  <a:lnTo>
                    <a:pt x="0" y="127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2902459" y="633982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4">
                  <a:moveTo>
                    <a:pt x="23736" y="0"/>
                  </a:moveTo>
                  <a:lnTo>
                    <a:pt x="23736" y="39420"/>
                  </a:ln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2902460" y="633982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4">
                  <a:moveTo>
                    <a:pt x="0" y="0"/>
                  </a:move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2906275" y="109385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2922380" y="959071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2906275" y="95907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2914328" y="967121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1267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906275" y="80860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7632"/>
                  </a:moveTo>
                  <a:lnTo>
                    <a:pt x="16103" y="7632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763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2922380" y="67339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906275" y="67340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4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914328" y="681455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1271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906275" y="95102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922380" y="816235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906275" y="81623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0" y="805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914328" y="824285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1267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2902460" y="1101909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29" h="40005">
                  <a:moveTo>
                    <a:pt x="0" y="39839"/>
                  </a:moveTo>
                  <a:lnTo>
                    <a:pt x="23736" y="39839"/>
                  </a:lnTo>
                  <a:lnTo>
                    <a:pt x="2373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902460" y="1101907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0"/>
                  </a:moveTo>
                  <a:lnTo>
                    <a:pt x="0" y="39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2906275" y="156220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2922380" y="1427419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2906275" y="142742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914328" y="1435050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1271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906275" y="127653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922380" y="1141747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906275" y="114174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2914328" y="1149379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1271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906275" y="141936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8051"/>
                  </a:moveTo>
                  <a:lnTo>
                    <a:pt x="16103" y="8051"/>
                  </a:lnTo>
                  <a:lnTo>
                    <a:pt x="16103" y="0"/>
                  </a:lnTo>
                  <a:lnTo>
                    <a:pt x="0" y="0"/>
                  </a:lnTo>
                  <a:lnTo>
                    <a:pt x="0" y="805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2922380" y="1284583"/>
              <a:ext cx="0" cy="142875"/>
            </a:xfrm>
            <a:custGeom>
              <a:avLst/>
              <a:gdLst/>
              <a:ahLst/>
              <a:cxnLst/>
              <a:rect l="l" t="t" r="r" b="b"/>
              <a:pathLst>
                <a:path h="142875">
                  <a:moveTo>
                    <a:pt x="0" y="142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2906275" y="128458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7632"/>
                  </a:lnTo>
                  <a:lnTo>
                    <a:pt x="0" y="76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2914328" y="1292214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h="127634">
                  <a:moveTo>
                    <a:pt x="0" y="1271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2902460" y="145713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0" y="0"/>
                  </a:moveTo>
                  <a:lnTo>
                    <a:pt x="0" y="24155"/>
                  </a:lnTo>
                  <a:lnTo>
                    <a:pt x="23736" y="24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2902460" y="145713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0" y="0"/>
                  </a:moveTo>
                  <a:lnTo>
                    <a:pt x="23736" y="24155"/>
                  </a:lnTo>
                  <a:lnTo>
                    <a:pt x="0" y="2415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2902459" y="169873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0" y="0"/>
                  </a:moveTo>
                  <a:lnTo>
                    <a:pt x="0" y="35598"/>
                  </a:lnTo>
                  <a:lnTo>
                    <a:pt x="23736" y="35598"/>
                  </a:lnTo>
                  <a:lnTo>
                    <a:pt x="0" y="0"/>
                  </a:lnTo>
                  <a:close/>
                </a:path>
                <a:path w="24129" h="36195">
                  <a:moveTo>
                    <a:pt x="23736" y="0"/>
                  </a:moveTo>
                  <a:lnTo>
                    <a:pt x="0" y="0"/>
                  </a:lnTo>
                  <a:lnTo>
                    <a:pt x="23736" y="35598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902459" y="169873"/>
              <a:ext cx="24130" cy="36195"/>
            </a:xfrm>
            <a:custGeom>
              <a:avLst/>
              <a:gdLst/>
              <a:ahLst/>
              <a:cxnLst/>
              <a:rect l="l" t="t" r="r" b="b"/>
              <a:pathLst>
                <a:path w="24129" h="36195">
                  <a:moveTo>
                    <a:pt x="23736" y="0"/>
                  </a:moveTo>
                  <a:lnTo>
                    <a:pt x="0" y="0"/>
                  </a:lnTo>
                  <a:lnTo>
                    <a:pt x="23736" y="35598"/>
                  </a:lnTo>
                  <a:lnTo>
                    <a:pt x="23736" y="0"/>
                  </a:lnTo>
                  <a:close/>
                </a:path>
                <a:path w="24129" h="36195">
                  <a:moveTo>
                    <a:pt x="0" y="0"/>
                  </a:moveTo>
                  <a:lnTo>
                    <a:pt x="23736" y="35598"/>
                  </a:lnTo>
                  <a:lnTo>
                    <a:pt x="0" y="355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3048262" y="274986"/>
              <a:ext cx="34290" cy="17145"/>
            </a:xfrm>
            <a:custGeom>
              <a:avLst/>
              <a:gdLst/>
              <a:ahLst/>
              <a:cxnLst/>
              <a:rect l="l" t="t" r="r" b="b"/>
              <a:pathLst>
                <a:path w="34290" h="17145">
                  <a:moveTo>
                    <a:pt x="16954" y="0"/>
                  </a:moveTo>
                  <a:lnTo>
                    <a:pt x="0" y="16535"/>
                  </a:lnTo>
                  <a:lnTo>
                    <a:pt x="33909" y="16535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3048262" y="274986"/>
              <a:ext cx="34290" cy="17145"/>
            </a:xfrm>
            <a:custGeom>
              <a:avLst/>
              <a:gdLst/>
              <a:ahLst/>
              <a:cxnLst/>
              <a:rect l="l" t="t" r="r" b="b"/>
              <a:pathLst>
                <a:path w="34290" h="17145">
                  <a:moveTo>
                    <a:pt x="16954" y="0"/>
                  </a:moveTo>
                  <a:lnTo>
                    <a:pt x="33909" y="16535"/>
                  </a:lnTo>
                  <a:lnTo>
                    <a:pt x="0" y="16535"/>
                  </a:lnTo>
                  <a:lnTo>
                    <a:pt x="16954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3048262" y="291517"/>
              <a:ext cx="69215" cy="34925"/>
            </a:xfrm>
            <a:custGeom>
              <a:avLst/>
              <a:gdLst/>
              <a:ahLst/>
              <a:cxnLst/>
              <a:rect l="l" t="t" r="r" b="b"/>
              <a:pathLst>
                <a:path w="69215" h="34925">
                  <a:moveTo>
                    <a:pt x="0" y="0"/>
                  </a:moveTo>
                  <a:lnTo>
                    <a:pt x="34759" y="34759"/>
                  </a:lnTo>
                  <a:lnTo>
                    <a:pt x="68668" y="34759"/>
                  </a:lnTo>
                  <a:lnTo>
                    <a:pt x="0" y="0"/>
                  </a:lnTo>
                  <a:close/>
                </a:path>
                <a:path w="69215" h="34925">
                  <a:moveTo>
                    <a:pt x="33909" y="0"/>
                  </a:moveTo>
                  <a:lnTo>
                    <a:pt x="0" y="0"/>
                  </a:lnTo>
                  <a:lnTo>
                    <a:pt x="68668" y="34759"/>
                  </a:lnTo>
                  <a:lnTo>
                    <a:pt x="339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3048262" y="291517"/>
              <a:ext cx="69215" cy="34925"/>
            </a:xfrm>
            <a:custGeom>
              <a:avLst/>
              <a:gdLst/>
              <a:ahLst/>
              <a:cxnLst/>
              <a:rect l="l" t="t" r="r" b="b"/>
              <a:pathLst>
                <a:path w="69215" h="34925">
                  <a:moveTo>
                    <a:pt x="33909" y="0"/>
                  </a:moveTo>
                  <a:lnTo>
                    <a:pt x="0" y="0"/>
                  </a:lnTo>
                  <a:lnTo>
                    <a:pt x="68668" y="34759"/>
                  </a:lnTo>
                  <a:lnTo>
                    <a:pt x="33909" y="0"/>
                  </a:lnTo>
                  <a:close/>
                </a:path>
                <a:path w="69215" h="34925">
                  <a:moveTo>
                    <a:pt x="0" y="0"/>
                  </a:moveTo>
                  <a:lnTo>
                    <a:pt x="68668" y="34759"/>
                  </a:lnTo>
                  <a:lnTo>
                    <a:pt x="34759" y="347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3083016" y="326269"/>
              <a:ext cx="34290" cy="10795"/>
            </a:xfrm>
            <a:custGeom>
              <a:avLst/>
              <a:gdLst/>
              <a:ahLst/>
              <a:cxnLst/>
              <a:rect l="l" t="t" r="r" b="b"/>
              <a:pathLst>
                <a:path w="34290" h="10795">
                  <a:moveTo>
                    <a:pt x="0" y="0"/>
                  </a:moveTo>
                  <a:lnTo>
                    <a:pt x="10172" y="10172"/>
                  </a:lnTo>
                  <a:lnTo>
                    <a:pt x="33896" y="10172"/>
                  </a:lnTo>
                  <a:lnTo>
                    <a:pt x="0" y="0"/>
                  </a:lnTo>
                  <a:close/>
                </a:path>
                <a:path w="34290" h="10795">
                  <a:moveTo>
                    <a:pt x="33896" y="0"/>
                  </a:moveTo>
                  <a:lnTo>
                    <a:pt x="0" y="0"/>
                  </a:lnTo>
                  <a:lnTo>
                    <a:pt x="33896" y="10172"/>
                  </a:lnTo>
                  <a:lnTo>
                    <a:pt x="33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3083015" y="326271"/>
              <a:ext cx="34290" cy="10795"/>
            </a:xfrm>
            <a:custGeom>
              <a:avLst/>
              <a:gdLst/>
              <a:ahLst/>
              <a:cxnLst/>
              <a:rect l="l" t="t" r="r" b="b"/>
              <a:pathLst>
                <a:path w="34290" h="10795">
                  <a:moveTo>
                    <a:pt x="33909" y="0"/>
                  </a:moveTo>
                  <a:lnTo>
                    <a:pt x="0" y="0"/>
                  </a:lnTo>
                  <a:lnTo>
                    <a:pt x="33909" y="10172"/>
                  </a:lnTo>
                  <a:lnTo>
                    <a:pt x="33909" y="0"/>
                  </a:lnTo>
                  <a:close/>
                </a:path>
                <a:path w="34290" h="10795">
                  <a:moveTo>
                    <a:pt x="0" y="0"/>
                  </a:moveTo>
                  <a:lnTo>
                    <a:pt x="33909" y="10172"/>
                  </a:lnTo>
                  <a:lnTo>
                    <a:pt x="10172" y="1017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3093189" y="336442"/>
              <a:ext cx="24130" cy="12065"/>
            </a:xfrm>
            <a:custGeom>
              <a:avLst/>
              <a:gdLst/>
              <a:ahLst/>
              <a:cxnLst/>
              <a:rect l="l" t="t" r="r" b="b"/>
              <a:pathLst>
                <a:path w="24130" h="12064">
                  <a:moveTo>
                    <a:pt x="0" y="0"/>
                  </a:moveTo>
                  <a:lnTo>
                    <a:pt x="0" y="11874"/>
                  </a:lnTo>
                  <a:lnTo>
                    <a:pt x="23723" y="11874"/>
                  </a:lnTo>
                  <a:lnTo>
                    <a:pt x="0" y="0"/>
                  </a:lnTo>
                  <a:close/>
                </a:path>
                <a:path w="24130" h="12064">
                  <a:moveTo>
                    <a:pt x="23723" y="0"/>
                  </a:moveTo>
                  <a:lnTo>
                    <a:pt x="0" y="0"/>
                  </a:lnTo>
                  <a:lnTo>
                    <a:pt x="23723" y="11874"/>
                  </a:lnTo>
                  <a:lnTo>
                    <a:pt x="237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3093188" y="336444"/>
              <a:ext cx="24130" cy="12065"/>
            </a:xfrm>
            <a:custGeom>
              <a:avLst/>
              <a:gdLst/>
              <a:ahLst/>
              <a:cxnLst/>
              <a:rect l="l" t="t" r="r" b="b"/>
              <a:pathLst>
                <a:path w="24130" h="12064">
                  <a:moveTo>
                    <a:pt x="23736" y="0"/>
                  </a:moveTo>
                  <a:lnTo>
                    <a:pt x="0" y="0"/>
                  </a:lnTo>
                  <a:lnTo>
                    <a:pt x="23736" y="11861"/>
                  </a:lnTo>
                  <a:lnTo>
                    <a:pt x="23736" y="0"/>
                  </a:lnTo>
                  <a:close/>
                </a:path>
                <a:path w="24130" h="12064">
                  <a:moveTo>
                    <a:pt x="0" y="0"/>
                  </a:moveTo>
                  <a:lnTo>
                    <a:pt x="23736" y="11861"/>
                  </a:lnTo>
                  <a:lnTo>
                    <a:pt x="0" y="118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3093188" y="633982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4">
                  <a:moveTo>
                    <a:pt x="0" y="0"/>
                  </a:moveTo>
                  <a:lnTo>
                    <a:pt x="0" y="39420"/>
                  </a:lnTo>
                  <a:lnTo>
                    <a:pt x="23736" y="39420"/>
                  </a:lnTo>
                  <a:lnTo>
                    <a:pt x="0" y="0"/>
                  </a:lnTo>
                  <a:close/>
                </a:path>
                <a:path w="24130" h="40004">
                  <a:moveTo>
                    <a:pt x="23736" y="0"/>
                  </a:moveTo>
                  <a:lnTo>
                    <a:pt x="0" y="0"/>
                  </a:lnTo>
                  <a:lnTo>
                    <a:pt x="23736" y="39420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3093188" y="633982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4">
                  <a:moveTo>
                    <a:pt x="23736" y="0"/>
                  </a:moveTo>
                  <a:lnTo>
                    <a:pt x="0" y="0"/>
                  </a:lnTo>
                  <a:lnTo>
                    <a:pt x="23736" y="39420"/>
                  </a:lnTo>
                  <a:lnTo>
                    <a:pt x="23736" y="0"/>
                  </a:lnTo>
                  <a:close/>
                </a:path>
                <a:path w="24130" h="40004">
                  <a:moveTo>
                    <a:pt x="0" y="0"/>
                  </a:moveTo>
                  <a:lnTo>
                    <a:pt x="23736" y="39420"/>
                  </a:lnTo>
                  <a:lnTo>
                    <a:pt x="0" y="394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3093188" y="1093854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0" y="0"/>
                  </a:moveTo>
                  <a:lnTo>
                    <a:pt x="0" y="39839"/>
                  </a:lnTo>
                  <a:lnTo>
                    <a:pt x="23736" y="39839"/>
                  </a:lnTo>
                  <a:lnTo>
                    <a:pt x="0" y="0"/>
                  </a:lnTo>
                  <a:close/>
                </a:path>
                <a:path w="24130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3093188" y="1093854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  <a:path w="24130" h="40005">
                  <a:moveTo>
                    <a:pt x="0" y="0"/>
                  </a:move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3093188" y="1419367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0" y="0"/>
                  </a:moveTo>
                  <a:lnTo>
                    <a:pt x="0" y="39839"/>
                  </a:lnTo>
                  <a:lnTo>
                    <a:pt x="23736" y="39839"/>
                  </a:lnTo>
                  <a:lnTo>
                    <a:pt x="0" y="0"/>
                  </a:lnTo>
                  <a:close/>
                </a:path>
                <a:path w="24130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3093188" y="1419367"/>
              <a:ext cx="24130" cy="40005"/>
            </a:xfrm>
            <a:custGeom>
              <a:avLst/>
              <a:gdLst/>
              <a:ahLst/>
              <a:cxnLst/>
              <a:rect l="l" t="t" r="r" b="b"/>
              <a:pathLst>
                <a:path w="24130" h="40005">
                  <a:moveTo>
                    <a:pt x="23736" y="0"/>
                  </a:moveTo>
                  <a:lnTo>
                    <a:pt x="0" y="0"/>
                  </a:lnTo>
                  <a:lnTo>
                    <a:pt x="23736" y="39839"/>
                  </a:lnTo>
                  <a:lnTo>
                    <a:pt x="23736" y="0"/>
                  </a:lnTo>
                  <a:close/>
                </a:path>
                <a:path w="24130" h="40005">
                  <a:moveTo>
                    <a:pt x="0" y="0"/>
                  </a:moveTo>
                  <a:lnTo>
                    <a:pt x="23736" y="39839"/>
                  </a:lnTo>
                  <a:lnTo>
                    <a:pt x="0" y="3983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3093188" y="1601621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30" h="20319">
                  <a:moveTo>
                    <a:pt x="0" y="0"/>
                  </a:moveTo>
                  <a:lnTo>
                    <a:pt x="0" y="19926"/>
                  </a:lnTo>
                  <a:lnTo>
                    <a:pt x="23736" y="19926"/>
                  </a:lnTo>
                  <a:lnTo>
                    <a:pt x="0" y="0"/>
                  </a:lnTo>
                  <a:close/>
                </a:path>
                <a:path w="24130" h="20319">
                  <a:moveTo>
                    <a:pt x="23736" y="0"/>
                  </a:moveTo>
                  <a:lnTo>
                    <a:pt x="0" y="0"/>
                  </a:lnTo>
                  <a:lnTo>
                    <a:pt x="23736" y="19926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3093188" y="1601621"/>
              <a:ext cx="24130" cy="20320"/>
            </a:xfrm>
            <a:custGeom>
              <a:avLst/>
              <a:gdLst/>
              <a:ahLst/>
              <a:cxnLst/>
              <a:rect l="l" t="t" r="r" b="b"/>
              <a:pathLst>
                <a:path w="24130" h="20319">
                  <a:moveTo>
                    <a:pt x="23736" y="0"/>
                  </a:moveTo>
                  <a:lnTo>
                    <a:pt x="0" y="0"/>
                  </a:lnTo>
                  <a:lnTo>
                    <a:pt x="23736" y="19926"/>
                  </a:lnTo>
                  <a:lnTo>
                    <a:pt x="23736" y="0"/>
                  </a:lnTo>
                  <a:close/>
                </a:path>
                <a:path w="24130" h="20319">
                  <a:moveTo>
                    <a:pt x="0" y="0"/>
                  </a:moveTo>
                  <a:lnTo>
                    <a:pt x="23736" y="19926"/>
                  </a:lnTo>
                  <a:lnTo>
                    <a:pt x="0" y="1992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2902459" y="1570255"/>
              <a:ext cx="24130" cy="51435"/>
            </a:xfrm>
            <a:custGeom>
              <a:avLst/>
              <a:gdLst/>
              <a:ahLst/>
              <a:cxnLst/>
              <a:rect l="l" t="t" r="r" b="b"/>
              <a:pathLst>
                <a:path w="24129" h="51434">
                  <a:moveTo>
                    <a:pt x="0" y="0"/>
                  </a:moveTo>
                  <a:lnTo>
                    <a:pt x="0" y="51282"/>
                  </a:lnTo>
                  <a:lnTo>
                    <a:pt x="23736" y="51282"/>
                  </a:lnTo>
                  <a:lnTo>
                    <a:pt x="0" y="0"/>
                  </a:lnTo>
                  <a:close/>
                </a:path>
                <a:path w="24129" h="51434">
                  <a:moveTo>
                    <a:pt x="23736" y="0"/>
                  </a:moveTo>
                  <a:lnTo>
                    <a:pt x="0" y="0"/>
                  </a:lnTo>
                  <a:lnTo>
                    <a:pt x="23736" y="51282"/>
                  </a:lnTo>
                  <a:lnTo>
                    <a:pt x="237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2902459" y="1570255"/>
              <a:ext cx="24130" cy="51435"/>
            </a:xfrm>
            <a:custGeom>
              <a:avLst/>
              <a:gdLst/>
              <a:ahLst/>
              <a:cxnLst/>
              <a:rect l="l" t="t" r="r" b="b"/>
              <a:pathLst>
                <a:path w="24129" h="51434">
                  <a:moveTo>
                    <a:pt x="23736" y="0"/>
                  </a:moveTo>
                  <a:lnTo>
                    <a:pt x="0" y="0"/>
                  </a:lnTo>
                  <a:lnTo>
                    <a:pt x="23736" y="51282"/>
                  </a:lnTo>
                  <a:lnTo>
                    <a:pt x="23736" y="0"/>
                  </a:lnTo>
                  <a:close/>
                </a:path>
                <a:path w="24129" h="51434">
                  <a:moveTo>
                    <a:pt x="0" y="0"/>
                  </a:moveTo>
                  <a:lnTo>
                    <a:pt x="23736" y="51282"/>
                  </a:lnTo>
                  <a:lnTo>
                    <a:pt x="0" y="5128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2902451" y="1621548"/>
              <a:ext cx="501015" cy="12065"/>
            </a:xfrm>
            <a:custGeom>
              <a:avLst/>
              <a:gdLst/>
              <a:ahLst/>
              <a:cxnLst/>
              <a:rect l="l" t="t" r="r" b="b"/>
              <a:pathLst>
                <a:path w="501015" h="12064">
                  <a:moveTo>
                    <a:pt x="500570" y="0"/>
                  </a:moveTo>
                  <a:lnTo>
                    <a:pt x="0" y="0"/>
                  </a:lnTo>
                  <a:lnTo>
                    <a:pt x="0" y="11861"/>
                  </a:lnTo>
                  <a:lnTo>
                    <a:pt x="500570" y="11861"/>
                  </a:lnTo>
                  <a:lnTo>
                    <a:pt x="5005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2902463" y="1621541"/>
              <a:ext cx="501015" cy="12065"/>
            </a:xfrm>
            <a:custGeom>
              <a:avLst/>
              <a:gdLst/>
              <a:ahLst/>
              <a:cxnLst/>
              <a:rect l="l" t="t" r="r" b="b"/>
              <a:pathLst>
                <a:path w="501015" h="12064">
                  <a:moveTo>
                    <a:pt x="500557" y="0"/>
                  </a:moveTo>
                  <a:lnTo>
                    <a:pt x="0" y="0"/>
                  </a:lnTo>
                  <a:lnTo>
                    <a:pt x="500557" y="11874"/>
                  </a:lnTo>
                  <a:lnTo>
                    <a:pt x="500557" y="0"/>
                  </a:lnTo>
                  <a:close/>
                </a:path>
                <a:path w="501015" h="12064">
                  <a:moveTo>
                    <a:pt x="0" y="0"/>
                  </a:moveTo>
                  <a:lnTo>
                    <a:pt x="500557" y="11874"/>
                  </a:lnTo>
                  <a:lnTo>
                    <a:pt x="0" y="1187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2902458" y="1633404"/>
              <a:ext cx="12065" cy="32384"/>
            </a:xfrm>
            <a:custGeom>
              <a:avLst/>
              <a:gdLst/>
              <a:ahLst/>
              <a:cxnLst/>
              <a:rect l="l" t="t" r="r" b="b"/>
              <a:pathLst>
                <a:path w="12065" h="32385">
                  <a:moveTo>
                    <a:pt x="0" y="0"/>
                  </a:moveTo>
                  <a:lnTo>
                    <a:pt x="0" y="31800"/>
                  </a:lnTo>
                  <a:lnTo>
                    <a:pt x="11861" y="31800"/>
                  </a:lnTo>
                  <a:lnTo>
                    <a:pt x="0" y="0"/>
                  </a:lnTo>
                  <a:close/>
                </a:path>
                <a:path w="12065" h="32385">
                  <a:moveTo>
                    <a:pt x="11861" y="0"/>
                  </a:moveTo>
                  <a:lnTo>
                    <a:pt x="0" y="0"/>
                  </a:lnTo>
                  <a:lnTo>
                    <a:pt x="11861" y="31800"/>
                  </a:lnTo>
                  <a:lnTo>
                    <a:pt x="118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2902465" y="1633409"/>
              <a:ext cx="12065" cy="32384"/>
            </a:xfrm>
            <a:custGeom>
              <a:avLst/>
              <a:gdLst/>
              <a:ahLst/>
              <a:cxnLst/>
              <a:rect l="l" t="t" r="r" b="b"/>
              <a:pathLst>
                <a:path w="12065" h="32385">
                  <a:moveTo>
                    <a:pt x="11861" y="0"/>
                  </a:moveTo>
                  <a:lnTo>
                    <a:pt x="0" y="0"/>
                  </a:lnTo>
                  <a:lnTo>
                    <a:pt x="11861" y="31788"/>
                  </a:lnTo>
                  <a:lnTo>
                    <a:pt x="11861" y="0"/>
                  </a:lnTo>
                  <a:close/>
                </a:path>
                <a:path w="12065" h="32385">
                  <a:moveTo>
                    <a:pt x="0" y="0"/>
                  </a:moveTo>
                  <a:lnTo>
                    <a:pt x="11861" y="31788"/>
                  </a:lnTo>
                  <a:lnTo>
                    <a:pt x="0" y="3178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2902459" y="1570258"/>
              <a:ext cx="24130" cy="51435"/>
            </a:xfrm>
            <a:custGeom>
              <a:avLst/>
              <a:gdLst/>
              <a:ahLst/>
              <a:cxnLst/>
              <a:rect l="l" t="t" r="r" b="b"/>
              <a:pathLst>
                <a:path w="24129" h="51434">
                  <a:moveTo>
                    <a:pt x="23736" y="51282"/>
                  </a:moveTo>
                  <a:lnTo>
                    <a:pt x="23736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2902460" y="1570255"/>
              <a:ext cx="0" cy="51435"/>
            </a:xfrm>
            <a:custGeom>
              <a:avLst/>
              <a:gdLst/>
              <a:ahLst/>
              <a:cxnLst/>
              <a:rect l="l" t="t" r="r" b="b"/>
              <a:pathLst>
                <a:path h="51434">
                  <a:moveTo>
                    <a:pt x="0" y="0"/>
                  </a:moveTo>
                  <a:lnTo>
                    <a:pt x="0" y="512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2902460" y="145709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597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2926196" y="169877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355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2858380" y="1670707"/>
              <a:ext cx="25400" cy="6350"/>
            </a:xfrm>
            <a:custGeom>
              <a:avLst/>
              <a:gdLst/>
              <a:ahLst/>
              <a:cxnLst/>
              <a:rect l="l" t="t" r="r" b="b"/>
              <a:pathLst>
                <a:path w="25400" h="6350">
                  <a:moveTo>
                    <a:pt x="25006" y="0"/>
                  </a:moveTo>
                  <a:lnTo>
                    <a:pt x="8902" y="2971"/>
                  </a:lnTo>
                  <a:lnTo>
                    <a:pt x="0" y="593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2815568" y="1681727"/>
              <a:ext cx="28575" cy="15240"/>
            </a:xfrm>
            <a:custGeom>
              <a:avLst/>
              <a:gdLst/>
              <a:ahLst/>
              <a:cxnLst/>
              <a:rect l="l" t="t" r="r" b="b"/>
              <a:pathLst>
                <a:path w="28575" h="15239">
                  <a:moveTo>
                    <a:pt x="27978" y="0"/>
                  </a:moveTo>
                  <a:lnTo>
                    <a:pt x="21196" y="2540"/>
                  </a:lnTo>
                  <a:lnTo>
                    <a:pt x="7213" y="10172"/>
                  </a:lnTo>
                  <a:lnTo>
                    <a:pt x="0" y="1483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2801600" y="1705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33" y="0"/>
                  </a:moveTo>
                  <a:lnTo>
                    <a:pt x="0" y="71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2906275" y="166519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0" y="0"/>
                  </a:moveTo>
                  <a:lnTo>
                    <a:pt x="16103" y="0"/>
                  </a:lnTo>
                  <a:lnTo>
                    <a:pt x="16103" y="8051"/>
                  </a:lnTo>
                  <a:lnTo>
                    <a:pt x="8051" y="8051"/>
                  </a:lnTo>
                  <a:lnTo>
                    <a:pt x="8051" y="4241"/>
                  </a:lnTo>
                  <a:lnTo>
                    <a:pt x="0" y="424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2878300" y="50770"/>
              <a:ext cx="24765" cy="47625"/>
            </a:xfrm>
            <a:custGeom>
              <a:avLst/>
              <a:gdLst/>
              <a:ahLst/>
              <a:cxnLst/>
              <a:rect l="l" t="t" r="r" b="b"/>
              <a:pathLst>
                <a:path w="24765" h="47625">
                  <a:moveTo>
                    <a:pt x="0" y="47472"/>
                  </a:moveTo>
                  <a:lnTo>
                    <a:pt x="24155" y="47472"/>
                  </a:lnTo>
                  <a:lnTo>
                    <a:pt x="24155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2894407" y="130028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0" y="15684"/>
                  </a:moveTo>
                  <a:lnTo>
                    <a:pt x="8051" y="15684"/>
                  </a:lnTo>
                  <a:lnTo>
                    <a:pt x="8051" y="0"/>
                  </a:lnTo>
                  <a:lnTo>
                    <a:pt x="0" y="0"/>
                  </a:lnTo>
                  <a:lnTo>
                    <a:pt x="0" y="1568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4727959" y="1621541"/>
              <a:ext cx="71755" cy="86995"/>
            </a:xfrm>
            <a:custGeom>
              <a:avLst/>
              <a:gdLst/>
              <a:ahLst/>
              <a:cxnLst/>
              <a:rect l="l" t="t" r="r" b="b"/>
              <a:pathLst>
                <a:path w="71755" h="86994">
                  <a:moveTo>
                    <a:pt x="71628" y="86760"/>
                  </a:moveTo>
                  <a:lnTo>
                    <a:pt x="71628" y="0"/>
                  </a:lnTo>
                  <a:lnTo>
                    <a:pt x="0" y="0"/>
                  </a:lnTo>
                  <a:lnTo>
                    <a:pt x="0" y="867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4942425" y="1621541"/>
              <a:ext cx="71755" cy="86995"/>
            </a:xfrm>
            <a:custGeom>
              <a:avLst/>
              <a:gdLst/>
              <a:ahLst/>
              <a:cxnLst/>
              <a:rect l="l" t="t" r="r" b="b"/>
              <a:pathLst>
                <a:path w="71755" h="86994">
                  <a:moveTo>
                    <a:pt x="71628" y="86760"/>
                  </a:moveTo>
                  <a:lnTo>
                    <a:pt x="71628" y="0"/>
                  </a:lnTo>
                  <a:lnTo>
                    <a:pt x="0" y="0"/>
                  </a:lnTo>
                  <a:lnTo>
                    <a:pt x="0" y="867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5156890" y="1621541"/>
              <a:ext cx="71755" cy="86995"/>
            </a:xfrm>
            <a:custGeom>
              <a:avLst/>
              <a:gdLst/>
              <a:ahLst/>
              <a:cxnLst/>
              <a:rect l="l" t="t" r="r" b="b"/>
              <a:pathLst>
                <a:path w="71755" h="86994">
                  <a:moveTo>
                    <a:pt x="71628" y="86760"/>
                  </a:moveTo>
                  <a:lnTo>
                    <a:pt x="71628" y="0"/>
                  </a:lnTo>
                  <a:lnTo>
                    <a:pt x="0" y="0"/>
                  </a:lnTo>
                  <a:lnTo>
                    <a:pt x="0" y="867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5371779" y="1621541"/>
              <a:ext cx="71755" cy="86995"/>
            </a:xfrm>
            <a:custGeom>
              <a:avLst/>
              <a:gdLst/>
              <a:ahLst/>
              <a:cxnLst/>
              <a:rect l="l" t="t" r="r" b="b"/>
              <a:pathLst>
                <a:path w="71755" h="86994">
                  <a:moveTo>
                    <a:pt x="71208" y="867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0" y="867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3995562" y="471650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3998945" y="462325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4013774" y="479704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74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4472387" y="471650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475770" y="462325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490611" y="479704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5426036" y="471650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5429422" y="462325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444263" y="479704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3172448" y="1617727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5">
                  <a:moveTo>
                    <a:pt x="0" y="0"/>
                  </a:moveTo>
                  <a:lnTo>
                    <a:pt x="1669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5162390" y="927277"/>
              <a:ext cx="312420" cy="52069"/>
            </a:xfrm>
            <a:custGeom>
              <a:avLst/>
              <a:gdLst/>
              <a:ahLst/>
              <a:cxnLst/>
              <a:rect l="l" t="t" r="r" b="b"/>
              <a:pathLst>
                <a:path w="312419" h="52069">
                  <a:moveTo>
                    <a:pt x="838" y="51295"/>
                  </a:moveTo>
                  <a:lnTo>
                    <a:pt x="419" y="51295"/>
                  </a:lnTo>
                  <a:lnTo>
                    <a:pt x="0" y="51714"/>
                  </a:lnTo>
                  <a:lnTo>
                    <a:pt x="838" y="51295"/>
                  </a:lnTo>
                  <a:close/>
                </a:path>
                <a:path w="312419" h="52069">
                  <a:moveTo>
                    <a:pt x="312394" y="0"/>
                  </a:moveTo>
                  <a:lnTo>
                    <a:pt x="311531" y="0"/>
                  </a:lnTo>
                  <a:lnTo>
                    <a:pt x="311531" y="1701"/>
                  </a:lnTo>
                  <a:lnTo>
                    <a:pt x="312394" y="1701"/>
                  </a:lnTo>
                  <a:lnTo>
                    <a:pt x="312394" y="0"/>
                  </a:lnTo>
                  <a:close/>
                </a:path>
              </a:pathLst>
            </a:custGeom>
            <a:solidFill>
              <a:srgbClr val="80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5162396" y="978569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850" y="0"/>
                  </a:moveTo>
                  <a:lnTo>
                    <a:pt x="0" y="419"/>
                  </a:lnTo>
                  <a:lnTo>
                    <a:pt x="431" y="0"/>
                  </a:lnTo>
                  <a:lnTo>
                    <a:pt x="85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83086" y="975178"/>
              <a:ext cx="167005" cy="0"/>
            </a:xfrm>
            <a:custGeom>
              <a:avLst/>
              <a:gdLst/>
              <a:ahLst/>
              <a:cxnLst/>
              <a:rect l="l" t="t" r="r" b="b"/>
              <a:pathLst>
                <a:path w="167005">
                  <a:moveTo>
                    <a:pt x="0" y="0"/>
                  </a:moveTo>
                  <a:lnTo>
                    <a:pt x="16699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2" name="object 9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019430" y="91313"/>
              <a:ext cx="688763" cy="667095"/>
            </a:xfrm>
            <a:prstGeom prst="rect">
              <a:avLst/>
            </a:prstGeom>
          </p:spPr>
        </p:pic>
        <p:sp>
          <p:nvSpPr>
            <p:cNvPr id="913" name="object 913"/>
            <p:cNvSpPr/>
            <p:nvPr/>
          </p:nvSpPr>
          <p:spPr>
            <a:xfrm>
              <a:off x="13019427" y="91339"/>
              <a:ext cx="688975" cy="667385"/>
            </a:xfrm>
            <a:custGeom>
              <a:avLst/>
              <a:gdLst/>
              <a:ahLst/>
              <a:cxnLst/>
              <a:rect l="l" t="t" r="r" b="b"/>
              <a:pathLst>
                <a:path w="688975" h="667385">
                  <a:moveTo>
                    <a:pt x="688397" y="0"/>
                  </a:moveTo>
                  <a:lnTo>
                    <a:pt x="0" y="58666"/>
                  </a:lnTo>
                </a:path>
                <a:path w="688975" h="667385">
                  <a:moveTo>
                    <a:pt x="0" y="58680"/>
                  </a:moveTo>
                  <a:lnTo>
                    <a:pt x="256063" y="667068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4" name="object 914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915" name="object 915"/>
          <p:cNvSpPr txBox="1"/>
          <p:nvPr/>
        </p:nvSpPr>
        <p:spPr>
          <a:xfrm>
            <a:off x="215900" y="8967071"/>
            <a:ext cx="10831195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spc="140" dirty="0">
                <a:solidFill>
                  <a:srgbClr val="FFFFFF"/>
                </a:solidFill>
                <a:latin typeface="Palatino Linotype"/>
                <a:cs typeface="Palatino Linotype"/>
              </a:rPr>
              <a:t>INTERIOR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0" dirty="0">
                <a:solidFill>
                  <a:srgbClr val="FFFFFF"/>
                </a:solidFill>
                <a:latin typeface="Palatino Linotype"/>
                <a:cs typeface="Palatino Linotype"/>
              </a:rPr>
              <a:t>CONCEPT: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75" dirty="0">
                <a:solidFill>
                  <a:srgbClr val="FFFFFF"/>
                </a:solidFill>
                <a:latin typeface="Palatino Linotype"/>
                <a:cs typeface="Palatino Linotype"/>
              </a:rPr>
              <a:t>SHOWROOM</a:t>
            </a:r>
            <a:r>
              <a:rPr sz="3600" b="1" spc="28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475" dirty="0">
                <a:solidFill>
                  <a:srgbClr val="FFFFFF"/>
                </a:solidFill>
                <a:latin typeface="Palatino Linotype"/>
                <a:cs typeface="Palatino Linotype"/>
              </a:rPr>
              <a:t>-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VIEW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80" dirty="0">
                <a:solidFill>
                  <a:srgbClr val="FFFFFF"/>
                </a:solidFill>
                <a:latin typeface="Palatino Linotype"/>
                <a:cs typeface="Palatino Linotype"/>
              </a:rPr>
              <a:t>1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916" name="object 916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917" name="object 917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918" name="object 918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213835" y="121157"/>
            <a:ext cx="109855" cy="134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025"/>
              </a:lnSpc>
            </a:pPr>
            <a:r>
              <a:rPr sz="900" spc="-70" dirty="0">
                <a:solidFill>
                  <a:srgbClr val="76777A"/>
                </a:solidFill>
                <a:latin typeface="Trebuchet MS"/>
                <a:cs typeface="Trebuchet MS"/>
              </a:rPr>
              <a:t>11</a:t>
            </a:r>
            <a:endParaRPr sz="900">
              <a:latin typeface="Trebuchet MS"/>
              <a:cs typeface="Trebuchet MS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2801600" y="0"/>
            <a:ext cx="2743835" cy="1704975"/>
            <a:chOff x="12801600" y="0"/>
            <a:chExt cx="2743835" cy="1704975"/>
          </a:xfrm>
        </p:grpSpPr>
        <p:sp>
          <p:nvSpPr>
            <p:cNvPr id="4" name="object 4"/>
            <p:cNvSpPr/>
            <p:nvPr/>
          </p:nvSpPr>
          <p:spPr>
            <a:xfrm>
              <a:off x="12801600" y="0"/>
              <a:ext cx="2743200" cy="1703070"/>
            </a:xfrm>
            <a:custGeom>
              <a:avLst/>
              <a:gdLst/>
              <a:ahLst/>
              <a:cxnLst/>
              <a:rect l="l" t="t" r="r" b="b"/>
              <a:pathLst>
                <a:path w="2743200" h="1703070">
                  <a:moveTo>
                    <a:pt x="2743200" y="0"/>
                  </a:moveTo>
                  <a:lnTo>
                    <a:pt x="0" y="0"/>
                  </a:lnTo>
                  <a:lnTo>
                    <a:pt x="0" y="1703070"/>
                  </a:lnTo>
                  <a:lnTo>
                    <a:pt x="2743200" y="1703070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473984" y="1609207"/>
              <a:ext cx="71240" cy="82967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3038574" y="1267052"/>
              <a:ext cx="276225" cy="349250"/>
            </a:xfrm>
            <a:custGeom>
              <a:avLst/>
              <a:gdLst/>
              <a:ahLst/>
              <a:cxnLst/>
              <a:rect l="l" t="t" r="r" b="b"/>
              <a:pathLst>
                <a:path w="276225" h="349250">
                  <a:moveTo>
                    <a:pt x="275921" y="0"/>
                  </a:moveTo>
                  <a:lnTo>
                    <a:pt x="275921" y="349250"/>
                  </a:lnTo>
                </a:path>
                <a:path w="276225" h="349250">
                  <a:moveTo>
                    <a:pt x="0" y="0"/>
                  </a:moveTo>
                  <a:lnTo>
                    <a:pt x="0" y="349250"/>
                  </a:lnTo>
                </a:path>
              </a:pathLst>
            </a:custGeom>
            <a:ln w="3175">
              <a:solidFill>
                <a:srgbClr val="8080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373834" y="1572224"/>
              <a:ext cx="151739" cy="132448"/>
            </a:xfrm>
            <a:prstGeom prst="rect">
              <a:avLst/>
            </a:prstGeom>
          </p:spPr>
        </p:pic>
      </p:grpSp>
      <p:grpSp>
        <p:nvGrpSpPr>
          <p:cNvPr id="8" name="object 8"/>
          <p:cNvGrpSpPr/>
          <p:nvPr/>
        </p:nvGrpSpPr>
        <p:grpSpPr>
          <a:xfrm>
            <a:off x="0" y="0"/>
            <a:ext cx="15546069" cy="8458200"/>
            <a:chOff x="0" y="0"/>
            <a:chExt cx="15546069" cy="8458200"/>
          </a:xfrm>
        </p:grpSpPr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0"/>
              <a:ext cx="15544800" cy="845820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4194823" y="950018"/>
              <a:ext cx="743585" cy="119380"/>
            </a:xfrm>
            <a:custGeom>
              <a:avLst/>
              <a:gdLst/>
              <a:ahLst/>
              <a:cxnLst/>
              <a:rect l="l" t="t" r="r" b="b"/>
              <a:pathLst>
                <a:path w="743584" h="119380">
                  <a:moveTo>
                    <a:pt x="0" y="119100"/>
                  </a:moveTo>
                  <a:lnTo>
                    <a:pt x="743419" y="119100"/>
                  </a:lnTo>
                  <a:lnTo>
                    <a:pt x="743419" y="0"/>
                  </a:lnTo>
                  <a:lnTo>
                    <a:pt x="0" y="0"/>
                  </a:lnTo>
                  <a:lnTo>
                    <a:pt x="0" y="11910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3810819" y="1471773"/>
              <a:ext cx="0" cy="40005"/>
            </a:xfrm>
            <a:custGeom>
              <a:avLst/>
              <a:gdLst/>
              <a:ahLst/>
              <a:cxnLst/>
              <a:rect l="l" t="t" r="r" b="b"/>
              <a:pathLst>
                <a:path h="40005">
                  <a:moveTo>
                    <a:pt x="0" y="398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3810819" y="1424302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3810819" y="137640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3810819" y="132893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31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3771398" y="1273408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39420" y="39420"/>
                  </a:moveTo>
                  <a:lnTo>
                    <a:pt x="3942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3723506" y="1273412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3178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3667985" y="127341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39839" y="0"/>
                  </a:moveTo>
                  <a:lnTo>
                    <a:pt x="0" y="0"/>
                  </a:lnTo>
                  <a:lnTo>
                    <a:pt x="0" y="394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3667982" y="132893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3667982" y="1376406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3667982" y="1424301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4">
                  <a:moveTo>
                    <a:pt x="0" y="0"/>
                  </a:moveTo>
                  <a:lnTo>
                    <a:pt x="0" y="31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3667982" y="147177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0" y="0"/>
                  </a:moveTo>
                  <a:lnTo>
                    <a:pt x="0" y="39839"/>
                  </a:lnTo>
                  <a:lnTo>
                    <a:pt x="39839" y="3983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3723506" y="151161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0" y="0"/>
                  </a:moveTo>
                  <a:lnTo>
                    <a:pt x="31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3771401" y="1511613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0" y="0"/>
                  </a:moveTo>
                  <a:lnTo>
                    <a:pt x="394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5504923" y="1535348"/>
              <a:ext cx="31750" cy="10795"/>
            </a:xfrm>
            <a:custGeom>
              <a:avLst/>
              <a:gdLst/>
              <a:ahLst/>
              <a:cxnLst/>
              <a:rect l="l" t="t" r="r" b="b"/>
              <a:pathLst>
                <a:path w="31750" h="10794">
                  <a:moveTo>
                    <a:pt x="31369" y="10172"/>
                  </a:moveTo>
                  <a:lnTo>
                    <a:pt x="28397" y="8483"/>
                  </a:lnTo>
                  <a:lnTo>
                    <a:pt x="14414" y="38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3018656" y="1267054"/>
              <a:ext cx="316230" cy="349250"/>
            </a:xfrm>
            <a:custGeom>
              <a:avLst/>
              <a:gdLst/>
              <a:ahLst/>
              <a:cxnLst/>
              <a:rect l="l" t="t" r="r" b="b"/>
              <a:pathLst>
                <a:path w="316230" h="349250">
                  <a:moveTo>
                    <a:pt x="315760" y="0"/>
                  </a:moveTo>
                  <a:lnTo>
                    <a:pt x="315760" y="349250"/>
                  </a:lnTo>
                  <a:lnTo>
                    <a:pt x="0" y="349250"/>
                  </a:lnTo>
                  <a:lnTo>
                    <a:pt x="0" y="186486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3018653" y="1267061"/>
              <a:ext cx="316230" cy="43815"/>
            </a:xfrm>
            <a:custGeom>
              <a:avLst/>
              <a:gdLst/>
              <a:ahLst/>
              <a:cxnLst/>
              <a:rect l="l" t="t" r="r" b="b"/>
              <a:pathLst>
                <a:path w="316230" h="43815">
                  <a:moveTo>
                    <a:pt x="0" y="43649"/>
                  </a:moveTo>
                  <a:lnTo>
                    <a:pt x="0" y="0"/>
                  </a:lnTo>
                  <a:lnTo>
                    <a:pt x="31576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3002971" y="1251372"/>
              <a:ext cx="347345" cy="381000"/>
            </a:xfrm>
            <a:custGeom>
              <a:avLst/>
              <a:gdLst/>
              <a:ahLst/>
              <a:cxnLst/>
              <a:rect l="l" t="t" r="r" b="b"/>
              <a:pathLst>
                <a:path w="347344" h="381000">
                  <a:moveTo>
                    <a:pt x="347129" y="0"/>
                  </a:moveTo>
                  <a:lnTo>
                    <a:pt x="347129" y="380606"/>
                  </a:lnTo>
                  <a:lnTo>
                    <a:pt x="0" y="380606"/>
                  </a:lnTo>
                  <a:lnTo>
                    <a:pt x="0" y="202171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3002971" y="1251376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90">
                  <a:moveTo>
                    <a:pt x="0" y="59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2997040" y="1453544"/>
              <a:ext cx="27305" cy="12700"/>
            </a:xfrm>
            <a:custGeom>
              <a:avLst/>
              <a:gdLst/>
              <a:ahLst/>
              <a:cxnLst/>
              <a:rect l="l" t="t" r="r" b="b"/>
              <a:pathLst>
                <a:path w="27305" h="12700">
                  <a:moveTo>
                    <a:pt x="5930" y="12293"/>
                  </a:moveTo>
                  <a:lnTo>
                    <a:pt x="0" y="12293"/>
                  </a:lnTo>
                  <a:lnTo>
                    <a:pt x="0" y="0"/>
                  </a:lnTo>
                  <a:lnTo>
                    <a:pt x="26695" y="0"/>
                  </a:lnTo>
                  <a:lnTo>
                    <a:pt x="26695" y="12293"/>
                  </a:lnTo>
                  <a:lnTo>
                    <a:pt x="21615" y="1229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997457" y="1298420"/>
              <a:ext cx="27305" cy="12700"/>
            </a:xfrm>
            <a:custGeom>
              <a:avLst/>
              <a:gdLst/>
              <a:ahLst/>
              <a:cxnLst/>
              <a:rect l="l" t="t" r="r" b="b"/>
              <a:pathLst>
                <a:path w="27305" h="12700">
                  <a:moveTo>
                    <a:pt x="21196" y="0"/>
                  </a:moveTo>
                  <a:lnTo>
                    <a:pt x="26708" y="0"/>
                  </a:lnTo>
                  <a:lnTo>
                    <a:pt x="26708" y="12293"/>
                  </a:lnTo>
                  <a:lnTo>
                    <a:pt x="0" y="12293"/>
                  </a:lnTo>
                  <a:lnTo>
                    <a:pt x="0" y="0"/>
                  </a:lnTo>
                  <a:lnTo>
                    <a:pt x="5511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3054680" y="1462024"/>
              <a:ext cx="224790" cy="114935"/>
            </a:xfrm>
            <a:custGeom>
              <a:avLst/>
              <a:gdLst/>
              <a:ahLst/>
              <a:cxnLst/>
              <a:rect l="l" t="t" r="r" b="b"/>
              <a:pathLst>
                <a:path w="224790" h="114934">
                  <a:moveTo>
                    <a:pt x="0" y="0"/>
                  </a:moveTo>
                  <a:lnTo>
                    <a:pt x="19494" y="0"/>
                  </a:lnTo>
                  <a:lnTo>
                    <a:pt x="19494" y="114858"/>
                  </a:lnTo>
                  <a:lnTo>
                    <a:pt x="224218" y="114858"/>
                  </a:lnTo>
                  <a:lnTo>
                    <a:pt x="2242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3278894" y="130646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0" y="63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3054680" y="1306466"/>
              <a:ext cx="224790" cy="6985"/>
            </a:xfrm>
            <a:custGeom>
              <a:avLst/>
              <a:gdLst/>
              <a:ahLst/>
              <a:cxnLst/>
              <a:rect l="l" t="t" r="r" b="b"/>
              <a:pathLst>
                <a:path w="224790" h="6984">
                  <a:moveTo>
                    <a:pt x="0" y="6362"/>
                  </a:moveTo>
                  <a:lnTo>
                    <a:pt x="19494" y="6362"/>
                  </a:lnTo>
                  <a:lnTo>
                    <a:pt x="19494" y="0"/>
                  </a:lnTo>
                  <a:lnTo>
                    <a:pt x="224218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3106390" y="159002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3309410" y="1298843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h="285750">
                  <a:moveTo>
                    <a:pt x="0" y="0"/>
                  </a:moveTo>
                  <a:lnTo>
                    <a:pt x="0" y="28567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3043236" y="1369199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3043236" y="1298843"/>
              <a:ext cx="266700" cy="55880"/>
            </a:xfrm>
            <a:custGeom>
              <a:avLst/>
              <a:gdLst/>
              <a:ahLst/>
              <a:cxnLst/>
              <a:rect l="l" t="t" r="r" b="b"/>
              <a:pathLst>
                <a:path w="266700" h="55880">
                  <a:moveTo>
                    <a:pt x="0" y="55524"/>
                  </a:moveTo>
                  <a:lnTo>
                    <a:pt x="0" y="0"/>
                  </a:lnTo>
                  <a:lnTo>
                    <a:pt x="2661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3048322" y="1306478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69">
                  <a:moveTo>
                    <a:pt x="0" y="166141"/>
                  </a:moveTo>
                  <a:lnTo>
                    <a:pt x="0" y="157670"/>
                  </a:lnTo>
                  <a:lnTo>
                    <a:pt x="6350" y="157670"/>
                  </a:lnTo>
                  <a:lnTo>
                    <a:pt x="6350" y="0"/>
                  </a:lnTo>
                  <a:lnTo>
                    <a:pt x="0" y="0"/>
                  </a:lnTo>
                  <a:lnTo>
                    <a:pt x="0" y="157670"/>
                  </a:lnTo>
                  <a:lnTo>
                    <a:pt x="6350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3048322" y="148067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3048322" y="150440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3048322" y="152814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3048322" y="155230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3048322" y="1576038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0" y="0"/>
                  </a:moveTo>
                  <a:lnTo>
                    <a:pt x="0" y="8470"/>
                  </a:lnTo>
                  <a:lnTo>
                    <a:pt x="6350" y="8470"/>
                  </a:lnTo>
                  <a:lnTo>
                    <a:pt x="635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3054680" y="155230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3054680" y="152814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3054680" y="150441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3054680" y="148067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054680" y="146414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3033488" y="1354368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0" y="14833"/>
                  </a:moveTo>
                  <a:lnTo>
                    <a:pt x="12712" y="14833"/>
                  </a:lnTo>
                  <a:lnTo>
                    <a:pt x="12712" y="0"/>
                  </a:lnTo>
                  <a:lnTo>
                    <a:pt x="0" y="0"/>
                  </a:lnTo>
                  <a:lnTo>
                    <a:pt x="0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3035607" y="1366658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3035607" y="1364963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3035607" y="136326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3035607" y="1361572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3035607" y="135987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3035607" y="135860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3035607" y="1356909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0" y="0"/>
                  </a:moveTo>
                  <a:lnTo>
                    <a:pt x="6781" y="0"/>
                  </a:lnTo>
                  <a:lnTo>
                    <a:pt x="6781" y="850"/>
                  </a:lnTo>
                  <a:lnTo>
                    <a:pt x="0" y="8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3043236" y="135436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3166997" y="159002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0" y="16103"/>
                  </a:moveTo>
                  <a:lnTo>
                    <a:pt x="6362" y="16103"/>
                  </a:lnTo>
                  <a:lnTo>
                    <a:pt x="6362" y="3390"/>
                  </a:lnTo>
                  <a:lnTo>
                    <a:pt x="12712" y="3390"/>
                  </a:lnTo>
                  <a:lnTo>
                    <a:pt x="12712" y="16103"/>
                  </a:lnTo>
                  <a:lnTo>
                    <a:pt x="19075" y="16103"/>
                  </a:lnTo>
                  <a:lnTo>
                    <a:pt x="19075" y="12293"/>
                  </a:lnTo>
                  <a:lnTo>
                    <a:pt x="16103" y="12293"/>
                  </a:lnTo>
                  <a:lnTo>
                    <a:pt x="16103" y="0"/>
                  </a:lnTo>
                  <a:lnTo>
                    <a:pt x="2971" y="0"/>
                  </a:lnTo>
                  <a:lnTo>
                    <a:pt x="2971" y="12293"/>
                  </a:lnTo>
                  <a:lnTo>
                    <a:pt x="0" y="12293"/>
                  </a:ln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3106390" y="1278075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7416" y="0"/>
                  </a:moveTo>
                  <a:lnTo>
                    <a:pt x="3314" y="0"/>
                  </a:lnTo>
                  <a:lnTo>
                    <a:pt x="0" y="3314"/>
                  </a:lnTo>
                  <a:lnTo>
                    <a:pt x="0" y="7416"/>
                  </a:lnTo>
                  <a:lnTo>
                    <a:pt x="0" y="11518"/>
                  </a:lnTo>
                  <a:lnTo>
                    <a:pt x="3314" y="14833"/>
                  </a:lnTo>
                  <a:lnTo>
                    <a:pt x="7416" y="14833"/>
                  </a:lnTo>
                  <a:lnTo>
                    <a:pt x="11518" y="14833"/>
                  </a:lnTo>
                  <a:lnTo>
                    <a:pt x="14833" y="11518"/>
                  </a:lnTo>
                  <a:lnTo>
                    <a:pt x="14833" y="7416"/>
                  </a:lnTo>
                  <a:lnTo>
                    <a:pt x="14833" y="3314"/>
                  </a:lnTo>
                  <a:lnTo>
                    <a:pt x="11518" y="0"/>
                  </a:lnTo>
                  <a:lnTo>
                    <a:pt x="7416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3166997" y="127722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0" y="0"/>
                  </a:moveTo>
                  <a:lnTo>
                    <a:pt x="6362" y="0"/>
                  </a:lnTo>
                  <a:lnTo>
                    <a:pt x="6362" y="12712"/>
                  </a:lnTo>
                  <a:lnTo>
                    <a:pt x="12712" y="12712"/>
                  </a:lnTo>
                  <a:lnTo>
                    <a:pt x="12712" y="0"/>
                  </a:lnTo>
                  <a:lnTo>
                    <a:pt x="19075" y="0"/>
                  </a:lnTo>
                  <a:lnTo>
                    <a:pt x="19075" y="3810"/>
                  </a:lnTo>
                  <a:lnTo>
                    <a:pt x="16103" y="3810"/>
                  </a:lnTo>
                  <a:lnTo>
                    <a:pt x="16103" y="16103"/>
                  </a:lnTo>
                  <a:lnTo>
                    <a:pt x="2971" y="16103"/>
                  </a:lnTo>
                  <a:lnTo>
                    <a:pt x="2971" y="3810"/>
                  </a:lnTo>
                  <a:lnTo>
                    <a:pt x="0" y="381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3002971" y="1251372"/>
              <a:ext cx="347345" cy="0"/>
            </a:xfrm>
            <a:custGeom>
              <a:avLst/>
              <a:gdLst/>
              <a:ahLst/>
              <a:cxnLst/>
              <a:rect l="l" t="t" r="r" b="b"/>
              <a:pathLst>
                <a:path w="347344">
                  <a:moveTo>
                    <a:pt x="0" y="0"/>
                  </a:moveTo>
                  <a:lnTo>
                    <a:pt x="34712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3024584" y="1306048"/>
              <a:ext cx="5715" cy="158115"/>
            </a:xfrm>
            <a:custGeom>
              <a:avLst/>
              <a:gdLst/>
              <a:ahLst/>
              <a:cxnLst/>
              <a:rect l="l" t="t" r="r" b="b"/>
              <a:pathLst>
                <a:path w="5715" h="158115">
                  <a:moveTo>
                    <a:pt x="5511" y="157670"/>
                  </a:moveTo>
                  <a:lnTo>
                    <a:pt x="0" y="157670"/>
                  </a:lnTo>
                  <a:lnTo>
                    <a:pt x="0" y="0"/>
                  </a:lnTo>
                  <a:lnTo>
                    <a:pt x="5511" y="0"/>
                  </a:lnTo>
                  <a:lnTo>
                    <a:pt x="5511" y="15767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3018653" y="1295029"/>
              <a:ext cx="15240" cy="247650"/>
            </a:xfrm>
            <a:custGeom>
              <a:avLst/>
              <a:gdLst/>
              <a:ahLst/>
              <a:cxnLst/>
              <a:rect l="l" t="t" r="r" b="b"/>
              <a:pathLst>
                <a:path w="15240" h="247650">
                  <a:moveTo>
                    <a:pt x="0" y="0"/>
                  </a:moveTo>
                  <a:lnTo>
                    <a:pt x="14833" y="0"/>
                  </a:lnTo>
                  <a:lnTo>
                    <a:pt x="14833" y="247522"/>
                  </a:lnTo>
                  <a:lnTo>
                    <a:pt x="0" y="247522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3043236" y="1584515"/>
              <a:ext cx="266700" cy="0"/>
            </a:xfrm>
            <a:custGeom>
              <a:avLst/>
              <a:gdLst/>
              <a:ahLst/>
              <a:cxnLst/>
              <a:rect l="l" t="t" r="r" b="b"/>
              <a:pathLst>
                <a:path w="266700">
                  <a:moveTo>
                    <a:pt x="0" y="0"/>
                  </a:moveTo>
                  <a:lnTo>
                    <a:pt x="266179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3278896" y="1462024"/>
              <a:ext cx="19685" cy="114935"/>
            </a:xfrm>
            <a:custGeom>
              <a:avLst/>
              <a:gdLst/>
              <a:ahLst/>
              <a:cxnLst/>
              <a:rect l="l" t="t" r="r" b="b"/>
              <a:pathLst>
                <a:path w="19684" h="114934">
                  <a:moveTo>
                    <a:pt x="19494" y="0"/>
                  </a:moveTo>
                  <a:lnTo>
                    <a:pt x="0" y="0"/>
                  </a:lnTo>
                  <a:lnTo>
                    <a:pt x="0" y="114858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3278896" y="1306466"/>
              <a:ext cx="19685" cy="6985"/>
            </a:xfrm>
            <a:custGeom>
              <a:avLst/>
              <a:gdLst/>
              <a:ahLst/>
              <a:cxnLst/>
              <a:rect l="l" t="t" r="r" b="b"/>
              <a:pathLst>
                <a:path w="19684" h="6984">
                  <a:moveTo>
                    <a:pt x="19494" y="6362"/>
                  </a:moveTo>
                  <a:lnTo>
                    <a:pt x="0" y="636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3309410" y="1369199"/>
              <a:ext cx="0" cy="215900"/>
            </a:xfrm>
            <a:custGeom>
              <a:avLst/>
              <a:gdLst/>
              <a:ahLst/>
              <a:cxnLst/>
              <a:rect l="l" t="t" r="r" b="b"/>
              <a:pathLst>
                <a:path h="215900">
                  <a:moveTo>
                    <a:pt x="0" y="2153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3309410" y="1298843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3298385" y="1306478"/>
              <a:ext cx="6985" cy="166370"/>
            </a:xfrm>
            <a:custGeom>
              <a:avLst/>
              <a:gdLst/>
              <a:ahLst/>
              <a:cxnLst/>
              <a:rect l="l" t="t" r="r" b="b"/>
              <a:pathLst>
                <a:path w="6984" h="166369">
                  <a:moveTo>
                    <a:pt x="6362" y="166141"/>
                  </a:moveTo>
                  <a:lnTo>
                    <a:pt x="6362" y="157670"/>
                  </a:lnTo>
                  <a:lnTo>
                    <a:pt x="0" y="157670"/>
                  </a:lnTo>
                  <a:lnTo>
                    <a:pt x="0" y="0"/>
                  </a:lnTo>
                  <a:lnTo>
                    <a:pt x="6362" y="0"/>
                  </a:lnTo>
                  <a:lnTo>
                    <a:pt x="6362" y="157670"/>
                  </a:lnTo>
                  <a:lnTo>
                    <a:pt x="0" y="15767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3304747" y="148067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304747" y="1504407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304747" y="1528142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0"/>
                  </a:moveTo>
                  <a:lnTo>
                    <a:pt x="0" y="16103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304747" y="1552303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0"/>
                  </a:moveTo>
                  <a:lnTo>
                    <a:pt x="0" y="15684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3298385" y="157603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6362" y="0"/>
                  </a:moveTo>
                  <a:lnTo>
                    <a:pt x="6362" y="8470"/>
                  </a:lnTo>
                  <a:lnTo>
                    <a:pt x="0" y="8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298391" y="155230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298391" y="152814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98391" y="150441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09">
                  <a:moveTo>
                    <a:pt x="0" y="161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3298391" y="148067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0" y="1568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3298391" y="1464148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0" y="84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3306869" y="1354368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12712" y="14833"/>
                  </a:moveTo>
                  <a:lnTo>
                    <a:pt x="0" y="14833"/>
                  </a:lnTo>
                  <a:lnTo>
                    <a:pt x="0" y="0"/>
                  </a:lnTo>
                  <a:lnTo>
                    <a:pt x="12712" y="0"/>
                  </a:lnTo>
                  <a:lnTo>
                    <a:pt x="12712" y="14833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3310680" y="1366658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3310680" y="1364963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3310680" y="136326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3310680" y="1361572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3310680" y="1359877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3310680" y="135860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3310680" y="1356909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81" y="0"/>
                  </a:moveTo>
                  <a:lnTo>
                    <a:pt x="0" y="0"/>
                  </a:lnTo>
                  <a:lnTo>
                    <a:pt x="0" y="850"/>
                  </a:lnTo>
                  <a:lnTo>
                    <a:pt x="6781" y="850"/>
                  </a:lnTo>
                  <a:lnTo>
                    <a:pt x="6781" y="0"/>
                  </a:lnTo>
                  <a:close/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3309835" y="135436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h="15240">
                  <a:moveTo>
                    <a:pt x="0" y="1483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2801600" y="45534"/>
              <a:ext cx="2743200" cy="24130"/>
            </a:xfrm>
            <a:custGeom>
              <a:avLst/>
              <a:gdLst/>
              <a:ahLst/>
              <a:cxnLst/>
              <a:rect l="l" t="t" r="r" b="b"/>
              <a:pathLst>
                <a:path w="2743200" h="24130">
                  <a:moveTo>
                    <a:pt x="0" y="1836"/>
                  </a:moveTo>
                  <a:lnTo>
                    <a:pt x="0" y="23736"/>
                  </a:lnTo>
                  <a:lnTo>
                    <a:pt x="2743200" y="23736"/>
                  </a:lnTo>
                  <a:lnTo>
                    <a:pt x="2743200" y="18678"/>
                  </a:lnTo>
                  <a:lnTo>
                    <a:pt x="0" y="1836"/>
                  </a:lnTo>
                  <a:close/>
                </a:path>
                <a:path w="2743200" h="24130">
                  <a:moveTo>
                    <a:pt x="2743200" y="0"/>
                  </a:moveTo>
                  <a:lnTo>
                    <a:pt x="0" y="0"/>
                  </a:lnTo>
                  <a:lnTo>
                    <a:pt x="0" y="1836"/>
                  </a:lnTo>
                  <a:lnTo>
                    <a:pt x="2743200" y="18678"/>
                  </a:lnTo>
                  <a:lnTo>
                    <a:pt x="27432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2801600" y="45534"/>
              <a:ext cx="2743200" cy="24130"/>
            </a:xfrm>
            <a:custGeom>
              <a:avLst/>
              <a:gdLst/>
              <a:ahLst/>
              <a:cxnLst/>
              <a:rect l="l" t="t" r="r" b="b"/>
              <a:pathLst>
                <a:path w="2743200" h="24130">
                  <a:moveTo>
                    <a:pt x="2743200" y="0"/>
                  </a:moveTo>
                  <a:lnTo>
                    <a:pt x="0" y="0"/>
                  </a:lnTo>
                </a:path>
                <a:path w="2743200" h="24130">
                  <a:moveTo>
                    <a:pt x="0" y="1836"/>
                  </a:moveTo>
                  <a:lnTo>
                    <a:pt x="2743200" y="18678"/>
                  </a:lnTo>
                </a:path>
                <a:path w="2743200" h="24130">
                  <a:moveTo>
                    <a:pt x="0" y="1836"/>
                  </a:moveTo>
                  <a:lnTo>
                    <a:pt x="2743200" y="18678"/>
                  </a:lnTo>
                </a:path>
                <a:path w="2743200" h="24130">
                  <a:moveTo>
                    <a:pt x="2743200" y="23736"/>
                  </a:moveTo>
                  <a:lnTo>
                    <a:pt x="0" y="23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2801600" y="45529"/>
              <a:ext cx="2743200" cy="0"/>
            </a:xfrm>
            <a:custGeom>
              <a:avLst/>
              <a:gdLst/>
              <a:ahLst/>
              <a:cxnLst/>
              <a:rect l="l" t="t" r="r" b="b"/>
              <a:pathLst>
                <a:path w="2743200">
                  <a:moveTo>
                    <a:pt x="27431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2801600" y="1640038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>
                  <a:moveTo>
                    <a:pt x="0" y="0"/>
                  </a:moveTo>
                  <a:lnTo>
                    <a:pt x="5328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2801587" y="1643443"/>
              <a:ext cx="465455" cy="11430"/>
            </a:xfrm>
            <a:custGeom>
              <a:avLst/>
              <a:gdLst/>
              <a:ahLst/>
              <a:cxnLst/>
              <a:rect l="l" t="t" r="r" b="b"/>
              <a:pathLst>
                <a:path w="465455" h="11430">
                  <a:moveTo>
                    <a:pt x="459498" y="6350"/>
                  </a:moveTo>
                  <a:lnTo>
                    <a:pt x="0" y="6350"/>
                  </a:lnTo>
                  <a:lnTo>
                    <a:pt x="0" y="11430"/>
                  </a:lnTo>
                  <a:lnTo>
                    <a:pt x="459498" y="11430"/>
                  </a:lnTo>
                  <a:lnTo>
                    <a:pt x="459498" y="6350"/>
                  </a:lnTo>
                  <a:close/>
                </a:path>
                <a:path w="465455" h="11430">
                  <a:moveTo>
                    <a:pt x="465429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465429" y="5080"/>
                  </a:lnTo>
                  <a:lnTo>
                    <a:pt x="4654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5434989" y="169556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>
                  <a:moveTo>
                    <a:pt x="394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089134" y="1267054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59">
                  <a:moveTo>
                    <a:pt x="0" y="0"/>
                  </a:moveTo>
                  <a:lnTo>
                    <a:pt x="0" y="1114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5434992" y="1267054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0"/>
                  </a:moveTo>
                  <a:lnTo>
                    <a:pt x="0" y="4285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5458727" y="1267054"/>
              <a:ext cx="0" cy="405130"/>
            </a:xfrm>
            <a:custGeom>
              <a:avLst/>
              <a:gdLst/>
              <a:ahLst/>
              <a:cxnLst/>
              <a:rect l="l" t="t" r="r" b="b"/>
              <a:pathLst>
                <a:path h="405130">
                  <a:moveTo>
                    <a:pt x="0" y="0"/>
                  </a:moveTo>
                  <a:lnTo>
                    <a:pt x="0" y="4047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5458726" y="1671826"/>
              <a:ext cx="15875" cy="0"/>
            </a:xfrm>
            <a:custGeom>
              <a:avLst/>
              <a:gdLst/>
              <a:ahLst/>
              <a:cxnLst/>
              <a:rect l="l" t="t" r="r" b="b"/>
              <a:pathLst>
                <a:path w="15875">
                  <a:moveTo>
                    <a:pt x="156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2801600" y="69269"/>
              <a:ext cx="2743200" cy="0"/>
            </a:xfrm>
            <a:custGeom>
              <a:avLst/>
              <a:gdLst/>
              <a:ahLst/>
              <a:cxnLst/>
              <a:rect l="l" t="t" r="r" b="b"/>
              <a:pathLst>
                <a:path w="2743200">
                  <a:moveTo>
                    <a:pt x="274320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4928074" y="418518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4924259" y="414279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4121497" y="410465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4">
                  <a:moveTo>
                    <a:pt x="0" y="0"/>
                  </a:moveTo>
                  <a:lnTo>
                    <a:pt x="233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5404900" y="418518"/>
              <a:ext cx="140335" cy="127000"/>
            </a:xfrm>
            <a:custGeom>
              <a:avLst/>
              <a:gdLst/>
              <a:ahLst/>
              <a:cxnLst/>
              <a:rect l="l" t="t" r="r" b="b"/>
              <a:pathLst>
                <a:path w="140334" h="127000">
                  <a:moveTo>
                    <a:pt x="0" y="0"/>
                  </a:moveTo>
                  <a:lnTo>
                    <a:pt x="139899" y="0"/>
                  </a:lnTo>
                </a:path>
                <a:path w="140334" h="127000">
                  <a:moveTo>
                    <a:pt x="139899" y="126733"/>
                  </a:moveTo>
                  <a:lnTo>
                    <a:pt x="0" y="12673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5401084" y="414279"/>
              <a:ext cx="144145" cy="135255"/>
            </a:xfrm>
            <a:custGeom>
              <a:avLst/>
              <a:gdLst/>
              <a:ahLst/>
              <a:cxnLst/>
              <a:rect l="l" t="t" r="r" b="b"/>
              <a:pathLst>
                <a:path w="144144" h="135254">
                  <a:moveTo>
                    <a:pt x="143715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143715" y="13478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2849962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4375804" y="69268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555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2849962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4375804" y="1247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3807428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3807433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3803613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0"/>
                  </a:move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3990528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4375804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3803613" y="12648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3616703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3616697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3616694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0"/>
                  </a:move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437580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3612886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3612885" y="124799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190728" y="1689"/>
                  </a:moveTo>
                  <a:lnTo>
                    <a:pt x="0" y="1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3425972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3425968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3425964" y="69268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55524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3422157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3422154" y="124792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190728" y="0"/>
                  </a:moveTo>
                  <a:lnTo>
                    <a:pt x="190728" y="1689"/>
                  </a:lnTo>
                  <a:lnTo>
                    <a:pt x="0" y="168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3998159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399646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3994344" y="116740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8051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3996468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3998162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3994344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418125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3994344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4188888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4187192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4185073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0" y="0"/>
                  </a:moveTo>
                  <a:lnTo>
                    <a:pt x="0" y="41960"/>
                  </a:lnTo>
                  <a:lnTo>
                    <a:pt x="190728" y="41960"/>
                  </a:lnTo>
                  <a:lnTo>
                    <a:pt x="190728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418719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418889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4185073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47472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47472"/>
                  </a:lnTo>
                  <a:lnTo>
                    <a:pt x="3810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83"/>
                  </a:lnTo>
                  <a:lnTo>
                    <a:pt x="95364" y="45783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437198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4185073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2901250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2878363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2931768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2908881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3023318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2977543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2855475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3008060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2885994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2954654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2939397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2985172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2969914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25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3040269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0" y="850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3003395" y="1120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2992799" y="1150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2934308" y="1252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689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2886838" y="115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2876664" y="1184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3030944" y="1108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1689"/>
                  </a:moveTo>
                  <a:lnTo>
                    <a:pt x="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2982626" y="117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54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2961858" y="1235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2914387" y="1137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2866068" y="1209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3020347" y="1133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3006361" y="1226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2952110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0" y="850"/>
                  </a:moveTo>
                  <a:lnTo>
                    <a:pt x="41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2958890" y="112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120"/>
                  </a:moveTo>
                  <a:lnTo>
                    <a:pt x="12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2904216" y="1163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540"/>
                  </a:moveTo>
                  <a:lnTo>
                    <a:pt x="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2890227" y="1260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50"/>
                  </a:moveTo>
                  <a:lnTo>
                    <a:pt x="8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2899976" y="1252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85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2940665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2978387" y="1239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2981354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3019076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2862253" y="1209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85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2902519" y="1150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2916930" y="1243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2944480" y="1108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2957619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2998307" y="1125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2879206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2919896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2968215" y="1214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3008480" y="1154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27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2849962" y="1247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2849962" y="124791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0" y="2120"/>
                  </a:moveTo>
                  <a:lnTo>
                    <a:pt x="190728" y="212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49962" y="6926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0"/>
                  </a:moveTo>
                  <a:lnTo>
                    <a:pt x="190728" y="0"/>
                  </a:ln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849962" y="110806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0" y="0"/>
                  </a:move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2830036" y="70117"/>
              <a:ext cx="20320" cy="55244"/>
            </a:xfrm>
            <a:custGeom>
              <a:avLst/>
              <a:gdLst/>
              <a:ahLst/>
              <a:cxnLst/>
              <a:rect l="l" t="t" r="r" b="b"/>
              <a:pathLst>
                <a:path w="20320" h="55244">
                  <a:moveTo>
                    <a:pt x="19926" y="0"/>
                  </a:moveTo>
                  <a:lnTo>
                    <a:pt x="19926" y="54673"/>
                  </a:lnTo>
                  <a:lnTo>
                    <a:pt x="0" y="54673"/>
                  </a:lnTo>
                  <a:lnTo>
                    <a:pt x="0" y="38989"/>
                  </a:lnTo>
                  <a:lnTo>
                    <a:pt x="4241" y="38989"/>
                  </a:lnTo>
                  <a:lnTo>
                    <a:pt x="4241" y="50863"/>
                  </a:lnTo>
                  <a:lnTo>
                    <a:pt x="16116" y="50863"/>
                  </a:lnTo>
                  <a:lnTo>
                    <a:pt x="16116" y="0"/>
                  </a:lnTo>
                  <a:lnTo>
                    <a:pt x="199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3040692" y="7011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3422152" y="692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5524"/>
                  </a:lnTo>
                  <a:lnTo>
                    <a:pt x="0" y="572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5333270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0" y="1689"/>
                  </a:moveTo>
                  <a:lnTo>
                    <a:pt x="183095" y="1689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5333274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5329455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0" y="0"/>
                  </a:move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186918" y="55524"/>
                  </a:lnTo>
                  <a:lnTo>
                    <a:pt x="186918" y="53403"/>
                  </a:lnTo>
                  <a:lnTo>
                    <a:pt x="95364" y="53403"/>
                  </a:lnTo>
                  <a:lnTo>
                    <a:pt x="95364" y="55524"/>
                  </a:lnTo>
                  <a:lnTo>
                    <a:pt x="3810" y="55524"/>
                  </a:ln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5516370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0" y="55524"/>
                  </a:moveTo>
                  <a:lnTo>
                    <a:pt x="3810" y="55524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5329455" y="124799"/>
              <a:ext cx="191135" cy="1905"/>
            </a:xfrm>
            <a:custGeom>
              <a:avLst/>
              <a:gdLst/>
              <a:ahLst/>
              <a:cxnLst/>
              <a:rect l="l" t="t" r="r" b="b"/>
              <a:pathLst>
                <a:path w="191134" h="1905">
                  <a:moveTo>
                    <a:pt x="0" y="1689"/>
                  </a:moveTo>
                  <a:lnTo>
                    <a:pt x="190728" y="1689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5523999" y="69275"/>
              <a:ext cx="20955" cy="1905"/>
            </a:xfrm>
            <a:custGeom>
              <a:avLst/>
              <a:gdLst/>
              <a:ahLst/>
              <a:cxnLst/>
              <a:rect l="l" t="t" r="r" b="b"/>
              <a:pathLst>
                <a:path w="20955" h="1905">
                  <a:moveTo>
                    <a:pt x="0" y="1689"/>
                  </a:moveTo>
                  <a:lnTo>
                    <a:pt x="20800" y="1689"/>
                  </a:lnTo>
                </a:path>
                <a:path w="20955" h="1905">
                  <a:moveTo>
                    <a:pt x="20800" y="0"/>
                  </a:moveTo>
                  <a:lnTo>
                    <a:pt x="0" y="0"/>
                  </a:ln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5524004" y="110806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7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5520185" y="69268"/>
              <a:ext cx="24765" cy="57785"/>
            </a:xfrm>
            <a:custGeom>
              <a:avLst/>
              <a:gdLst/>
              <a:ahLst/>
              <a:cxnLst/>
              <a:rect l="l" t="t" r="r" b="b"/>
              <a:pathLst>
                <a:path w="24765" h="57785">
                  <a:moveTo>
                    <a:pt x="0" y="55524"/>
                  </a:moveTo>
                  <a:lnTo>
                    <a:pt x="0" y="0"/>
                  </a:lnTo>
                  <a:lnTo>
                    <a:pt x="3810" y="0"/>
                  </a:lnTo>
                  <a:lnTo>
                    <a:pt x="3810" y="55524"/>
                  </a:lnTo>
                  <a:lnTo>
                    <a:pt x="3810" y="53403"/>
                  </a:lnTo>
                  <a:lnTo>
                    <a:pt x="24614" y="53403"/>
                  </a:lnTo>
                </a:path>
                <a:path w="24765" h="57785">
                  <a:moveTo>
                    <a:pt x="24614" y="55524"/>
                  </a:moveTo>
                  <a:lnTo>
                    <a:pt x="3810" y="55524"/>
                  </a:lnTo>
                  <a:lnTo>
                    <a:pt x="0" y="55524"/>
                  </a:lnTo>
                </a:path>
                <a:path w="24765" h="57785">
                  <a:moveTo>
                    <a:pt x="0" y="55524"/>
                  </a:moveTo>
                  <a:lnTo>
                    <a:pt x="0" y="57213"/>
                  </a:lnTo>
                  <a:lnTo>
                    <a:pt x="24614" y="572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3368325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3391212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3337809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3360696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3246258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3292033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3414100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3261516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338358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3314920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3330180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328440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3299662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3231428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3267452" y="1120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3278046" y="1150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3336539" y="1252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1269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3384009" y="115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3394182" y="1184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3240320" y="1108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3288219" y="117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3308989" y="1235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3356459" y="1137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3404778" y="1209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3250498" y="1133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3264909" y="1226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3319588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3311954" y="112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3367055" y="1163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3381037" y="1260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50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3371289" y="1252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3330180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3292456" y="1239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3289491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3251769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3409015" y="1209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3368326" y="1150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3353915" y="1243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3327636" y="1108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3313226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3272535" y="1125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3391638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3350949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3303054" y="1214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3262364" y="1154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3422152" y="1247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3231423" y="124791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190728" y="2120"/>
                  </a:moveTo>
                  <a:lnTo>
                    <a:pt x="0" y="212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3231424" y="6926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0" y="0"/>
                  </a:ln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3231423" y="110806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3231423" y="7011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4375804" y="69268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5524"/>
                  </a:moveTo>
                  <a:lnTo>
                    <a:pt x="0" y="57213"/>
                  </a:ln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456653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4379618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0" y="2971"/>
                  </a:moveTo>
                  <a:lnTo>
                    <a:pt x="183095" y="2971"/>
                  </a:lnTo>
                  <a:lnTo>
                    <a:pt x="183095" y="0"/>
                  </a:lnTo>
                  <a:lnTo>
                    <a:pt x="0" y="0"/>
                  </a:lnTo>
                  <a:lnTo>
                    <a:pt x="0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437792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4375804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0" y="33908"/>
                  </a:moveTo>
                  <a:lnTo>
                    <a:pt x="190728" y="33908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4377927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4379623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18309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4375804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0" y="0"/>
                  </a:moveTo>
                  <a:lnTo>
                    <a:pt x="3810" y="0"/>
                  </a:lnTo>
                  <a:lnTo>
                    <a:pt x="3810" y="47472"/>
                  </a:lnTo>
                  <a:lnTo>
                    <a:pt x="3810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186918" y="47472"/>
                  </a:lnTo>
                  <a:lnTo>
                    <a:pt x="186918" y="45770"/>
                  </a:lnTo>
                  <a:lnTo>
                    <a:pt x="95364" y="45770"/>
                  </a:lnTo>
                  <a:lnTo>
                    <a:pt x="95364" y="47472"/>
                  </a:lnTo>
                  <a:lnTo>
                    <a:pt x="3810" y="47472"/>
                  </a:lnTo>
                  <a:lnTo>
                    <a:pt x="0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456272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0" y="47472"/>
                  </a:moveTo>
                  <a:lnTo>
                    <a:pt x="3810" y="47472"/>
                  </a:lnTo>
                  <a:lnTo>
                    <a:pt x="3810" y="0"/>
                  </a:lnTo>
                  <a:lnTo>
                    <a:pt x="0" y="0"/>
                  </a:lnTo>
                  <a:lnTo>
                    <a:pt x="0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4375804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0" y="5930"/>
                  </a:moveTo>
                  <a:lnTo>
                    <a:pt x="190728" y="5930"/>
                  </a:lnTo>
                  <a:lnTo>
                    <a:pt x="190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4757265" y="6927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57213"/>
                  </a:moveTo>
                  <a:lnTo>
                    <a:pt x="0" y="5552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5142545" y="6927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5">
                  <a:moveTo>
                    <a:pt x="183095" y="1689"/>
                  </a:moveTo>
                  <a:lnTo>
                    <a:pt x="0" y="1689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168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5142539" y="110806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5142536" y="69269"/>
              <a:ext cx="187325" cy="55880"/>
            </a:xfrm>
            <a:custGeom>
              <a:avLst/>
              <a:gdLst/>
              <a:ahLst/>
              <a:cxnLst/>
              <a:rect l="l" t="t" r="r" b="b"/>
              <a:pathLst>
                <a:path w="187325" h="55880">
                  <a:moveTo>
                    <a:pt x="186918" y="0"/>
                  </a:moveTo>
                  <a:lnTo>
                    <a:pt x="183108" y="0"/>
                  </a:lnTo>
                  <a:lnTo>
                    <a:pt x="183108" y="55524"/>
                  </a:lnTo>
                  <a:lnTo>
                    <a:pt x="183108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0" y="55524"/>
                  </a:lnTo>
                  <a:lnTo>
                    <a:pt x="0" y="53403"/>
                  </a:lnTo>
                  <a:lnTo>
                    <a:pt x="91554" y="53403"/>
                  </a:lnTo>
                  <a:lnTo>
                    <a:pt x="91554" y="55524"/>
                  </a:lnTo>
                  <a:lnTo>
                    <a:pt x="183108" y="55524"/>
                  </a:lnTo>
                  <a:lnTo>
                    <a:pt x="186918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5138728" y="69268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09" h="55880">
                  <a:moveTo>
                    <a:pt x="3809" y="55524"/>
                  </a:moveTo>
                  <a:lnTo>
                    <a:pt x="0" y="55524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55524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4757265" y="124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5138727" y="126488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4757265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495181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4950116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4947996" y="116740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8051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495011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495180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4951806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4948000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4947996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4761085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475938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4757265" y="116739"/>
              <a:ext cx="191135" cy="42545"/>
            </a:xfrm>
            <a:custGeom>
              <a:avLst/>
              <a:gdLst/>
              <a:ahLst/>
              <a:cxnLst/>
              <a:rect l="l" t="t" r="r" b="b"/>
              <a:pathLst>
                <a:path w="191134" h="42544">
                  <a:moveTo>
                    <a:pt x="190728" y="0"/>
                  </a:moveTo>
                  <a:lnTo>
                    <a:pt x="190728" y="41960"/>
                  </a:lnTo>
                  <a:lnTo>
                    <a:pt x="0" y="41960"/>
                  </a:lnTo>
                  <a:lnTo>
                    <a:pt x="0" y="8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4759384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4761078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4761075" y="69267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47472"/>
                  </a:moveTo>
                  <a:lnTo>
                    <a:pt x="186918" y="0"/>
                  </a:lnTo>
                  <a:lnTo>
                    <a:pt x="183108" y="0"/>
                  </a:lnTo>
                  <a:lnTo>
                    <a:pt x="183108" y="47472"/>
                  </a:lnTo>
                  <a:lnTo>
                    <a:pt x="183108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83"/>
                  </a:lnTo>
                  <a:lnTo>
                    <a:pt x="91554" y="45783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4757269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4757265" y="158701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190728" y="5930"/>
                  </a:ln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6" name="object 2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798679" y="647607"/>
              <a:ext cx="2747391" cy="1058002"/>
            </a:xfrm>
            <a:prstGeom prst="rect">
              <a:avLst/>
            </a:prstGeom>
          </p:spPr>
        </p:pic>
        <p:sp>
          <p:nvSpPr>
            <p:cNvPr id="287" name="object 287"/>
            <p:cNvSpPr/>
            <p:nvPr/>
          </p:nvSpPr>
          <p:spPr>
            <a:xfrm>
              <a:off x="14566534" y="69269"/>
              <a:ext cx="0" cy="55880"/>
            </a:xfrm>
            <a:custGeom>
              <a:avLst/>
              <a:gdLst/>
              <a:ahLst/>
              <a:cxnLst/>
              <a:rect l="l" t="t" r="r" b="b"/>
              <a:pathLst>
                <a:path h="55880">
                  <a:moveTo>
                    <a:pt x="0" y="0"/>
                  </a:moveTo>
                  <a:lnTo>
                    <a:pt x="0" y="55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4570354" y="69264"/>
              <a:ext cx="183515" cy="3175"/>
            </a:xfrm>
            <a:custGeom>
              <a:avLst/>
              <a:gdLst/>
              <a:ahLst/>
              <a:cxnLst/>
              <a:rect l="l" t="t" r="r" b="b"/>
              <a:pathLst>
                <a:path w="183515" h="3175">
                  <a:moveTo>
                    <a:pt x="183095" y="2971"/>
                  </a:moveTo>
                  <a:lnTo>
                    <a:pt x="0" y="2971"/>
                  </a:lnTo>
                  <a:lnTo>
                    <a:pt x="0" y="0"/>
                  </a:lnTo>
                  <a:lnTo>
                    <a:pt x="183095" y="0"/>
                  </a:lnTo>
                  <a:lnTo>
                    <a:pt x="183095" y="29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4568659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186486" y="0"/>
                  </a:moveTo>
                  <a:lnTo>
                    <a:pt x="186486" y="39839"/>
                  </a:lnTo>
                  <a:lnTo>
                    <a:pt x="0" y="3983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4566537" y="124792"/>
              <a:ext cx="191135" cy="34290"/>
            </a:xfrm>
            <a:custGeom>
              <a:avLst/>
              <a:gdLst/>
              <a:ahLst/>
              <a:cxnLst/>
              <a:rect l="l" t="t" r="r" b="b"/>
              <a:pathLst>
                <a:path w="191134" h="34289">
                  <a:moveTo>
                    <a:pt x="190728" y="33908"/>
                  </a:moveTo>
                  <a:lnTo>
                    <a:pt x="0" y="3390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4568653" y="116739"/>
              <a:ext cx="186690" cy="40005"/>
            </a:xfrm>
            <a:custGeom>
              <a:avLst/>
              <a:gdLst/>
              <a:ahLst/>
              <a:cxnLst/>
              <a:rect l="l" t="t" r="r" b="b"/>
              <a:pathLst>
                <a:path w="186690" h="40005">
                  <a:moveTo>
                    <a:pt x="0" y="0"/>
                  </a:moveTo>
                  <a:lnTo>
                    <a:pt x="0" y="39839"/>
                  </a:lnTo>
                  <a:lnTo>
                    <a:pt x="186486" y="39839"/>
                  </a:lnTo>
                  <a:lnTo>
                    <a:pt x="18648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4570349" y="112501"/>
              <a:ext cx="183515" cy="0"/>
            </a:xfrm>
            <a:custGeom>
              <a:avLst/>
              <a:gdLst/>
              <a:ahLst/>
              <a:cxnLst/>
              <a:rect l="l" t="t" r="r" b="b"/>
              <a:pathLst>
                <a:path w="183515">
                  <a:moveTo>
                    <a:pt x="0" y="0"/>
                  </a:moveTo>
                  <a:lnTo>
                    <a:pt x="183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4570346" y="69269"/>
              <a:ext cx="187325" cy="47625"/>
            </a:xfrm>
            <a:custGeom>
              <a:avLst/>
              <a:gdLst/>
              <a:ahLst/>
              <a:cxnLst/>
              <a:rect l="l" t="t" r="r" b="b"/>
              <a:pathLst>
                <a:path w="187325" h="47625">
                  <a:moveTo>
                    <a:pt x="186918" y="0"/>
                  </a:moveTo>
                  <a:lnTo>
                    <a:pt x="183108" y="0"/>
                  </a:lnTo>
                  <a:lnTo>
                    <a:pt x="183108" y="47472"/>
                  </a:lnTo>
                  <a:lnTo>
                    <a:pt x="183108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0" y="47472"/>
                  </a:lnTo>
                  <a:lnTo>
                    <a:pt x="0" y="45770"/>
                  </a:lnTo>
                  <a:lnTo>
                    <a:pt x="91554" y="45770"/>
                  </a:lnTo>
                  <a:lnTo>
                    <a:pt x="91554" y="47472"/>
                  </a:lnTo>
                  <a:lnTo>
                    <a:pt x="183108" y="47472"/>
                  </a:lnTo>
                  <a:lnTo>
                    <a:pt x="186918" y="474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4566538" y="6926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3809" y="47472"/>
                  </a:moveTo>
                  <a:lnTo>
                    <a:pt x="0" y="47472"/>
                  </a:lnTo>
                  <a:lnTo>
                    <a:pt x="0" y="0"/>
                  </a:lnTo>
                  <a:lnTo>
                    <a:pt x="3809" y="0"/>
                  </a:lnTo>
                  <a:lnTo>
                    <a:pt x="3809" y="4747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4566537" y="158704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5930"/>
                  </a:moveTo>
                  <a:lnTo>
                    <a:pt x="0" y="593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3231423" y="6926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h="57785">
                  <a:moveTo>
                    <a:pt x="0" y="0"/>
                  </a:moveTo>
                  <a:lnTo>
                    <a:pt x="0" y="55524"/>
                  </a:lnTo>
                  <a:lnTo>
                    <a:pt x="0" y="572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3177594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3200482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3147078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3169965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3055528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3101302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3223369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3070785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319285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3124191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3139449" y="11843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3093673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3108931" y="12606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>
                  <a:moveTo>
                    <a:pt x="0" y="0"/>
                  </a:moveTo>
                  <a:lnTo>
                    <a:pt x="25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3040698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3076721" y="1120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3087317" y="11504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3145808" y="1252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1269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3193278" y="11546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3203451" y="11843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3049591" y="1108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168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3097488" y="11759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3118258" y="1235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3165728" y="1137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3214047" y="1209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3059767" y="11334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3074178" y="12267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3128857" y="126061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4" h="1269">
                  <a:moveTo>
                    <a:pt x="419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3121225" y="11292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1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3176324" y="1163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25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3190306" y="1260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50" y="8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3180559" y="12521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850" y="0"/>
                  </a:moveTo>
                  <a:lnTo>
                    <a:pt x="0" y="1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3139450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3101728" y="1239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3098761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3061039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3218286" y="12097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3177597" y="1150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3163185" y="1243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3136905" y="110806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0" y="0"/>
                  </a:moveTo>
                  <a:lnTo>
                    <a:pt x="0" y="4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3122496" y="11843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3081807" y="1125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3200907" y="11970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3160219" y="113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3112325" y="1214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3071636" y="11546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269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3231423" y="1247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0" y="0"/>
                  </a:moveTo>
                  <a:lnTo>
                    <a:pt x="0" y="21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3040695" y="124791"/>
              <a:ext cx="191135" cy="2540"/>
            </a:xfrm>
            <a:custGeom>
              <a:avLst/>
              <a:gdLst/>
              <a:ahLst/>
              <a:cxnLst/>
              <a:rect l="l" t="t" r="r" b="b"/>
              <a:pathLst>
                <a:path w="191134" h="2539">
                  <a:moveTo>
                    <a:pt x="190728" y="2120"/>
                  </a:moveTo>
                  <a:lnTo>
                    <a:pt x="0" y="212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3040695" y="69269"/>
              <a:ext cx="191135" cy="6350"/>
            </a:xfrm>
            <a:custGeom>
              <a:avLst/>
              <a:gdLst/>
              <a:ahLst/>
              <a:cxnLst/>
              <a:rect l="l" t="t" r="r" b="b"/>
              <a:pathLst>
                <a:path w="191134" h="6350">
                  <a:moveTo>
                    <a:pt x="190728" y="0"/>
                  </a:moveTo>
                  <a:lnTo>
                    <a:pt x="0" y="0"/>
                  </a:lnTo>
                  <a:lnTo>
                    <a:pt x="0" y="5930"/>
                  </a:lnTo>
                  <a:lnTo>
                    <a:pt x="190728" y="5930"/>
                  </a:lnTo>
                  <a:lnTo>
                    <a:pt x="19072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3040695" y="110806"/>
              <a:ext cx="191135" cy="0"/>
            </a:xfrm>
            <a:custGeom>
              <a:avLst/>
              <a:gdLst/>
              <a:ahLst/>
              <a:cxnLst/>
              <a:rect l="l" t="t" r="r" b="b"/>
              <a:pathLst>
                <a:path w="191134">
                  <a:moveTo>
                    <a:pt x="19072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3040692" y="70119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h="55244">
                  <a:moveTo>
                    <a:pt x="0" y="54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3497597" y="418518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3493781" y="414279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3974422" y="418518"/>
              <a:ext cx="231140" cy="127000"/>
            </a:xfrm>
            <a:custGeom>
              <a:avLst/>
              <a:gdLst/>
              <a:ahLst/>
              <a:cxnLst/>
              <a:rect l="l" t="t" r="r" b="b"/>
              <a:pathLst>
                <a:path w="231140" h="127000">
                  <a:moveTo>
                    <a:pt x="0" y="0"/>
                  </a:moveTo>
                  <a:lnTo>
                    <a:pt x="230568" y="0"/>
                  </a:lnTo>
                  <a:lnTo>
                    <a:pt x="230568" y="126733"/>
                  </a:lnTo>
                  <a:lnTo>
                    <a:pt x="0" y="1267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3970609" y="414279"/>
              <a:ext cx="238760" cy="135255"/>
            </a:xfrm>
            <a:custGeom>
              <a:avLst/>
              <a:gdLst/>
              <a:ahLst/>
              <a:cxnLst/>
              <a:rect l="l" t="t" r="r" b="b"/>
              <a:pathLst>
                <a:path w="238759" h="135254">
                  <a:moveTo>
                    <a:pt x="238201" y="0"/>
                  </a:moveTo>
                  <a:lnTo>
                    <a:pt x="0" y="0"/>
                  </a:lnTo>
                  <a:lnTo>
                    <a:pt x="0" y="134785"/>
                  </a:lnTo>
                  <a:lnTo>
                    <a:pt x="238201" y="134785"/>
                  </a:lnTo>
                  <a:lnTo>
                    <a:pt x="23820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4208810" y="493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5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4924259" y="49353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0"/>
                  </a:moveTo>
                  <a:lnTo>
                    <a:pt x="0" y="165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3595512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3598895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3613724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74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4072337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4075720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4090561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5025986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5029372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5044213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5502811" y="466411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5506197" y="457086"/>
              <a:ext cx="24130" cy="47625"/>
            </a:xfrm>
            <a:custGeom>
              <a:avLst/>
              <a:gdLst/>
              <a:ahLst/>
              <a:cxnLst/>
              <a:rect l="l" t="t" r="r" b="b"/>
              <a:pathLst>
                <a:path w="24130" h="47625">
                  <a:moveTo>
                    <a:pt x="23736" y="0"/>
                  </a:moveTo>
                  <a:lnTo>
                    <a:pt x="0" y="47040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5521038" y="474465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5" h="23495">
                  <a:moveTo>
                    <a:pt x="11861" y="0"/>
                  </a:moveTo>
                  <a:lnTo>
                    <a:pt x="0" y="23317"/>
                  </a:lnTo>
                </a:path>
              </a:pathLst>
            </a:custGeom>
            <a:ln w="317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5" name="object 36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333158" y="308165"/>
              <a:ext cx="567740" cy="793661"/>
            </a:xfrm>
            <a:prstGeom prst="rect">
              <a:avLst/>
            </a:prstGeom>
          </p:spPr>
        </p:pic>
        <p:sp>
          <p:nvSpPr>
            <p:cNvPr id="366" name="object 366"/>
            <p:cNvSpPr/>
            <p:nvPr/>
          </p:nvSpPr>
          <p:spPr>
            <a:xfrm>
              <a:off x="13333159" y="308160"/>
              <a:ext cx="568325" cy="793750"/>
            </a:xfrm>
            <a:custGeom>
              <a:avLst/>
              <a:gdLst/>
              <a:ahLst/>
              <a:cxnLst/>
              <a:rect l="l" t="t" r="r" b="b"/>
              <a:pathLst>
                <a:path w="568325" h="793750">
                  <a:moveTo>
                    <a:pt x="518769" y="0"/>
                  </a:moveTo>
                  <a:lnTo>
                    <a:pt x="0" y="456895"/>
                  </a:lnTo>
                  <a:lnTo>
                    <a:pt x="567728" y="793661"/>
                  </a:lnTo>
                </a:path>
              </a:pathLst>
            </a:custGeom>
            <a:ln w="19723">
              <a:solidFill>
                <a:srgbClr val="3BD4A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7" name="object 367"/>
          <p:cNvSpPr txBox="1"/>
          <p:nvPr/>
        </p:nvSpPr>
        <p:spPr>
          <a:xfrm>
            <a:off x="215900" y="8880072"/>
            <a:ext cx="3341370" cy="204470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95" dirty="0">
                <a:solidFill>
                  <a:srgbClr val="FFFFFF"/>
                </a:solidFill>
                <a:latin typeface="Trebuchet MS"/>
                <a:cs typeface="Trebuchet MS"/>
              </a:rPr>
              <a:t>ELEVATE</a:t>
            </a:r>
            <a:r>
              <a:rPr sz="1200" spc="7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80" dirty="0">
                <a:solidFill>
                  <a:srgbClr val="FFFFFF"/>
                </a:solidFill>
                <a:latin typeface="Trebuchet MS"/>
                <a:cs typeface="Trebuchet MS"/>
              </a:rPr>
              <a:t>(LINDSAY)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60" dirty="0">
                <a:solidFill>
                  <a:srgbClr val="FFFFFF"/>
                </a:solidFill>
                <a:latin typeface="Trebuchet MS"/>
                <a:cs typeface="Trebuchet MS"/>
              </a:rPr>
              <a:t>-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DESIGN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30" dirty="0">
                <a:solidFill>
                  <a:srgbClr val="FFFFFF"/>
                </a:solidFill>
                <a:latin typeface="Trebuchet MS"/>
                <a:cs typeface="Trebuchet MS"/>
              </a:rPr>
              <a:t>CONCEPT</a:t>
            </a:r>
            <a:r>
              <a:rPr sz="1200" spc="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R1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215900" y="8967071"/>
            <a:ext cx="10831195" cy="635000"/>
          </a:xfrm>
          <a:prstGeom prst="rect">
            <a:avLst/>
          </a:prstGeom>
        </p:spPr>
        <p:txBody>
          <a:bodyPr vert="horz" wrap="square" lIns="0" tIns="501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95"/>
              </a:spcBef>
            </a:pPr>
            <a:r>
              <a:rPr sz="3600" b="1" spc="140" dirty="0">
                <a:solidFill>
                  <a:srgbClr val="FFFFFF"/>
                </a:solidFill>
                <a:latin typeface="Palatino Linotype"/>
                <a:cs typeface="Palatino Linotype"/>
              </a:rPr>
              <a:t>INTERIOR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50" dirty="0">
                <a:solidFill>
                  <a:srgbClr val="FFFFFF"/>
                </a:solidFill>
                <a:latin typeface="Palatino Linotype"/>
                <a:cs typeface="Palatino Linotype"/>
              </a:rPr>
              <a:t>CONCEPT: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75" dirty="0">
                <a:solidFill>
                  <a:srgbClr val="FFFFFF"/>
                </a:solidFill>
                <a:latin typeface="Palatino Linotype"/>
                <a:cs typeface="Palatino Linotype"/>
              </a:rPr>
              <a:t>SHOWROOM</a:t>
            </a:r>
            <a:r>
              <a:rPr sz="3600" b="1" spc="285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475" dirty="0">
                <a:solidFill>
                  <a:srgbClr val="FFFFFF"/>
                </a:solidFill>
                <a:latin typeface="Palatino Linotype"/>
                <a:cs typeface="Palatino Linotype"/>
              </a:rPr>
              <a:t>-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30" dirty="0">
                <a:solidFill>
                  <a:srgbClr val="FFFFFF"/>
                </a:solidFill>
                <a:latin typeface="Palatino Linotype"/>
                <a:cs typeface="Palatino Linotype"/>
              </a:rPr>
              <a:t>VIEW</a:t>
            </a:r>
            <a:r>
              <a:rPr sz="3600" b="1" spc="280" dirty="0">
                <a:solidFill>
                  <a:srgbClr val="FFFFFF"/>
                </a:solidFill>
                <a:latin typeface="Palatino Linotype"/>
                <a:cs typeface="Palatino Linotype"/>
              </a:rPr>
              <a:t> </a:t>
            </a:r>
            <a:r>
              <a:rPr sz="3600" b="1" spc="180" dirty="0">
                <a:solidFill>
                  <a:srgbClr val="FFFFFF"/>
                </a:solidFill>
                <a:latin typeface="Palatino Linotype"/>
                <a:cs typeface="Palatino Linotype"/>
              </a:rPr>
              <a:t>2</a:t>
            </a:r>
            <a:endParaRPr sz="3600">
              <a:latin typeface="Palatino Linotype"/>
              <a:cs typeface="Palatino Linotype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110" dirty="0"/>
              <a:t>©2022</a:t>
            </a:r>
            <a:r>
              <a:rPr spc="105" dirty="0"/>
              <a:t> </a:t>
            </a:r>
            <a:r>
              <a:rPr spc="60" dirty="0"/>
              <a:t>THE</a:t>
            </a:r>
            <a:r>
              <a:rPr spc="110" dirty="0"/>
              <a:t> </a:t>
            </a:r>
            <a:r>
              <a:rPr dirty="0"/>
              <a:t>HIGH</a:t>
            </a:r>
            <a:r>
              <a:rPr spc="110" dirty="0"/>
              <a:t> </a:t>
            </a:r>
            <a:r>
              <a:rPr dirty="0"/>
              <a:t>ROAD</a:t>
            </a:r>
            <a:r>
              <a:rPr spc="110" dirty="0"/>
              <a:t> </a:t>
            </a:r>
            <a:r>
              <a:rPr spc="65" dirty="0"/>
              <a:t>DESIGN</a:t>
            </a:r>
            <a:r>
              <a:rPr spc="110" dirty="0"/>
              <a:t> </a:t>
            </a:r>
            <a:r>
              <a:rPr spc="50" dirty="0"/>
              <a:t>STUDIO,</a:t>
            </a:r>
            <a:r>
              <a:rPr spc="105" dirty="0"/>
              <a:t> </a:t>
            </a:r>
            <a:r>
              <a:rPr spc="35" dirty="0"/>
              <a:t>LLC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pc="45" dirty="0"/>
              <a:t>CONFIDENTIAL:</a:t>
            </a:r>
            <a:r>
              <a:rPr spc="114" dirty="0"/>
              <a:t> </a:t>
            </a:r>
            <a:r>
              <a:rPr dirty="0"/>
              <a:t>DO</a:t>
            </a:r>
            <a:r>
              <a:rPr spc="114" dirty="0"/>
              <a:t> </a:t>
            </a:r>
            <a:r>
              <a:rPr dirty="0"/>
              <a:t>NOT</a:t>
            </a:r>
            <a:r>
              <a:rPr spc="114" dirty="0"/>
              <a:t> </a:t>
            </a:r>
            <a:r>
              <a:rPr spc="75" dirty="0"/>
              <a:t>DISTRIBUTE</a:t>
            </a:r>
            <a:r>
              <a:rPr spc="114" dirty="0"/>
              <a:t> </a:t>
            </a:r>
            <a:r>
              <a:rPr spc="60" dirty="0"/>
              <a:t>OUTSIDE</a:t>
            </a:r>
            <a:r>
              <a:rPr spc="114" dirty="0"/>
              <a:t> </a:t>
            </a:r>
            <a:r>
              <a:rPr dirty="0"/>
              <a:t>OF</a:t>
            </a:r>
            <a:r>
              <a:rPr spc="114" dirty="0"/>
              <a:t> </a:t>
            </a:r>
            <a:r>
              <a:rPr dirty="0"/>
              <a:t>YOUR</a:t>
            </a:r>
            <a:r>
              <a:rPr spc="114" dirty="0"/>
              <a:t> </a:t>
            </a:r>
            <a:r>
              <a:rPr spc="-10" dirty="0"/>
              <a:t>ORGANIZATION</a:t>
            </a:r>
          </a:p>
        </p:txBody>
      </p:sp>
      <p:sp>
        <p:nvSpPr>
          <p:cNvPr id="371" name="object 371"/>
          <p:cNvSpPr txBox="1"/>
          <p:nvPr/>
        </p:nvSpPr>
        <p:spPr>
          <a:xfrm>
            <a:off x="13894523" y="9790810"/>
            <a:ext cx="1434465" cy="160020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sz="900" spc="-10" dirty="0">
                <a:solidFill>
                  <a:srgbClr val="76777A"/>
                </a:solidFill>
                <a:latin typeface="Gill Sans MT"/>
                <a:cs typeface="Gill Sans MT"/>
              </a:rPr>
              <a:t>HIGHROADSTUDIO.COM</a:t>
            </a:r>
            <a:endParaRPr sz="900">
              <a:latin typeface="Gill Sans MT"/>
              <a:cs typeface="Gill Sans MT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1654</Words>
  <Application>Microsoft Office PowerPoint</Application>
  <PresentationFormat>Custom</PresentationFormat>
  <Paragraphs>407</Paragraphs>
  <Slides>33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39" baseType="lpstr">
      <vt:lpstr>Calibri</vt:lpstr>
      <vt:lpstr>Gill Sans MT</vt:lpstr>
      <vt:lpstr>Palatino Linotype</vt:lpstr>
      <vt:lpstr>Times New Roman</vt:lpstr>
      <vt:lpstr>Trebuchet MS</vt:lpstr>
      <vt:lpstr>Office Theme</vt:lpstr>
      <vt:lpstr>ELEVATE (LINDSAY) DESIGN CONCEPT PRESENTATION R1</vt:lpstr>
      <vt:lpstr>PowerPoint Presentation</vt:lpstr>
      <vt:lpstr>EXTERIOR DESIGN CONCEPT</vt:lpstr>
      <vt:lpstr>PowerPoint Presentation</vt:lpstr>
      <vt:lpstr>PowerPoint Presentation</vt:lpstr>
      <vt:lpstr>INTERIOR DESIGN CONCEPT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DESIGN DR AWINGS</vt:lpstr>
      <vt:lpstr>PowerPoint Presentation</vt:lpstr>
      <vt:lpstr>PowerPoint Presentation</vt:lpstr>
      <vt:lpstr>VISUAL SCHEDULES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ELEVATE (LINDSAY) DESIGN CONCEPT PRESENTATION R1</dc:title>
  <dc:creator>Francesca Quintana</dc:creator>
  <cp:lastModifiedBy>Francesca Quintana</cp:lastModifiedBy>
  <cp:revision>1</cp:revision>
  <dcterms:created xsi:type="dcterms:W3CDTF">2022-05-24T21:31:25Z</dcterms:created>
  <dcterms:modified xsi:type="dcterms:W3CDTF">2022-05-25T17:24:31Z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2022-05-24T00:00:00Z</vt:filetime>
  </property>
  <property fmtid="{D5CDD505-2E9C-101B-9397-08002B2CF9AE}" pid="3" name="Creator">
    <vt:lpwstr>Adobe InDesign 17.0 (Macintosh)</vt:lpwstr>
  </property>
  <property fmtid="{D5CDD505-2E9C-101B-9397-08002B2CF9AE}" pid="4" name="LastSaved">
    <vt:filetime>2022-05-24T00:00:00Z</vt:filetime>
  </property>
</Properties>
</file>