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50" d="100"/>
          <a:sy n="150" d="100"/>
        </p:scale>
        <p:origin x="55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D13FE-AD9E-4C18-86CB-088EC5FFD84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57A1AA-54B1-4C2E-A896-B4435BFBA636}">
      <dgm:prSet/>
      <dgm:spPr/>
      <dgm:t>
        <a:bodyPr/>
        <a:lstStyle/>
        <a:p>
          <a:r>
            <a:rPr lang="en-US"/>
            <a:t>Amplified music shall comply with City Noise Standard</a:t>
          </a:r>
        </a:p>
      </dgm:t>
    </dgm:pt>
    <dgm:pt modelId="{5349F531-36CA-44AE-8AA1-A736D8F1DCB9}" type="parTrans" cxnId="{B3F59E22-A3ED-4CC4-A2E2-798448B8D81F}">
      <dgm:prSet/>
      <dgm:spPr/>
      <dgm:t>
        <a:bodyPr/>
        <a:lstStyle/>
        <a:p>
          <a:endParaRPr lang="en-US"/>
        </a:p>
      </dgm:t>
    </dgm:pt>
    <dgm:pt modelId="{83031BFA-C5F4-454B-AD7C-E5FA8D6EA21F}" type="sibTrans" cxnId="{B3F59E22-A3ED-4CC4-A2E2-798448B8D81F}">
      <dgm:prSet/>
      <dgm:spPr/>
      <dgm:t>
        <a:bodyPr/>
        <a:lstStyle/>
        <a:p>
          <a:endParaRPr lang="en-US"/>
        </a:p>
      </dgm:t>
    </dgm:pt>
    <dgm:pt modelId="{A94BBE6C-27B2-4C03-A334-091ADBE602FB}">
      <dgm:prSet/>
      <dgm:spPr/>
      <dgm:t>
        <a:bodyPr/>
        <a:lstStyle/>
        <a:p>
          <a:r>
            <a:rPr lang="en-US"/>
            <a:t>Food truck must comply with all City, state, and federal traffic and parking regulations</a:t>
          </a:r>
        </a:p>
      </dgm:t>
    </dgm:pt>
    <dgm:pt modelId="{457EAE03-F1F7-4242-B08F-081941E54E31}" type="parTrans" cxnId="{701964D1-F6BF-4271-B9BE-F5AEC729CC70}">
      <dgm:prSet/>
      <dgm:spPr/>
      <dgm:t>
        <a:bodyPr/>
        <a:lstStyle/>
        <a:p>
          <a:endParaRPr lang="en-US"/>
        </a:p>
      </dgm:t>
    </dgm:pt>
    <dgm:pt modelId="{04B93DD9-C53D-4115-B768-78ECA0852EC5}" type="sibTrans" cxnId="{701964D1-F6BF-4271-B9BE-F5AEC729CC70}">
      <dgm:prSet/>
      <dgm:spPr/>
      <dgm:t>
        <a:bodyPr/>
        <a:lstStyle/>
        <a:p>
          <a:endParaRPr lang="en-US"/>
        </a:p>
      </dgm:t>
    </dgm:pt>
    <dgm:pt modelId="{362ECB8B-8D3C-4496-B012-154AC9D85B02}">
      <dgm:prSet/>
      <dgm:spPr/>
      <dgm:t>
        <a:bodyPr/>
        <a:lstStyle/>
        <a:p>
          <a:r>
            <a:rPr lang="en-US"/>
            <a:t>Sale of alcohol and tobacco is prohibited</a:t>
          </a:r>
        </a:p>
      </dgm:t>
    </dgm:pt>
    <dgm:pt modelId="{C5CDB6C5-80C2-4A3D-B48C-E2D78116F4E9}" type="parTrans" cxnId="{55FC86A6-A68E-42EF-87A9-7B3837F1D7B4}">
      <dgm:prSet/>
      <dgm:spPr/>
      <dgm:t>
        <a:bodyPr/>
        <a:lstStyle/>
        <a:p>
          <a:endParaRPr lang="en-US"/>
        </a:p>
      </dgm:t>
    </dgm:pt>
    <dgm:pt modelId="{350A1BD3-F7CC-48D2-A745-1F408140F780}" type="sibTrans" cxnId="{55FC86A6-A68E-42EF-87A9-7B3837F1D7B4}">
      <dgm:prSet/>
      <dgm:spPr/>
      <dgm:t>
        <a:bodyPr/>
        <a:lstStyle/>
        <a:p>
          <a:endParaRPr lang="en-US"/>
        </a:p>
      </dgm:t>
    </dgm:pt>
    <dgm:pt modelId="{2A82F7C0-1ED9-40C0-9103-834D0ACAF69A}">
      <dgm:prSet/>
      <dgm:spPr/>
      <dgm:t>
        <a:bodyPr/>
        <a:lstStyle/>
        <a:p>
          <a:r>
            <a:rPr lang="en-US"/>
            <a:t>Provide waste and recycling receptacles</a:t>
          </a:r>
        </a:p>
      </dgm:t>
    </dgm:pt>
    <dgm:pt modelId="{ED747039-4F9B-40DD-B9E7-D148629238B0}" type="parTrans" cxnId="{5BAF2DF2-C61D-40C7-9F9C-6CFC3153B127}">
      <dgm:prSet/>
      <dgm:spPr/>
      <dgm:t>
        <a:bodyPr/>
        <a:lstStyle/>
        <a:p>
          <a:endParaRPr lang="en-US"/>
        </a:p>
      </dgm:t>
    </dgm:pt>
    <dgm:pt modelId="{26D6616A-E437-4C5E-BB8C-1CE132310650}" type="sibTrans" cxnId="{5BAF2DF2-C61D-40C7-9F9C-6CFC3153B127}">
      <dgm:prSet/>
      <dgm:spPr/>
      <dgm:t>
        <a:bodyPr/>
        <a:lstStyle/>
        <a:p>
          <a:endParaRPr lang="en-US"/>
        </a:p>
      </dgm:t>
    </dgm:pt>
    <dgm:pt modelId="{65299887-3944-48F0-BD57-3C4CECB1CC87}" type="pres">
      <dgm:prSet presAssocID="{2B4D13FE-AD9E-4C18-86CB-088EC5FFD84E}" presName="linear" presStyleCnt="0">
        <dgm:presLayoutVars>
          <dgm:animLvl val="lvl"/>
          <dgm:resizeHandles val="exact"/>
        </dgm:presLayoutVars>
      </dgm:prSet>
      <dgm:spPr/>
    </dgm:pt>
    <dgm:pt modelId="{18745FFC-1B41-42E9-B047-082AE4286DDF}" type="pres">
      <dgm:prSet presAssocID="{B157A1AA-54B1-4C2E-A896-B4435BFBA63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36B577-798B-48F2-B7F4-AC3D09CDF653}" type="pres">
      <dgm:prSet presAssocID="{83031BFA-C5F4-454B-AD7C-E5FA8D6EA21F}" presName="spacer" presStyleCnt="0"/>
      <dgm:spPr/>
    </dgm:pt>
    <dgm:pt modelId="{9CB226AA-E51A-485A-99D5-2A45A049D193}" type="pres">
      <dgm:prSet presAssocID="{A94BBE6C-27B2-4C03-A334-091ADBE602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94FE30-3346-4938-9B18-210A62D9DEB7}" type="pres">
      <dgm:prSet presAssocID="{04B93DD9-C53D-4115-B768-78ECA0852EC5}" presName="spacer" presStyleCnt="0"/>
      <dgm:spPr/>
    </dgm:pt>
    <dgm:pt modelId="{BAE92DEA-4414-42F4-9A42-8B4CD1C5D6C2}" type="pres">
      <dgm:prSet presAssocID="{362ECB8B-8D3C-4496-B012-154AC9D85B0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EE2AB8-5C69-4DA2-B028-4EE29923A9CA}" type="pres">
      <dgm:prSet presAssocID="{350A1BD3-F7CC-48D2-A745-1F408140F780}" presName="spacer" presStyleCnt="0"/>
      <dgm:spPr/>
    </dgm:pt>
    <dgm:pt modelId="{36D20384-687A-4312-88EB-07EBDFE11042}" type="pres">
      <dgm:prSet presAssocID="{2A82F7C0-1ED9-40C0-9103-834D0ACAF69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423A0F-392B-417D-9A5A-9F5B3EFBCA8E}" type="presOf" srcId="{2A82F7C0-1ED9-40C0-9103-834D0ACAF69A}" destId="{36D20384-687A-4312-88EB-07EBDFE11042}" srcOrd="0" destOrd="0" presId="urn:microsoft.com/office/officeart/2005/8/layout/vList2"/>
    <dgm:cxn modelId="{B3F59E22-A3ED-4CC4-A2E2-798448B8D81F}" srcId="{2B4D13FE-AD9E-4C18-86CB-088EC5FFD84E}" destId="{B157A1AA-54B1-4C2E-A896-B4435BFBA636}" srcOrd="0" destOrd="0" parTransId="{5349F531-36CA-44AE-8AA1-A736D8F1DCB9}" sibTransId="{83031BFA-C5F4-454B-AD7C-E5FA8D6EA21F}"/>
    <dgm:cxn modelId="{C5AEC87D-F8B5-4E0F-BFF2-3F3607F85B4C}" type="presOf" srcId="{A94BBE6C-27B2-4C03-A334-091ADBE602FB}" destId="{9CB226AA-E51A-485A-99D5-2A45A049D193}" srcOrd="0" destOrd="0" presId="urn:microsoft.com/office/officeart/2005/8/layout/vList2"/>
    <dgm:cxn modelId="{55FC86A6-A68E-42EF-87A9-7B3837F1D7B4}" srcId="{2B4D13FE-AD9E-4C18-86CB-088EC5FFD84E}" destId="{362ECB8B-8D3C-4496-B012-154AC9D85B02}" srcOrd="2" destOrd="0" parTransId="{C5CDB6C5-80C2-4A3D-B48C-E2D78116F4E9}" sibTransId="{350A1BD3-F7CC-48D2-A745-1F408140F780}"/>
    <dgm:cxn modelId="{701964D1-F6BF-4271-B9BE-F5AEC729CC70}" srcId="{2B4D13FE-AD9E-4C18-86CB-088EC5FFD84E}" destId="{A94BBE6C-27B2-4C03-A334-091ADBE602FB}" srcOrd="1" destOrd="0" parTransId="{457EAE03-F1F7-4242-B08F-081941E54E31}" sibTransId="{04B93DD9-C53D-4115-B768-78ECA0852EC5}"/>
    <dgm:cxn modelId="{95C4CCD9-07B4-41E4-B876-246A002BDA22}" type="presOf" srcId="{362ECB8B-8D3C-4496-B012-154AC9D85B02}" destId="{BAE92DEA-4414-42F4-9A42-8B4CD1C5D6C2}" srcOrd="0" destOrd="0" presId="urn:microsoft.com/office/officeart/2005/8/layout/vList2"/>
    <dgm:cxn modelId="{ADC6CAE8-5A4C-4AE2-B2FD-ED6369ADAF84}" type="presOf" srcId="{B157A1AA-54B1-4C2E-A896-B4435BFBA636}" destId="{18745FFC-1B41-42E9-B047-082AE4286DDF}" srcOrd="0" destOrd="0" presId="urn:microsoft.com/office/officeart/2005/8/layout/vList2"/>
    <dgm:cxn modelId="{9577D2EC-17C6-490B-83C7-267A839B4088}" type="presOf" srcId="{2B4D13FE-AD9E-4C18-86CB-088EC5FFD84E}" destId="{65299887-3944-48F0-BD57-3C4CECB1CC87}" srcOrd="0" destOrd="0" presId="urn:microsoft.com/office/officeart/2005/8/layout/vList2"/>
    <dgm:cxn modelId="{5BAF2DF2-C61D-40C7-9F9C-6CFC3153B127}" srcId="{2B4D13FE-AD9E-4C18-86CB-088EC5FFD84E}" destId="{2A82F7C0-1ED9-40C0-9103-834D0ACAF69A}" srcOrd="3" destOrd="0" parTransId="{ED747039-4F9B-40DD-B9E7-D148629238B0}" sibTransId="{26D6616A-E437-4C5E-BB8C-1CE132310650}"/>
    <dgm:cxn modelId="{44B35D18-AB9D-48BE-88EF-81BC2AEADE6E}" type="presParOf" srcId="{65299887-3944-48F0-BD57-3C4CECB1CC87}" destId="{18745FFC-1B41-42E9-B047-082AE4286DDF}" srcOrd="0" destOrd="0" presId="urn:microsoft.com/office/officeart/2005/8/layout/vList2"/>
    <dgm:cxn modelId="{51DF3AF6-B7B1-4BA5-87E4-E9CE070C2655}" type="presParOf" srcId="{65299887-3944-48F0-BD57-3C4CECB1CC87}" destId="{7336B577-798B-48F2-B7F4-AC3D09CDF653}" srcOrd="1" destOrd="0" presId="urn:microsoft.com/office/officeart/2005/8/layout/vList2"/>
    <dgm:cxn modelId="{FA81B1DE-9768-49E1-9057-56200449E1B9}" type="presParOf" srcId="{65299887-3944-48F0-BD57-3C4CECB1CC87}" destId="{9CB226AA-E51A-485A-99D5-2A45A049D193}" srcOrd="2" destOrd="0" presId="urn:microsoft.com/office/officeart/2005/8/layout/vList2"/>
    <dgm:cxn modelId="{B2349D58-A52B-4064-AB09-C83EA7F599E6}" type="presParOf" srcId="{65299887-3944-48F0-BD57-3C4CECB1CC87}" destId="{C994FE30-3346-4938-9B18-210A62D9DEB7}" srcOrd="3" destOrd="0" presId="urn:microsoft.com/office/officeart/2005/8/layout/vList2"/>
    <dgm:cxn modelId="{CD998D4A-2DD8-4B5C-8AE1-23F1DB375394}" type="presParOf" srcId="{65299887-3944-48F0-BD57-3C4CECB1CC87}" destId="{BAE92DEA-4414-42F4-9A42-8B4CD1C5D6C2}" srcOrd="4" destOrd="0" presId="urn:microsoft.com/office/officeart/2005/8/layout/vList2"/>
    <dgm:cxn modelId="{426D8EAF-8388-48BF-ACEB-2E96CA6BE017}" type="presParOf" srcId="{65299887-3944-48F0-BD57-3C4CECB1CC87}" destId="{02EE2AB8-5C69-4DA2-B028-4EE29923A9CA}" srcOrd="5" destOrd="0" presId="urn:microsoft.com/office/officeart/2005/8/layout/vList2"/>
    <dgm:cxn modelId="{21BC9777-D1B2-48F8-8838-2AF24FFEFD64}" type="presParOf" srcId="{65299887-3944-48F0-BD57-3C4CECB1CC87}" destId="{36D20384-687A-4312-88EB-07EBDFE110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AD75B-7EC7-453E-8808-1F0E8969F62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80B0AE-5E76-42D6-B0BB-12E583855A0F}">
      <dgm:prSet/>
      <dgm:spPr/>
      <dgm:t>
        <a:bodyPr/>
        <a:lstStyle/>
        <a:p>
          <a:r>
            <a:rPr lang="en-US" dirty="0"/>
            <a:t>Vending is allowed only between 7:00 am and 11:59 pm</a:t>
          </a:r>
        </a:p>
      </dgm:t>
    </dgm:pt>
    <dgm:pt modelId="{8AD7BF38-0126-4A40-B976-EF57423A3FCD}" type="parTrans" cxnId="{FB2143A1-85F2-4D21-B4F9-DAF1887C127C}">
      <dgm:prSet/>
      <dgm:spPr/>
      <dgm:t>
        <a:bodyPr/>
        <a:lstStyle/>
        <a:p>
          <a:endParaRPr lang="en-US"/>
        </a:p>
      </dgm:t>
    </dgm:pt>
    <dgm:pt modelId="{A92498BA-A268-4AC4-9BE4-631088C8FF44}" type="sibTrans" cxnId="{FB2143A1-85F2-4D21-B4F9-DAF1887C127C}">
      <dgm:prSet/>
      <dgm:spPr/>
      <dgm:t>
        <a:bodyPr/>
        <a:lstStyle/>
        <a:p>
          <a:endParaRPr lang="en-US"/>
        </a:p>
      </dgm:t>
    </dgm:pt>
    <dgm:pt modelId="{25456695-A859-49B9-A13E-E3CE6DA5279B}">
      <dgm:prSet/>
      <dgm:spPr/>
      <dgm:t>
        <a:bodyPr/>
        <a:lstStyle/>
        <a:p>
          <a:r>
            <a:rPr lang="en-US"/>
            <a:t>No vending within 50 feet of an existing restaurant during normal business hours</a:t>
          </a:r>
        </a:p>
      </dgm:t>
    </dgm:pt>
    <dgm:pt modelId="{9EF6EACA-553C-4931-AFC4-E1D10950F95D}" type="parTrans" cxnId="{6CA0D991-BC5B-40A6-AA60-863521667596}">
      <dgm:prSet/>
      <dgm:spPr/>
      <dgm:t>
        <a:bodyPr/>
        <a:lstStyle/>
        <a:p>
          <a:endParaRPr lang="en-US"/>
        </a:p>
      </dgm:t>
    </dgm:pt>
    <dgm:pt modelId="{DF7DF2C3-17C6-40A9-AA30-E2620DBE0EF4}" type="sibTrans" cxnId="{6CA0D991-BC5B-40A6-AA60-863521667596}">
      <dgm:prSet/>
      <dgm:spPr/>
      <dgm:t>
        <a:bodyPr/>
        <a:lstStyle/>
        <a:p>
          <a:endParaRPr lang="en-US"/>
        </a:p>
      </dgm:t>
    </dgm:pt>
    <dgm:pt modelId="{A73974CC-A30F-48B2-A829-147B099871B8}">
      <dgm:prSet/>
      <dgm:spPr/>
      <dgm:t>
        <a:bodyPr/>
        <a:lstStyle/>
        <a:p>
          <a:r>
            <a:rPr lang="en-US"/>
            <a:t>No vending within 300 feet of a school between 7:30 am and 3:30 pm</a:t>
          </a:r>
        </a:p>
      </dgm:t>
    </dgm:pt>
    <dgm:pt modelId="{87BCF3CE-E68A-4E59-B83D-C98DAB452D84}" type="parTrans" cxnId="{0E61F693-B36A-446F-AED3-27889AA216A0}">
      <dgm:prSet/>
      <dgm:spPr/>
      <dgm:t>
        <a:bodyPr/>
        <a:lstStyle/>
        <a:p>
          <a:endParaRPr lang="en-US"/>
        </a:p>
      </dgm:t>
    </dgm:pt>
    <dgm:pt modelId="{F641537E-FA82-475F-BEED-2A175DA07A37}" type="sibTrans" cxnId="{0E61F693-B36A-446F-AED3-27889AA216A0}">
      <dgm:prSet/>
      <dgm:spPr/>
      <dgm:t>
        <a:bodyPr/>
        <a:lstStyle/>
        <a:p>
          <a:endParaRPr lang="en-US"/>
        </a:p>
      </dgm:t>
    </dgm:pt>
    <dgm:pt modelId="{0550B98E-6641-4D0B-AE0E-E8A9AA0434D0}">
      <dgm:prSet/>
      <dgm:spPr/>
      <dgm:t>
        <a:bodyPr/>
        <a:lstStyle/>
        <a:p>
          <a:r>
            <a:rPr lang="en-US"/>
            <a:t>No vending in residential zones</a:t>
          </a:r>
        </a:p>
      </dgm:t>
    </dgm:pt>
    <dgm:pt modelId="{97CB2E21-8333-4D64-84AB-51518DC96C24}" type="parTrans" cxnId="{1D2F2986-6CDF-4E46-BDCD-780911016C54}">
      <dgm:prSet/>
      <dgm:spPr/>
      <dgm:t>
        <a:bodyPr/>
        <a:lstStyle/>
        <a:p>
          <a:endParaRPr lang="en-US"/>
        </a:p>
      </dgm:t>
    </dgm:pt>
    <dgm:pt modelId="{CDF5D6FD-550E-4AB9-B816-630899E0D5D0}" type="sibTrans" cxnId="{1D2F2986-6CDF-4E46-BDCD-780911016C54}">
      <dgm:prSet/>
      <dgm:spPr/>
      <dgm:t>
        <a:bodyPr/>
        <a:lstStyle/>
        <a:p>
          <a:endParaRPr lang="en-US"/>
        </a:p>
      </dgm:t>
    </dgm:pt>
    <dgm:pt modelId="{288CC475-72EA-4D8C-9DED-E2D8842EEEE5}" type="pres">
      <dgm:prSet presAssocID="{4B5AD75B-7EC7-453E-8808-1F0E8969F62D}" presName="linear" presStyleCnt="0">
        <dgm:presLayoutVars>
          <dgm:animLvl val="lvl"/>
          <dgm:resizeHandles val="exact"/>
        </dgm:presLayoutVars>
      </dgm:prSet>
      <dgm:spPr/>
    </dgm:pt>
    <dgm:pt modelId="{8850D33E-886B-41B4-8CB9-19CDE71FE582}" type="pres">
      <dgm:prSet presAssocID="{DE80B0AE-5E76-42D6-B0BB-12E583855A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3DD536-1D8C-4417-AD3E-C073D64C09AF}" type="pres">
      <dgm:prSet presAssocID="{A92498BA-A268-4AC4-9BE4-631088C8FF44}" presName="spacer" presStyleCnt="0"/>
      <dgm:spPr/>
    </dgm:pt>
    <dgm:pt modelId="{E9C66692-7092-4E68-8EC0-FAA8912136BD}" type="pres">
      <dgm:prSet presAssocID="{25456695-A859-49B9-A13E-E3CE6DA527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295A724-F825-4C2B-9912-EF848A3B4B9C}" type="pres">
      <dgm:prSet presAssocID="{DF7DF2C3-17C6-40A9-AA30-E2620DBE0EF4}" presName="spacer" presStyleCnt="0"/>
      <dgm:spPr/>
    </dgm:pt>
    <dgm:pt modelId="{23F65FE6-AA5B-4DE7-9B65-0D724565E157}" type="pres">
      <dgm:prSet presAssocID="{A73974CC-A30F-48B2-A829-147B099871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A0E815-6390-4B34-90B1-06CD71618137}" type="pres">
      <dgm:prSet presAssocID="{F641537E-FA82-475F-BEED-2A175DA07A37}" presName="spacer" presStyleCnt="0"/>
      <dgm:spPr/>
    </dgm:pt>
    <dgm:pt modelId="{C48C9764-A9F2-4DDA-BCFF-7614EE6B22E7}" type="pres">
      <dgm:prSet presAssocID="{0550B98E-6641-4D0B-AE0E-E8A9AA0434D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E0A0808-C507-42DE-9DA8-0277BBD1135A}" type="presOf" srcId="{A73974CC-A30F-48B2-A829-147B099871B8}" destId="{23F65FE6-AA5B-4DE7-9B65-0D724565E157}" srcOrd="0" destOrd="0" presId="urn:microsoft.com/office/officeart/2005/8/layout/vList2"/>
    <dgm:cxn modelId="{42208F18-A8F5-432F-975F-F9FC3A66A374}" type="presOf" srcId="{4B5AD75B-7EC7-453E-8808-1F0E8969F62D}" destId="{288CC475-72EA-4D8C-9DED-E2D8842EEEE5}" srcOrd="0" destOrd="0" presId="urn:microsoft.com/office/officeart/2005/8/layout/vList2"/>
    <dgm:cxn modelId="{ECA92562-D900-4C5D-B2BA-EE4555B0F97B}" type="presOf" srcId="{25456695-A859-49B9-A13E-E3CE6DA5279B}" destId="{E9C66692-7092-4E68-8EC0-FAA8912136BD}" srcOrd="0" destOrd="0" presId="urn:microsoft.com/office/officeart/2005/8/layout/vList2"/>
    <dgm:cxn modelId="{1D2F2986-6CDF-4E46-BDCD-780911016C54}" srcId="{4B5AD75B-7EC7-453E-8808-1F0E8969F62D}" destId="{0550B98E-6641-4D0B-AE0E-E8A9AA0434D0}" srcOrd="3" destOrd="0" parTransId="{97CB2E21-8333-4D64-84AB-51518DC96C24}" sibTransId="{CDF5D6FD-550E-4AB9-B816-630899E0D5D0}"/>
    <dgm:cxn modelId="{6CA0D991-BC5B-40A6-AA60-863521667596}" srcId="{4B5AD75B-7EC7-453E-8808-1F0E8969F62D}" destId="{25456695-A859-49B9-A13E-E3CE6DA5279B}" srcOrd="1" destOrd="0" parTransId="{9EF6EACA-553C-4931-AFC4-E1D10950F95D}" sibTransId="{DF7DF2C3-17C6-40A9-AA30-E2620DBE0EF4}"/>
    <dgm:cxn modelId="{0E61F693-B36A-446F-AED3-27889AA216A0}" srcId="{4B5AD75B-7EC7-453E-8808-1F0E8969F62D}" destId="{A73974CC-A30F-48B2-A829-147B099871B8}" srcOrd="2" destOrd="0" parTransId="{87BCF3CE-E68A-4E59-B83D-C98DAB452D84}" sibTransId="{F641537E-FA82-475F-BEED-2A175DA07A37}"/>
    <dgm:cxn modelId="{17D30B9E-E2AD-4EBE-A03F-A8413F39A68A}" type="presOf" srcId="{0550B98E-6641-4D0B-AE0E-E8A9AA0434D0}" destId="{C48C9764-A9F2-4DDA-BCFF-7614EE6B22E7}" srcOrd="0" destOrd="0" presId="urn:microsoft.com/office/officeart/2005/8/layout/vList2"/>
    <dgm:cxn modelId="{FB2143A1-85F2-4D21-B4F9-DAF1887C127C}" srcId="{4B5AD75B-7EC7-453E-8808-1F0E8969F62D}" destId="{DE80B0AE-5E76-42D6-B0BB-12E583855A0F}" srcOrd="0" destOrd="0" parTransId="{8AD7BF38-0126-4A40-B976-EF57423A3FCD}" sibTransId="{A92498BA-A268-4AC4-9BE4-631088C8FF44}"/>
    <dgm:cxn modelId="{64CA92C5-40CC-465B-AB84-B56B771A68CB}" type="presOf" srcId="{DE80B0AE-5E76-42D6-B0BB-12E583855A0F}" destId="{8850D33E-886B-41B4-8CB9-19CDE71FE582}" srcOrd="0" destOrd="0" presId="urn:microsoft.com/office/officeart/2005/8/layout/vList2"/>
    <dgm:cxn modelId="{94CA5888-6316-4556-AFCD-E528CD753EE7}" type="presParOf" srcId="{288CC475-72EA-4D8C-9DED-E2D8842EEEE5}" destId="{8850D33E-886B-41B4-8CB9-19CDE71FE582}" srcOrd="0" destOrd="0" presId="urn:microsoft.com/office/officeart/2005/8/layout/vList2"/>
    <dgm:cxn modelId="{C52960F7-010E-48E9-9ACE-5E06277D8810}" type="presParOf" srcId="{288CC475-72EA-4D8C-9DED-E2D8842EEEE5}" destId="{A03DD536-1D8C-4417-AD3E-C073D64C09AF}" srcOrd="1" destOrd="0" presId="urn:microsoft.com/office/officeart/2005/8/layout/vList2"/>
    <dgm:cxn modelId="{3F611885-D6EB-421D-8725-44FD061EC220}" type="presParOf" srcId="{288CC475-72EA-4D8C-9DED-E2D8842EEEE5}" destId="{E9C66692-7092-4E68-8EC0-FAA8912136BD}" srcOrd="2" destOrd="0" presId="urn:microsoft.com/office/officeart/2005/8/layout/vList2"/>
    <dgm:cxn modelId="{5F903126-EFE7-49A2-9099-8BCA12915907}" type="presParOf" srcId="{288CC475-72EA-4D8C-9DED-E2D8842EEEE5}" destId="{E295A724-F825-4C2B-9912-EF848A3B4B9C}" srcOrd="3" destOrd="0" presId="urn:microsoft.com/office/officeart/2005/8/layout/vList2"/>
    <dgm:cxn modelId="{E7BA81B9-332E-41AC-AC53-17E3D721A9AA}" type="presParOf" srcId="{288CC475-72EA-4D8C-9DED-E2D8842EEEE5}" destId="{23F65FE6-AA5B-4DE7-9B65-0D724565E157}" srcOrd="4" destOrd="0" presId="urn:microsoft.com/office/officeart/2005/8/layout/vList2"/>
    <dgm:cxn modelId="{BABE03AE-A832-4EE2-85D7-485D9F1E4FC8}" type="presParOf" srcId="{288CC475-72EA-4D8C-9DED-E2D8842EEEE5}" destId="{1BA0E815-6390-4B34-90B1-06CD71618137}" srcOrd="5" destOrd="0" presId="urn:microsoft.com/office/officeart/2005/8/layout/vList2"/>
    <dgm:cxn modelId="{B2B88A35-7BA3-4F9C-8897-4A0AD8B2E0A2}" type="presParOf" srcId="{288CC475-72EA-4D8C-9DED-E2D8842EEEE5}" destId="{C48C9764-A9F2-4DDA-BCFF-7614EE6B22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45FFC-1B41-42E9-B047-082AE4286DDF}">
      <dsp:nvSpPr>
        <dsp:cNvPr id="0" name=""/>
        <dsp:cNvSpPr/>
      </dsp:nvSpPr>
      <dsp:spPr>
        <a:xfrm>
          <a:off x="0" y="57146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Amplified music shall comply with City Noise Standard</a:t>
          </a:r>
        </a:p>
      </dsp:txBody>
      <dsp:txXfrm>
        <a:off x="50489" y="621952"/>
        <a:ext cx="6162662" cy="933302"/>
      </dsp:txXfrm>
    </dsp:sp>
    <dsp:sp modelId="{9CB226AA-E51A-485A-99D5-2A45A049D193}">
      <dsp:nvSpPr>
        <dsp:cNvPr id="0" name=""/>
        <dsp:cNvSpPr/>
      </dsp:nvSpPr>
      <dsp:spPr>
        <a:xfrm>
          <a:off x="0" y="1680624"/>
          <a:ext cx="6263640" cy="10342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Food truck must comply with all City, state, and federal traffic and parking regulations</a:t>
          </a:r>
        </a:p>
      </dsp:txBody>
      <dsp:txXfrm>
        <a:off x="50489" y="1731113"/>
        <a:ext cx="6162662" cy="933302"/>
      </dsp:txXfrm>
    </dsp:sp>
    <dsp:sp modelId="{BAE92DEA-4414-42F4-9A42-8B4CD1C5D6C2}">
      <dsp:nvSpPr>
        <dsp:cNvPr id="0" name=""/>
        <dsp:cNvSpPr/>
      </dsp:nvSpPr>
      <dsp:spPr>
        <a:xfrm>
          <a:off x="0" y="2789784"/>
          <a:ext cx="6263640" cy="10342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Sale of alcohol and tobacco is prohibited</a:t>
          </a:r>
        </a:p>
      </dsp:txBody>
      <dsp:txXfrm>
        <a:off x="50489" y="2840273"/>
        <a:ext cx="6162662" cy="933302"/>
      </dsp:txXfrm>
    </dsp:sp>
    <dsp:sp modelId="{36D20384-687A-4312-88EB-07EBDFE11042}">
      <dsp:nvSpPr>
        <dsp:cNvPr id="0" name=""/>
        <dsp:cNvSpPr/>
      </dsp:nvSpPr>
      <dsp:spPr>
        <a:xfrm>
          <a:off x="0" y="3898944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Provide waste and recycling receptacles</a:t>
          </a:r>
        </a:p>
      </dsp:txBody>
      <dsp:txXfrm>
        <a:off x="50489" y="3949433"/>
        <a:ext cx="6162662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0D33E-886B-41B4-8CB9-19CDE71FE582}">
      <dsp:nvSpPr>
        <dsp:cNvPr id="0" name=""/>
        <dsp:cNvSpPr/>
      </dsp:nvSpPr>
      <dsp:spPr>
        <a:xfrm>
          <a:off x="0" y="403703"/>
          <a:ext cx="6263640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Vending is allowed only between 7:00 am and 11:59 pm</a:t>
          </a:r>
        </a:p>
      </dsp:txBody>
      <dsp:txXfrm>
        <a:off x="54373" y="458076"/>
        <a:ext cx="6154894" cy="1005094"/>
      </dsp:txXfrm>
    </dsp:sp>
    <dsp:sp modelId="{E9C66692-7092-4E68-8EC0-FAA8912136BD}">
      <dsp:nvSpPr>
        <dsp:cNvPr id="0" name=""/>
        <dsp:cNvSpPr/>
      </dsp:nvSpPr>
      <dsp:spPr>
        <a:xfrm>
          <a:off x="0" y="1598184"/>
          <a:ext cx="6263640" cy="1113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 vending within 50 feet of an existing restaurant during normal business hours</a:t>
          </a:r>
        </a:p>
      </dsp:txBody>
      <dsp:txXfrm>
        <a:off x="54373" y="1652557"/>
        <a:ext cx="6154894" cy="1005094"/>
      </dsp:txXfrm>
    </dsp:sp>
    <dsp:sp modelId="{23F65FE6-AA5B-4DE7-9B65-0D724565E157}">
      <dsp:nvSpPr>
        <dsp:cNvPr id="0" name=""/>
        <dsp:cNvSpPr/>
      </dsp:nvSpPr>
      <dsp:spPr>
        <a:xfrm>
          <a:off x="0" y="2792664"/>
          <a:ext cx="6263640" cy="1113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 vending within 300 feet of a school between 7:30 am and 3:30 pm</a:t>
          </a:r>
        </a:p>
      </dsp:txBody>
      <dsp:txXfrm>
        <a:off x="54373" y="2847037"/>
        <a:ext cx="6154894" cy="1005094"/>
      </dsp:txXfrm>
    </dsp:sp>
    <dsp:sp modelId="{C48C9764-A9F2-4DDA-BCFF-7614EE6B22E7}">
      <dsp:nvSpPr>
        <dsp:cNvPr id="0" name=""/>
        <dsp:cNvSpPr/>
      </dsp:nvSpPr>
      <dsp:spPr>
        <a:xfrm>
          <a:off x="0" y="3987144"/>
          <a:ext cx="6263640" cy="111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 vending in residential zones</a:t>
          </a:r>
        </a:p>
      </dsp:txBody>
      <dsp:txXfrm>
        <a:off x="54373" y="4041517"/>
        <a:ext cx="6154894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878A-DFB2-48F4-BD7D-D9A41E94A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0FB8C-3D5C-4596-A225-2F163AD14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6E597-02E1-4FE6-A89C-92499DC5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DA97E-64BD-4463-968C-DF5004FA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75211-DD6F-4763-9D39-69907831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2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D214-596F-4052-A97E-C85ADB91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6F6D3-7D6D-4DC1-957E-2CF541546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543DD-064A-4F94-BEC8-1379ACAB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B24BE-C77D-4FC3-95FB-AFA22525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6D4D9-611C-468D-B81F-D98510D9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5BC5F-A0E5-4D4F-8F92-57FC49AA8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A66C5-A444-43E7-9B04-C8159B108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97064-0371-4B37-A9CD-3A28605A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085FA-CF80-4593-BCB9-8A7089D5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8D3B3-49B8-4F88-A13A-4D3D32B1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5A8E-9A31-4456-8B31-BC5F5DF8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6A875-F026-4D99-9201-90AA6142C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8E36-CD98-4B35-B8AB-66D97280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2144D-3A40-4A0C-9D8D-1387EAFA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4FD80-352E-48CF-B4DA-34C253E6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3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E5FF-CF37-4C86-8825-BB560D55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1D2D-814E-4BEA-9D2C-7CB3C6452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2CA9E-BEA0-45D5-BE1E-FCB111A9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ED3B-5A4C-45CE-B455-DC2BE4FD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9996F-81C3-4EAA-812E-1D69E5F2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0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991A-E481-49D8-B45C-C3CFC2B0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FB5F9-09DC-482A-BAFB-C38602DC4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E9BFD-E4D8-45D0-885E-3C4C0662E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805B7-88AB-402B-888A-F931C9C0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22E61-2B91-4766-9DC6-F5912890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5B37E-A4AE-4AF5-AEB0-9AE9BB47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E8A9-996B-4280-AD46-2142ADEE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DA3F3-CC85-48E7-85C5-A039400FF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5682E-76E4-4970-9EAF-0924C62F0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B2608-B056-4D14-BE9B-A8C0749CC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35CB8-5EDC-4158-A71B-03FB19008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504FC-7D28-4870-9E1D-8FCDF8BE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80409-89BF-46D9-86FE-33087FE0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15BDD-5574-4C5C-A4AD-45A2826A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8315-E65F-439C-BC38-558C896A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CFCC7-FAB9-43BC-97B6-645035E0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A44EF-FFA4-4B94-ACFB-CD6C45E0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D8D60-A1C8-4B4A-A6EE-16C45967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8B973-521D-4160-A95C-B922F391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C54CE-808F-4846-8C0F-CD694B21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389F4-B820-4FEB-A769-DE9D6918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E98F-A7D6-4D87-B933-32BBCB5E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DA583-E503-4163-8C88-FCB774A4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B9F45-2399-4C3E-81D1-F012791A8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B6DF5-3B5A-4370-8E70-8E1424CF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A69E0-03BB-464F-8819-4DC8FC37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EE128-C2D2-4050-8063-38ECBC19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7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77BB-11B9-4323-9F30-304AF2E4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7922A-97A3-4794-98AF-1479BB645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1F482-41AF-4AB8-804C-E3F7E6039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A4D-AD03-4C12-92CD-D0909C1F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76E3C-1E14-4D04-B5DC-6378C192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5D63E-5164-4EC3-976E-B2694F6D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07D63-05F4-450A-BF32-0668E689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95E7-BD4A-43D6-88DF-74FB9CD1F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5E4AB-77A3-4663-99C1-9B258463E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7EBB-4898-448F-9724-BE1E15F9D8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5BCD-D80C-4137-81D5-B8A1153F0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1CA4-E654-4C25-81D2-CB56BCB5D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FB0AF-1BFC-4944-B546-60724A1E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43BE6C-86B7-4AB9-91E8-9B5DB45A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A2D44-0985-4550-97E1-58E64F714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26" y="713195"/>
            <a:ext cx="9605948" cy="23186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Mobile Food Vendor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5FC0A-6AAA-4FBC-86CD-F1057490B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239" y="3296454"/>
            <a:ext cx="8937522" cy="10593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Edward Real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Assistant City Planner</a:t>
            </a:r>
          </a:p>
        </p:txBody>
      </p:sp>
      <p:pic>
        <p:nvPicPr>
          <p:cNvPr id="12" name="Graphic 11" descr="Fork and knife">
            <a:extLst>
              <a:ext uri="{FF2B5EF4-FFF2-40B4-BE49-F238E27FC236}">
                <a16:creationId xmlns:a16="http://schemas.microsoft.com/office/drawing/2014/main" id="{DC800A24-210E-41DD-8EED-AFD438983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088" y="4748213"/>
            <a:ext cx="1179824" cy="1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C72B7-69F7-4E15-9568-63E2D200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91" y="620392"/>
            <a:ext cx="509320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General Rules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(LMC 5.37.050)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9C1770-911D-4416-BA8A-C62B6CDA5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43961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14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DD1E3-2E19-4915-882B-4BBF8BE8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1" y="437512"/>
            <a:ext cx="4963427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Vending Regulations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(LMC 5.37.050)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D3557D-6793-4BE6-AFC7-0CB09AF7E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27095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45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F117A-6E85-4839-87E1-AF4643D1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5" y="1681346"/>
            <a:ext cx="3220127" cy="659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City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F89E59-CFCD-48DF-9CC8-1FD4F227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35" r="10739" b="1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1A242-5C12-41D1-8F8E-84F482BACBA6}"/>
              </a:ext>
            </a:extLst>
          </p:cNvPr>
          <p:cNvSpPr txBox="1"/>
          <p:nvPr/>
        </p:nvSpPr>
        <p:spPr>
          <a:xfrm>
            <a:off x="7818781" y="2696601"/>
            <a:ext cx="3264916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Vending allowed along the South side of Ono City Parkway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4 hours maximum time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7:00 am to 8:00 pm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7CB05-F97C-451B-A8C9-54840C7C5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11" r="1" b="1"/>
          <a:stretch/>
        </p:blipFill>
        <p:spPr>
          <a:xfrm>
            <a:off x="1408889" y="804101"/>
            <a:ext cx="6099773" cy="5249798"/>
          </a:xfrm>
          <a:prstGeom prst="rect">
            <a:avLst/>
          </a:prstGeom>
        </p:spPr>
      </p:pic>
      <p:sp>
        <p:nvSpPr>
          <p:cNvPr id="19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E8365-B831-47EE-A11D-E6EEC8DE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5" y="1726567"/>
            <a:ext cx="3423446" cy="689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Olive Bowl Park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B909A-3F06-4CA4-A494-B50E23B42F55}"/>
              </a:ext>
            </a:extLst>
          </p:cNvPr>
          <p:cNvSpPr txBox="1"/>
          <p:nvPr/>
        </p:nvSpPr>
        <p:spPr>
          <a:xfrm>
            <a:off x="7835105" y="3072208"/>
            <a:ext cx="3264916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Vending allowed on the North side of Apia and West side of Olive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4 hours maximum time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7:00 am to 8:00 pm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0CCE815A-1744-48D5-AF18-71BF92814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34" r="-2" b="22616"/>
          <a:stretch/>
        </p:blipFill>
        <p:spPr>
          <a:xfrm>
            <a:off x="-8649" y="1530153"/>
            <a:ext cx="7753126" cy="41272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1E064E8-C279-48C2-A67F-03BB132B90E7}"/>
              </a:ext>
            </a:extLst>
          </p:cNvPr>
          <p:cNvSpPr txBox="1">
            <a:spLocks/>
          </p:cNvSpPr>
          <p:nvPr/>
        </p:nvSpPr>
        <p:spPr>
          <a:xfrm>
            <a:off x="8530651" y="1530153"/>
            <a:ext cx="1987298" cy="795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City Hall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496B78B-FC5E-48E3-8D39-9A0EFBFA44F9}"/>
              </a:ext>
            </a:extLst>
          </p:cNvPr>
          <p:cNvSpPr txBox="1">
            <a:spLocks/>
          </p:cNvSpPr>
          <p:nvPr/>
        </p:nvSpPr>
        <p:spPr>
          <a:xfrm>
            <a:off x="7895949" y="2870293"/>
            <a:ext cx="3125546" cy="13871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Vending allowed only with prior approval from the Director of City Services</a:t>
            </a:r>
          </a:p>
        </p:txBody>
      </p:sp>
    </p:spTree>
    <p:extLst>
      <p:ext uri="{BB962C8B-B14F-4D97-AF65-F5344CB8AC3E}">
        <p14:creationId xmlns:p14="http://schemas.microsoft.com/office/powerpoint/2010/main" val="274010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Mobile Food Vendor</vt:lpstr>
      <vt:lpstr>General Rules (LMC 5.37.050) </vt:lpstr>
      <vt:lpstr>Vending Regulations (LMC 5.37.050)</vt:lpstr>
      <vt:lpstr>City Park</vt:lpstr>
      <vt:lpstr>Olive Bowl Park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Food Vendor</dc:title>
  <dc:creator>Edward Real</dc:creator>
  <cp:lastModifiedBy>Edward Real</cp:lastModifiedBy>
  <cp:revision>2</cp:revision>
  <dcterms:created xsi:type="dcterms:W3CDTF">2021-12-13T16:58:30Z</dcterms:created>
  <dcterms:modified xsi:type="dcterms:W3CDTF">2021-12-14T19:22:01Z</dcterms:modified>
</cp:coreProperties>
</file>