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notesMasterIdLst>
    <p:notesMasterId r:id="rId30"/>
  </p:notesMasterIdLst>
  <p:sldIdLst>
    <p:sldId id="256" r:id="rId2"/>
    <p:sldId id="287" r:id="rId3"/>
    <p:sldId id="312" r:id="rId4"/>
    <p:sldId id="309" r:id="rId5"/>
    <p:sldId id="283" r:id="rId6"/>
    <p:sldId id="269" r:id="rId7"/>
    <p:sldId id="272" r:id="rId8"/>
    <p:sldId id="273" r:id="rId9"/>
    <p:sldId id="286" r:id="rId10"/>
    <p:sldId id="288" r:id="rId11"/>
    <p:sldId id="313" r:id="rId12"/>
    <p:sldId id="294" r:id="rId13"/>
    <p:sldId id="314" r:id="rId14"/>
    <p:sldId id="295" r:id="rId15"/>
    <p:sldId id="296" r:id="rId16"/>
    <p:sldId id="290" r:id="rId17"/>
    <p:sldId id="299" r:id="rId18"/>
    <p:sldId id="315" r:id="rId19"/>
    <p:sldId id="311" r:id="rId20"/>
    <p:sldId id="301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66E6D-F737-45AB-B762-D7810D783D7D}" v="601" dt="2021-05-12T00:06:49.917"/>
    <p1510:client id="{9AD92CAD-20B1-4686-8C1C-A0002C03FF66}" v="1614" dt="2021-05-11T22:37:44.088"/>
    <p1510:client id="{AFBAC69F-805D-C000-10A2-2296CF2599DD}" v="220" dt="2021-05-11T03:54:06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6127" autoAdjust="0"/>
  </p:normalViewPr>
  <p:slideViewPr>
    <p:cSldViewPr>
      <p:cViewPr varScale="1">
        <p:scale>
          <a:sx n="152" d="100"/>
          <a:sy n="152" d="100"/>
        </p:scale>
        <p:origin x="12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yba Amezcua" userId="S::namezcua@lindsay.ca.us::7c8040e4-9776-4d4e-8a76-fd8ae0d1117e" providerId="AD" clId="Web-{AFBAC69F-805D-C000-10A2-2296CF2599DD}"/>
    <pc:docChg chg="addSld delSld modSld sldOrd addMainMaster delMainMaster">
      <pc:chgData name="Neyba Amezcua" userId="S::namezcua@lindsay.ca.us::7c8040e4-9776-4d4e-8a76-fd8ae0d1117e" providerId="AD" clId="Web-{AFBAC69F-805D-C000-10A2-2296CF2599DD}" dt="2021-05-11T03:54:04.889" v="147" actId="20577"/>
      <pc:docMkLst>
        <pc:docMk/>
      </pc:docMkLst>
      <pc:sldChg chg="addSp delSp modSp mod setBg modClrScheme setClrOvrMap chgLayout">
        <pc:chgData name="Neyba Amezcua" userId="S::namezcua@lindsay.ca.us::7c8040e4-9776-4d4e-8a76-fd8ae0d1117e" providerId="AD" clId="Web-{AFBAC69F-805D-C000-10A2-2296CF2599DD}" dt="2021-05-11T03:36:46.785" v="4"/>
        <pc:sldMkLst>
          <pc:docMk/>
          <pc:sldMk cId="0" sldId="256"/>
        </pc:sldMkLst>
        <pc:spChg chg="mod ord">
          <ac:chgData name="Neyba Amezcua" userId="S::namezcua@lindsay.ca.us::7c8040e4-9776-4d4e-8a76-fd8ae0d1117e" providerId="AD" clId="Web-{AFBAC69F-805D-C000-10A2-2296CF2599DD}" dt="2021-05-11T03:36:46.785" v="4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6:46.785" v="4"/>
          <ac:spMkLst>
            <pc:docMk/>
            <pc:sldMk cId="0" sldId="256"/>
            <ac:spMk id="11" creationId="{2B731151-418C-4F0C-BFEC-3E68137FF0E5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6:46.785" v="4"/>
          <ac:spMkLst>
            <pc:docMk/>
            <pc:sldMk cId="0" sldId="256"/>
            <ac:spMk id="13" creationId="{41D25EAF-C5BE-4B57-A0E1-BA35B7C83F54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6.785" v="4"/>
          <ac:spMkLst>
            <pc:docMk/>
            <pc:sldMk cId="0" sldId="256"/>
            <ac:spMk id="18" creationId="{C28D0172-F2E0-4763-9C35-F022664959D8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6.785" v="4"/>
          <ac:spMkLst>
            <pc:docMk/>
            <pc:sldMk cId="0" sldId="256"/>
            <ac:spMk id="20" creationId="{DF6FB2B2-CE21-407F-B22E-302DADC2C3D3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6.785" v="4"/>
          <ac:spMkLst>
            <pc:docMk/>
            <pc:sldMk cId="0" sldId="256"/>
            <ac:spMk id="22" creationId="{9F2851FB-E841-4509-8A6D-A416376EA380}"/>
          </ac:spMkLst>
        </pc:spChg>
      </pc:sldChg>
      <pc:sldChg chg="addSp modSp mod setBg modClrScheme chgLayout">
        <pc:chgData name="Neyba Amezcua" userId="S::namezcua@lindsay.ca.us::7c8040e4-9776-4d4e-8a76-fd8ae0d1117e" providerId="AD" clId="Web-{AFBAC69F-805D-C000-10A2-2296CF2599DD}" dt="2021-05-11T03:52:04.339" v="119" actId="20577"/>
        <pc:sldMkLst>
          <pc:docMk/>
          <pc:sldMk cId="3555979848" sldId="268"/>
        </pc:sldMkLst>
        <pc:spChg chg="mod ord">
          <ac:chgData name="Neyba Amezcua" userId="S::namezcua@lindsay.ca.us::7c8040e4-9776-4d4e-8a76-fd8ae0d1117e" providerId="AD" clId="Web-{AFBAC69F-805D-C000-10A2-2296CF2599DD}" dt="2021-05-11T03:49:26.929" v="63" actId="20577"/>
          <ac:spMkLst>
            <pc:docMk/>
            <pc:sldMk cId="3555979848" sldId="268"/>
            <ac:spMk id="2" creationId="{00000000-0000-0000-0000-000000000000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49:50.539" v="73" actId="1076"/>
          <ac:spMkLst>
            <pc:docMk/>
            <pc:sldMk cId="3555979848" sldId="268"/>
            <ac:spMk id="3" creationId="{70484A24-81C6-4247-B2BD-1CDFAF3F2716}"/>
          </ac:spMkLst>
        </pc:spChg>
        <pc:spChg chg="mod">
          <ac:chgData name="Neyba Amezcua" userId="S::namezcua@lindsay.ca.us::7c8040e4-9776-4d4e-8a76-fd8ae0d1117e" providerId="AD" clId="Web-{AFBAC69F-805D-C000-10A2-2296CF2599DD}" dt="2021-05-11T03:50:20.274" v="77" actId="20577"/>
          <ac:spMkLst>
            <pc:docMk/>
            <pc:sldMk cId="3555979848" sldId="268"/>
            <ac:spMk id="4" creationId="{77BFF2DD-EC06-4440-9B21-76C7524F6D0C}"/>
          </ac:spMkLst>
        </pc:spChg>
        <pc:spChg chg="add mod">
          <ac:chgData name="Neyba Amezcua" userId="S::namezcua@lindsay.ca.us::7c8040e4-9776-4d4e-8a76-fd8ae0d1117e" providerId="AD" clId="Web-{AFBAC69F-805D-C000-10A2-2296CF2599DD}" dt="2021-05-11T03:52:04.339" v="119" actId="20577"/>
          <ac:spMkLst>
            <pc:docMk/>
            <pc:sldMk cId="3555979848" sldId="268"/>
            <ac:spMk id="5" creationId="{83B6C8C0-E234-4B98-8380-ADC27647F5AB}"/>
          </ac:spMkLst>
        </pc:spChg>
        <pc:spChg chg="add">
          <ac:chgData name="Neyba Amezcua" userId="S::namezcua@lindsay.ca.us::7c8040e4-9776-4d4e-8a76-fd8ae0d1117e" providerId="AD" clId="Web-{AFBAC69F-805D-C000-10A2-2296CF2599DD}" dt="2021-05-11T03:39:43.524" v="19"/>
          <ac:spMkLst>
            <pc:docMk/>
            <pc:sldMk cId="3555979848" sldId="268"/>
            <ac:spMk id="9" creationId="{966769EA-1CF6-49C5-831A-1DB602401A9C}"/>
          </ac:spMkLst>
        </pc:spChg>
        <pc:spChg chg="add">
          <ac:chgData name="Neyba Amezcua" userId="S::namezcua@lindsay.ca.us::7c8040e4-9776-4d4e-8a76-fd8ae0d1117e" providerId="AD" clId="Web-{AFBAC69F-805D-C000-10A2-2296CF2599DD}" dt="2021-05-11T03:39:43.524" v="19"/>
          <ac:spMkLst>
            <pc:docMk/>
            <pc:sldMk cId="3555979848" sldId="268"/>
            <ac:spMk id="11" creationId="{519E2261-DCB1-4A20-A181-D7A1317A4C4E}"/>
          </ac:spMkLst>
        </pc:spChg>
        <pc:spChg chg="add">
          <ac:chgData name="Neyba Amezcua" userId="S::namezcua@lindsay.ca.us::7c8040e4-9776-4d4e-8a76-fd8ae0d1117e" providerId="AD" clId="Web-{AFBAC69F-805D-C000-10A2-2296CF2599DD}" dt="2021-05-11T03:39:43.524" v="19"/>
          <ac:spMkLst>
            <pc:docMk/>
            <pc:sldMk cId="3555979848" sldId="268"/>
            <ac:spMk id="13" creationId="{E4836EF5-86F1-40AB-A047-825B6C374615}"/>
          </ac:spMkLst>
        </pc:spChg>
      </pc:sldChg>
      <pc:sldChg chg="addSp delSp modSp mod setBg modClrScheme chgLayout">
        <pc:chgData name="Neyba Amezcua" userId="S::namezcua@lindsay.ca.us::7c8040e4-9776-4d4e-8a76-fd8ae0d1117e" providerId="AD" clId="Web-{AFBAC69F-805D-C000-10A2-2296CF2599DD}" dt="2021-05-11T03:37:45.631" v="13"/>
        <pc:sldMkLst>
          <pc:docMk/>
          <pc:sldMk cId="1783700068" sldId="269"/>
        </pc:sldMkLst>
        <pc:spChg chg="mod ord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2" creationId="{00000000-0000-0000-0000-000000000000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3" creationId="{C0221480-487A-4176-AF41-8221C330FA6C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77" creationId="{4437D23E-7DA0-4020-B991-9734AB977433}"/>
          </ac:spMkLst>
        </pc:spChg>
        <pc:spChg chg="add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144" creationId="{D7B67C8B-C015-4C06-B886-6316A0BB3D86}"/>
          </ac:spMkLst>
        </pc:spChg>
        <pc:spChg chg="add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146" creationId="{6273E6A2-6B02-4AE4-8309-CB2004F21B85}"/>
          </ac:spMkLst>
        </pc:spChg>
        <pc:spChg chg="add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148" creationId="{53E12C6B-97EC-4BE9-A226-D81D570E6D9A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7:16.270" v="6"/>
          <ac:spMkLst>
            <pc:docMk/>
            <pc:sldMk cId="1783700068" sldId="269"/>
            <ac:spMk id="46087" creationId="{1BB654B3-F3F3-4563-AD63-D784299DA671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7:19.145" v="8"/>
          <ac:spMkLst>
            <pc:docMk/>
            <pc:sldMk cId="1783700068" sldId="269"/>
            <ac:spMk id="46088" creationId="{C9D93294-082B-4702-A842-D717A68A001E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46089" creationId="{8DB9BC10-DABC-48C4-BF24-E621264B0A19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46090" creationId="{38348FA2-1392-4EC3-AF8B-6A64B797C7A9}"/>
          </ac:spMkLst>
        </pc:spChg>
        <pc:spChg chg="add del">
          <ac:chgData name="Neyba Amezcua" userId="S::namezcua@lindsay.ca.us::7c8040e4-9776-4d4e-8a76-fd8ae0d1117e" providerId="AD" clId="Web-{AFBAC69F-805D-C000-10A2-2296CF2599DD}" dt="2021-05-11T03:37:45.631" v="13"/>
          <ac:spMkLst>
            <pc:docMk/>
            <pc:sldMk cId="1783700068" sldId="269"/>
            <ac:spMk id="46091" creationId="{93CB2C36-347C-4705-BC75-94EAB8FF83B9}"/>
          </ac:spMkLst>
        </pc:spChg>
        <pc:picChg chg="mod ord">
          <ac:chgData name="Neyba Amezcua" userId="S::namezcua@lindsay.ca.us::7c8040e4-9776-4d4e-8a76-fd8ae0d1117e" providerId="AD" clId="Web-{AFBAC69F-805D-C000-10A2-2296CF2599DD}" dt="2021-05-11T03:37:45.631" v="13"/>
          <ac:picMkLst>
            <pc:docMk/>
            <pc:sldMk cId="1783700068" sldId="269"/>
            <ac:picMk id="46082" creationId="{E09F5825-2EE5-4D04-B920-8821133C9C4E}"/>
          </ac:picMkLst>
        </pc:picChg>
      </pc:sldChg>
      <pc:sldChg chg="addSp modSp mod setBg modClrScheme chgLayout">
        <pc:chgData name="Neyba Amezcua" userId="S::namezcua@lindsay.ca.us::7c8040e4-9776-4d4e-8a76-fd8ae0d1117e" providerId="AD" clId="Web-{AFBAC69F-805D-C000-10A2-2296CF2599DD}" dt="2021-05-11T03:37:55.709" v="14"/>
        <pc:sldMkLst>
          <pc:docMk/>
          <pc:sldMk cId="1879431633" sldId="272"/>
        </pc:sldMkLst>
        <pc:spChg chg="mod ord">
          <ac:chgData name="Neyba Amezcua" userId="S::namezcua@lindsay.ca.us::7c8040e4-9776-4d4e-8a76-fd8ae0d1117e" providerId="AD" clId="Web-{AFBAC69F-805D-C000-10A2-2296CF2599DD}" dt="2021-05-11T03:37:55.709" v="14"/>
          <ac:spMkLst>
            <pc:docMk/>
            <pc:sldMk cId="1879431633" sldId="272"/>
            <ac:spMk id="2" creationId="{00000000-0000-0000-0000-000000000000}"/>
          </ac:spMkLst>
        </pc:spChg>
        <pc:spChg chg="mod">
          <ac:chgData name="Neyba Amezcua" userId="S::namezcua@lindsay.ca.us::7c8040e4-9776-4d4e-8a76-fd8ae0d1117e" providerId="AD" clId="Web-{AFBAC69F-805D-C000-10A2-2296CF2599DD}" dt="2021-05-11T03:37:55.709" v="14"/>
          <ac:spMkLst>
            <pc:docMk/>
            <pc:sldMk cId="1879431633" sldId="272"/>
            <ac:spMk id="3" creationId="{C0221480-487A-4176-AF41-8221C330FA6C}"/>
          </ac:spMkLst>
        </pc:spChg>
        <pc:spChg chg="add">
          <ac:chgData name="Neyba Amezcua" userId="S::namezcua@lindsay.ca.us::7c8040e4-9776-4d4e-8a76-fd8ae0d1117e" providerId="AD" clId="Web-{AFBAC69F-805D-C000-10A2-2296CF2599DD}" dt="2021-05-11T03:37:55.709" v="14"/>
          <ac:spMkLst>
            <pc:docMk/>
            <pc:sldMk cId="1879431633" sldId="272"/>
            <ac:spMk id="71" creationId="{D4895BFE-F64B-41CE-869C-71C4A06BD2E9}"/>
          </ac:spMkLst>
        </pc:spChg>
        <pc:spChg chg="add">
          <ac:chgData name="Neyba Amezcua" userId="S::namezcua@lindsay.ca.us::7c8040e4-9776-4d4e-8a76-fd8ae0d1117e" providerId="AD" clId="Web-{AFBAC69F-805D-C000-10A2-2296CF2599DD}" dt="2021-05-11T03:37:55.709" v="14"/>
          <ac:spMkLst>
            <pc:docMk/>
            <pc:sldMk cId="1879431633" sldId="272"/>
            <ac:spMk id="73" creationId="{0E6FAA9E-989B-4A11-9EF3-1D6E0664BC0C}"/>
          </ac:spMkLst>
        </pc:spChg>
        <pc:spChg chg="add">
          <ac:chgData name="Neyba Amezcua" userId="S::namezcua@lindsay.ca.us::7c8040e4-9776-4d4e-8a76-fd8ae0d1117e" providerId="AD" clId="Web-{AFBAC69F-805D-C000-10A2-2296CF2599DD}" dt="2021-05-11T03:37:55.709" v="14"/>
          <ac:spMkLst>
            <pc:docMk/>
            <pc:sldMk cId="1879431633" sldId="272"/>
            <ac:spMk id="75" creationId="{EBFDE49C-243A-4B0B-AA88-FCB35F42C26B}"/>
          </ac:spMkLst>
        </pc:spChg>
        <pc:picChg chg="mod">
          <ac:chgData name="Neyba Amezcua" userId="S::namezcua@lindsay.ca.us::7c8040e4-9776-4d4e-8a76-fd8ae0d1117e" providerId="AD" clId="Web-{AFBAC69F-805D-C000-10A2-2296CF2599DD}" dt="2021-05-11T03:37:55.709" v="14"/>
          <ac:picMkLst>
            <pc:docMk/>
            <pc:sldMk cId="1879431633" sldId="272"/>
            <ac:picMk id="47106" creationId="{D1ABA4D8-6BC4-44E8-83AF-0FC76EF434CB}"/>
          </ac:picMkLst>
        </pc:picChg>
      </pc:sldChg>
      <pc:sldChg chg="addSp modSp mod setBg modClrScheme chgLayout">
        <pc:chgData name="Neyba Amezcua" userId="S::namezcua@lindsay.ca.us::7c8040e4-9776-4d4e-8a76-fd8ae0d1117e" providerId="AD" clId="Web-{AFBAC69F-805D-C000-10A2-2296CF2599DD}" dt="2021-05-11T03:38:13.662" v="15"/>
        <pc:sldMkLst>
          <pc:docMk/>
          <pc:sldMk cId="148724863" sldId="273"/>
        </pc:sldMkLst>
        <pc:spChg chg="mod ord">
          <ac:chgData name="Neyba Amezcua" userId="S::namezcua@lindsay.ca.us::7c8040e4-9776-4d4e-8a76-fd8ae0d1117e" providerId="AD" clId="Web-{AFBAC69F-805D-C000-10A2-2296CF2599DD}" dt="2021-05-11T03:38:13.662" v="15"/>
          <ac:spMkLst>
            <pc:docMk/>
            <pc:sldMk cId="148724863" sldId="273"/>
            <ac:spMk id="2" creationId="{00000000-0000-0000-0000-000000000000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8:13.662" v="15"/>
          <ac:spMkLst>
            <pc:docMk/>
            <pc:sldMk cId="148724863" sldId="273"/>
            <ac:spMk id="3" creationId="{C0221480-487A-4176-AF41-8221C330FA6C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13.662" v="15"/>
          <ac:spMkLst>
            <pc:docMk/>
            <pc:sldMk cId="148724863" sldId="273"/>
            <ac:spMk id="75" creationId="{53E12C6B-97EC-4BE9-A226-D81D570E6D9A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13.662" v="15"/>
          <ac:spMkLst>
            <pc:docMk/>
            <pc:sldMk cId="148724863" sldId="273"/>
            <ac:spMk id="48134" creationId="{D7B67C8B-C015-4C06-B886-6316A0BB3D86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13.662" v="15"/>
          <ac:spMkLst>
            <pc:docMk/>
            <pc:sldMk cId="148724863" sldId="273"/>
            <ac:spMk id="48135" creationId="{6273E6A2-6B02-4AE4-8309-CB2004F21B85}"/>
          </ac:spMkLst>
        </pc:spChg>
        <pc:picChg chg="mod">
          <ac:chgData name="Neyba Amezcua" userId="S::namezcua@lindsay.ca.us::7c8040e4-9776-4d4e-8a76-fd8ae0d1117e" providerId="AD" clId="Web-{AFBAC69F-805D-C000-10A2-2296CF2599DD}" dt="2021-05-11T03:38:13.662" v="15"/>
          <ac:picMkLst>
            <pc:docMk/>
            <pc:sldMk cId="148724863" sldId="273"/>
            <ac:picMk id="48130" creationId="{4AB25113-ECF1-40A1-A3D8-41035E478366}"/>
          </ac:picMkLst>
        </pc:picChg>
      </pc:sldChg>
      <pc:sldChg chg="addSp modSp mod setBg modClrScheme chgLayout">
        <pc:chgData name="Neyba Amezcua" userId="S::namezcua@lindsay.ca.us::7c8040e4-9776-4d4e-8a76-fd8ae0d1117e" providerId="AD" clId="Web-{AFBAC69F-805D-C000-10A2-2296CF2599DD}" dt="2021-05-11T03:54:04.889" v="147" actId="20577"/>
        <pc:sldMkLst>
          <pc:docMk/>
          <pc:sldMk cId="708976982" sldId="275"/>
        </pc:sldMkLst>
        <pc:spChg chg="mod ord">
          <ac:chgData name="Neyba Amezcua" userId="S::namezcua@lindsay.ca.us::7c8040e4-9776-4d4e-8a76-fd8ae0d1117e" providerId="AD" clId="Web-{AFBAC69F-805D-C000-10A2-2296CF2599DD}" dt="2021-05-11T03:49:20.398" v="62" actId="20577"/>
          <ac:spMkLst>
            <pc:docMk/>
            <pc:sldMk cId="708976982" sldId="275"/>
            <ac:spMk id="2" creationId="{00000000-0000-0000-0000-000000000000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54:04.889" v="147" actId="20577"/>
          <ac:spMkLst>
            <pc:docMk/>
            <pc:sldMk cId="708976982" sldId="275"/>
            <ac:spMk id="3" creationId="{70484A24-81C6-4247-B2BD-1CDFAF3F2716}"/>
          </ac:spMkLst>
        </pc:spChg>
        <pc:spChg chg="mod">
          <ac:chgData name="Neyba Amezcua" userId="S::namezcua@lindsay.ca.us::7c8040e4-9776-4d4e-8a76-fd8ae0d1117e" providerId="AD" clId="Web-{AFBAC69F-805D-C000-10A2-2296CF2599DD}" dt="2021-05-11T03:53:59.561" v="141" actId="20577"/>
          <ac:spMkLst>
            <pc:docMk/>
            <pc:sldMk cId="708976982" sldId="275"/>
            <ac:spMk id="4" creationId="{77BFF2DD-EC06-4440-9B21-76C7524F6D0C}"/>
          </ac:spMkLst>
        </pc:spChg>
        <pc:spChg chg="add">
          <ac:chgData name="Neyba Amezcua" userId="S::namezcua@lindsay.ca.us::7c8040e4-9776-4d4e-8a76-fd8ae0d1117e" providerId="AD" clId="Web-{AFBAC69F-805D-C000-10A2-2296CF2599DD}" dt="2021-05-11T03:41:35.449" v="30"/>
          <ac:spMkLst>
            <pc:docMk/>
            <pc:sldMk cId="708976982" sldId="275"/>
            <ac:spMk id="9" creationId="{D4895BFE-F64B-41CE-869C-71C4A06BD2E9}"/>
          </ac:spMkLst>
        </pc:spChg>
        <pc:spChg chg="add">
          <ac:chgData name="Neyba Amezcua" userId="S::namezcua@lindsay.ca.us::7c8040e4-9776-4d4e-8a76-fd8ae0d1117e" providerId="AD" clId="Web-{AFBAC69F-805D-C000-10A2-2296CF2599DD}" dt="2021-05-11T03:41:35.449" v="30"/>
          <ac:spMkLst>
            <pc:docMk/>
            <pc:sldMk cId="708976982" sldId="275"/>
            <ac:spMk id="11" creationId="{0E6FAA9E-989B-4A11-9EF3-1D6E0664BC0C}"/>
          </ac:spMkLst>
        </pc:spChg>
        <pc:spChg chg="add">
          <ac:chgData name="Neyba Amezcua" userId="S::namezcua@lindsay.ca.us::7c8040e4-9776-4d4e-8a76-fd8ae0d1117e" providerId="AD" clId="Web-{AFBAC69F-805D-C000-10A2-2296CF2599DD}" dt="2021-05-11T03:41:35.449" v="30"/>
          <ac:spMkLst>
            <pc:docMk/>
            <pc:sldMk cId="708976982" sldId="275"/>
            <ac:spMk id="13" creationId="{EBFDE49C-243A-4B0B-AA88-FCB35F42C26B}"/>
          </ac:spMkLst>
        </pc:spChg>
      </pc:sldChg>
      <pc:sldChg chg="addSp modSp mod setBg modClrScheme setClrOvrMap chgLayout">
        <pc:chgData name="Neyba Amezcua" userId="S::namezcua@lindsay.ca.us::7c8040e4-9776-4d4e-8a76-fd8ae0d1117e" providerId="AD" clId="Web-{AFBAC69F-805D-C000-10A2-2296CF2599DD}" dt="2021-05-11T03:48:57.085" v="57" actId="20577"/>
        <pc:sldMkLst>
          <pc:docMk/>
          <pc:sldMk cId="3768624148" sldId="276"/>
        </pc:sldMkLst>
        <pc:spChg chg="mod ord">
          <ac:chgData name="Neyba Amezcua" userId="S::namezcua@lindsay.ca.us::7c8040e4-9776-4d4e-8a76-fd8ae0d1117e" providerId="AD" clId="Web-{AFBAC69F-805D-C000-10A2-2296CF2599DD}" dt="2021-05-11T03:48:46.100" v="49"/>
          <ac:spMkLst>
            <pc:docMk/>
            <pc:sldMk cId="3768624148" sldId="276"/>
            <ac:spMk id="2" creationId="{00000000-0000-0000-0000-000000000000}"/>
          </ac:spMkLst>
        </pc:spChg>
        <pc:spChg chg="mod">
          <ac:chgData name="Neyba Amezcua" userId="S::namezcua@lindsay.ca.us::7c8040e4-9776-4d4e-8a76-fd8ae0d1117e" providerId="AD" clId="Web-{AFBAC69F-805D-C000-10A2-2296CF2599DD}" dt="2021-05-11T03:48:57.085" v="57" actId="20577"/>
          <ac:spMkLst>
            <pc:docMk/>
            <pc:sldMk cId="3768624148" sldId="276"/>
            <ac:spMk id="3" creationId="{70484A24-81C6-4247-B2BD-1CDFAF3F2716}"/>
          </ac:spMkLst>
        </pc:spChg>
        <pc:spChg chg="add">
          <ac:chgData name="Neyba Amezcua" userId="S::namezcua@lindsay.ca.us::7c8040e4-9776-4d4e-8a76-fd8ae0d1117e" providerId="AD" clId="Web-{AFBAC69F-805D-C000-10A2-2296CF2599DD}" dt="2021-05-11T03:48:46.100" v="49"/>
          <ac:spMkLst>
            <pc:docMk/>
            <pc:sldMk cId="3768624148" sldId="276"/>
            <ac:spMk id="9" creationId="{74CD14DB-BB81-479F-A1FC-1C75640E9F84}"/>
          </ac:spMkLst>
        </pc:spChg>
        <pc:spChg chg="add">
          <ac:chgData name="Neyba Amezcua" userId="S::namezcua@lindsay.ca.us::7c8040e4-9776-4d4e-8a76-fd8ae0d1117e" providerId="AD" clId="Web-{AFBAC69F-805D-C000-10A2-2296CF2599DD}" dt="2021-05-11T03:48:46.100" v="49"/>
          <ac:spMkLst>
            <pc:docMk/>
            <pc:sldMk cId="3768624148" sldId="276"/>
            <ac:spMk id="10" creationId="{C943A91B-7CA7-4592-A975-73B1BF8C4C74}"/>
          </ac:spMkLst>
        </pc:spChg>
        <pc:spChg chg="add">
          <ac:chgData name="Neyba Amezcua" userId="S::namezcua@lindsay.ca.us::7c8040e4-9776-4d4e-8a76-fd8ae0d1117e" providerId="AD" clId="Web-{AFBAC69F-805D-C000-10A2-2296CF2599DD}" dt="2021-05-11T03:48:46.100" v="49"/>
          <ac:spMkLst>
            <pc:docMk/>
            <pc:sldMk cId="3768624148" sldId="276"/>
            <ac:spMk id="11" creationId="{6A681326-1C9D-44A3-A627-3871BDAE4127}"/>
          </ac:spMkLst>
        </pc:spChg>
        <pc:spChg chg="add">
          <ac:chgData name="Neyba Amezcua" userId="S::namezcua@lindsay.ca.us::7c8040e4-9776-4d4e-8a76-fd8ae0d1117e" providerId="AD" clId="Web-{AFBAC69F-805D-C000-10A2-2296CF2599DD}" dt="2021-05-11T03:48:46.100" v="49"/>
          <ac:spMkLst>
            <pc:docMk/>
            <pc:sldMk cId="3768624148" sldId="276"/>
            <ac:spMk id="12" creationId="{EC471314-E46A-414B-8D91-74880E84F187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6:17.160" v="1"/>
        <pc:sldMkLst>
          <pc:docMk/>
          <pc:sldMk cId="2382373003" sldId="277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2382373003" sldId="277"/>
            <ac:spMk id="2" creationId="{00000000-0000-0000-0000-000000000000}"/>
          </ac:spMkLst>
        </pc:spChg>
      </pc:sldChg>
      <pc:sldChg chg="modSp del mod modClrScheme chgLayout">
        <pc:chgData name="Neyba Amezcua" userId="S::namezcua@lindsay.ca.us::7c8040e4-9776-4d4e-8a76-fd8ae0d1117e" providerId="AD" clId="Web-{AFBAC69F-805D-C000-10A2-2296CF2599DD}" dt="2021-05-11T03:42:31.325" v="40"/>
        <pc:sldMkLst>
          <pc:docMk/>
          <pc:sldMk cId="1757754046" sldId="280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757754046" sldId="280"/>
            <ac:spMk id="2" creationId="{00000000-0000-0000-0000-000000000000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6:17.160" v="1"/>
        <pc:sldMkLst>
          <pc:docMk/>
          <pc:sldMk cId="3296493555" sldId="282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3296493555" sldId="282"/>
            <ac:spMk id="2" creationId="{00000000-0000-0000-0000-000000000000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6:17.160" v="1"/>
        <pc:sldMkLst>
          <pc:docMk/>
          <pc:sldMk cId="841575432" sldId="283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841575432" sldId="283"/>
            <ac:spMk id="2" creationId="{00000000-0000-0000-0000-000000000000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6:17.160" v="1"/>
        <pc:sldMkLst>
          <pc:docMk/>
          <pc:sldMk cId="4140162627" sldId="284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4140162627" sldId="284"/>
            <ac:spMk id="2" creationId="{00000000-0000-0000-0000-000000000000}"/>
          </ac:spMkLst>
        </pc:spChg>
      </pc:sldChg>
      <pc:sldChg chg="modSp del mod modClrScheme chgLayout">
        <pc:chgData name="Neyba Amezcua" userId="S::namezcua@lindsay.ca.us::7c8040e4-9776-4d4e-8a76-fd8ae0d1117e" providerId="AD" clId="Web-{AFBAC69F-805D-C000-10A2-2296CF2599DD}" dt="2021-05-11T03:41:27.355" v="29"/>
        <pc:sldMkLst>
          <pc:docMk/>
          <pc:sldMk cId="2735245572" sldId="285"/>
        </pc:sldMkLst>
        <pc:spChg chg="mod ord">
          <ac:chgData name="Neyba Amezcua" userId="S::namezcua@lindsay.ca.us::7c8040e4-9776-4d4e-8a76-fd8ae0d1117e" providerId="AD" clId="Web-{AFBAC69F-805D-C000-10A2-2296CF2599DD}" dt="2021-05-11T03:40:32.916" v="22" actId="14100"/>
          <ac:spMkLst>
            <pc:docMk/>
            <pc:sldMk cId="2735245572" sldId="285"/>
            <ac:spMk id="2" creationId="{00000000-0000-0000-0000-000000000000}"/>
          </ac:spMkLst>
        </pc:spChg>
      </pc:sldChg>
      <pc:sldChg chg="addSp modSp mod setBg modClrScheme setClrOvrMap chgLayout">
        <pc:chgData name="Neyba Amezcua" userId="S::namezcua@lindsay.ca.us::7c8040e4-9776-4d4e-8a76-fd8ae0d1117e" providerId="AD" clId="Web-{AFBAC69F-805D-C000-10A2-2296CF2599DD}" dt="2021-05-11T03:38:27.116" v="16"/>
        <pc:sldMkLst>
          <pc:docMk/>
          <pc:sldMk cId="2027158282" sldId="286"/>
        </pc:sldMkLst>
        <pc:spChg chg="mod ord">
          <ac:chgData name="Neyba Amezcua" userId="S::namezcua@lindsay.ca.us::7c8040e4-9776-4d4e-8a76-fd8ae0d1117e" providerId="AD" clId="Web-{AFBAC69F-805D-C000-10A2-2296CF2599DD}" dt="2021-05-11T03:38:27.116" v="16"/>
          <ac:spMkLst>
            <pc:docMk/>
            <pc:sldMk cId="2027158282" sldId="286"/>
            <ac:spMk id="2" creationId="{804066CC-EE1A-426F-AC73-B7EE2B38C694}"/>
          </ac:spMkLst>
        </pc:spChg>
        <pc:spChg chg="mod">
          <ac:chgData name="Neyba Amezcua" userId="S::namezcua@lindsay.ca.us::7c8040e4-9776-4d4e-8a76-fd8ae0d1117e" providerId="AD" clId="Web-{AFBAC69F-805D-C000-10A2-2296CF2599DD}" dt="2021-05-11T03:38:27.116" v="16"/>
          <ac:spMkLst>
            <pc:docMk/>
            <pc:sldMk cId="2027158282" sldId="286"/>
            <ac:spMk id="4" creationId="{F7349CC6-2C07-481F-ABED-9F2B541D9504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27.116" v="16"/>
          <ac:spMkLst>
            <pc:docMk/>
            <pc:sldMk cId="2027158282" sldId="286"/>
            <ac:spMk id="8" creationId="{74CD14DB-BB81-479F-A1FC-1C75640E9F84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27.116" v="16"/>
          <ac:spMkLst>
            <pc:docMk/>
            <pc:sldMk cId="2027158282" sldId="286"/>
            <ac:spMk id="10" creationId="{C943A91B-7CA7-4592-A975-73B1BF8C4C74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27.116" v="16"/>
          <ac:spMkLst>
            <pc:docMk/>
            <pc:sldMk cId="2027158282" sldId="286"/>
            <ac:spMk id="12" creationId="{EC471314-E46A-414B-8D91-74880E84F187}"/>
          </ac:spMkLst>
        </pc:spChg>
        <pc:spChg chg="add">
          <ac:chgData name="Neyba Amezcua" userId="S::namezcua@lindsay.ca.us::7c8040e4-9776-4d4e-8a76-fd8ae0d1117e" providerId="AD" clId="Web-{AFBAC69F-805D-C000-10A2-2296CF2599DD}" dt="2021-05-11T03:38:27.116" v="16"/>
          <ac:spMkLst>
            <pc:docMk/>
            <pc:sldMk cId="2027158282" sldId="286"/>
            <ac:spMk id="15" creationId="{6A681326-1C9D-44A3-A627-3871BDAE4127}"/>
          </ac:spMkLst>
        </pc:spChg>
      </pc:sldChg>
      <pc:sldChg chg="addSp modSp mod setBg modClrScheme setClrOvrMap chgLayout">
        <pc:chgData name="Neyba Amezcua" userId="S::namezcua@lindsay.ca.us::7c8040e4-9776-4d4e-8a76-fd8ae0d1117e" providerId="AD" clId="Web-{AFBAC69F-805D-C000-10A2-2296CF2599DD}" dt="2021-05-11T03:36:40.504" v="3"/>
        <pc:sldMkLst>
          <pc:docMk/>
          <pc:sldMk cId="2375776784" sldId="287"/>
        </pc:sldMkLst>
        <pc:spChg chg="mod ord">
          <ac:chgData name="Neyba Amezcua" userId="S::namezcua@lindsay.ca.us::7c8040e4-9776-4d4e-8a76-fd8ae0d1117e" providerId="AD" clId="Web-{AFBAC69F-805D-C000-10A2-2296CF2599DD}" dt="2021-05-11T03:36:40.504" v="3"/>
          <ac:spMkLst>
            <pc:docMk/>
            <pc:sldMk cId="2375776784" sldId="287"/>
            <ac:spMk id="2" creationId="{BD982E2F-C172-43A3-9B2A-A91FC3AB3E4F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6:40.504" v="3"/>
          <ac:spMkLst>
            <pc:docMk/>
            <pc:sldMk cId="2375776784" sldId="287"/>
            <ac:spMk id="3" creationId="{86A5AA24-387F-43BD-B48F-BC8899C8A089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0.504" v="3"/>
          <ac:spMkLst>
            <pc:docMk/>
            <pc:sldMk cId="2375776784" sldId="287"/>
            <ac:spMk id="8" creationId="{74CD14DB-BB81-479F-A1FC-1C75640E9F84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0.504" v="3"/>
          <ac:spMkLst>
            <pc:docMk/>
            <pc:sldMk cId="2375776784" sldId="287"/>
            <ac:spMk id="10" creationId="{C943A91B-7CA7-4592-A975-73B1BF8C4C74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0.504" v="3"/>
          <ac:spMkLst>
            <pc:docMk/>
            <pc:sldMk cId="2375776784" sldId="287"/>
            <ac:spMk id="12" creationId="{EC471314-E46A-414B-8D91-74880E84F187}"/>
          </ac:spMkLst>
        </pc:spChg>
        <pc:spChg chg="add">
          <ac:chgData name="Neyba Amezcua" userId="S::namezcua@lindsay.ca.us::7c8040e4-9776-4d4e-8a76-fd8ae0d1117e" providerId="AD" clId="Web-{AFBAC69F-805D-C000-10A2-2296CF2599DD}" dt="2021-05-11T03:36:40.504" v="3"/>
          <ac:spMkLst>
            <pc:docMk/>
            <pc:sldMk cId="2375776784" sldId="287"/>
            <ac:spMk id="14" creationId="{6A681326-1C9D-44A3-A627-3871BDAE4127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9:12.398" v="18"/>
        <pc:sldMkLst>
          <pc:docMk/>
          <pc:sldMk cId="1699187876" sldId="288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699187876" sldId="288"/>
            <ac:spMk id="2" creationId="{BD982E2F-C172-43A3-9B2A-A91FC3AB3E4F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699187876" sldId="288"/>
            <ac:spMk id="3" creationId="{86A5AA24-387F-43BD-B48F-BC8899C8A089}"/>
          </ac:spMkLst>
        </pc:spChg>
        <pc:spChg chg="mod">
          <ac:chgData name="Neyba Amezcua" userId="S::namezcua@lindsay.ca.us::7c8040e4-9776-4d4e-8a76-fd8ae0d1117e" providerId="AD" clId="Web-{AFBAC69F-805D-C000-10A2-2296CF2599DD}" dt="2021-05-11T03:39:12.398" v="18"/>
          <ac:spMkLst>
            <pc:docMk/>
            <pc:sldMk cId="1699187876" sldId="288"/>
            <ac:spMk id="4" creationId="{3A9A69EF-DD2B-42A4-AA2C-6F59E41CF6C3}"/>
          </ac:spMkLst>
        </pc:spChg>
      </pc:sldChg>
      <pc:sldChg chg="modSp del mod modClrScheme chgLayout">
        <pc:chgData name="Neyba Amezcua" userId="S::namezcua@lindsay.ca.us::7c8040e4-9776-4d4e-8a76-fd8ae0d1117e" providerId="AD" clId="Web-{AFBAC69F-805D-C000-10A2-2296CF2599DD}" dt="2021-05-11T03:38:49.335" v="17"/>
        <pc:sldMkLst>
          <pc:docMk/>
          <pc:sldMk cId="321527005" sldId="289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321527005" sldId="289"/>
            <ac:spMk id="2" creationId="{804066CC-EE1A-426F-AC73-B7EE2B38C694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48:26.709" v="48"/>
        <pc:sldMkLst>
          <pc:docMk/>
          <pc:sldMk cId="1179170476" sldId="290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179170476" sldId="290"/>
            <ac:spMk id="2" creationId="{BD982E2F-C172-43A3-9B2A-A91FC3AB3E4F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179170476" sldId="290"/>
            <ac:spMk id="3" creationId="{86A5AA24-387F-43BD-B48F-BC8899C8A089}"/>
          </ac:spMkLst>
        </pc:spChg>
        <pc:spChg chg="mod">
          <ac:chgData name="Neyba Amezcua" userId="S::namezcua@lindsay.ca.us::7c8040e4-9776-4d4e-8a76-fd8ae0d1117e" providerId="AD" clId="Web-{AFBAC69F-805D-C000-10A2-2296CF2599DD}" dt="2021-05-11T03:48:26.709" v="48"/>
          <ac:spMkLst>
            <pc:docMk/>
            <pc:sldMk cId="1179170476" sldId="290"/>
            <ac:spMk id="4" creationId="{3A9A69EF-DD2B-42A4-AA2C-6F59E41CF6C3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6:17.160" v="1"/>
        <pc:sldMkLst>
          <pc:docMk/>
          <pc:sldMk cId="1280783544" sldId="291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280783544" sldId="291"/>
            <ac:spMk id="2" creationId="{BD982E2F-C172-43A3-9B2A-A91FC3AB3E4F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280783544" sldId="291"/>
            <ac:spMk id="3" creationId="{86A5AA24-387F-43BD-B48F-BC8899C8A089}"/>
          </ac:spMkLst>
        </pc:spChg>
      </pc:sldChg>
      <pc:sldChg chg="modSp del mod modClrScheme chgLayout">
        <pc:chgData name="Neyba Amezcua" userId="S::namezcua@lindsay.ca.us::7c8040e4-9776-4d4e-8a76-fd8ae0d1117e" providerId="AD" clId="Web-{AFBAC69F-805D-C000-10A2-2296CF2599DD}" dt="2021-05-11T03:48:09.115" v="47"/>
        <pc:sldMkLst>
          <pc:docMk/>
          <pc:sldMk cId="1811687732" sldId="292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811687732" sldId="292"/>
            <ac:spMk id="3" creationId="{86A5AA24-387F-43BD-B48F-BC8899C8A089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811687732" sldId="292"/>
            <ac:spMk id="5" creationId="{F76D5823-F998-47BB-A889-B1289CA3EA1B}"/>
          </ac:spMkLst>
        </pc:spChg>
      </pc:sldChg>
      <pc:sldChg chg="modSp mod modClrScheme chgLayout">
        <pc:chgData name="Neyba Amezcua" userId="S::namezcua@lindsay.ca.us::7c8040e4-9776-4d4e-8a76-fd8ae0d1117e" providerId="AD" clId="Web-{AFBAC69F-805D-C000-10A2-2296CF2599DD}" dt="2021-05-11T03:36:17.160" v="1"/>
        <pc:sldMkLst>
          <pc:docMk/>
          <pc:sldMk cId="1817945387" sldId="293"/>
        </pc:sldMkLst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817945387" sldId="293"/>
            <ac:spMk id="3" creationId="{86A5AA24-387F-43BD-B48F-BC8899C8A089}"/>
          </ac:spMkLst>
        </pc:spChg>
        <pc:spChg chg="mod ord">
          <ac:chgData name="Neyba Amezcua" userId="S::namezcua@lindsay.ca.us::7c8040e4-9776-4d4e-8a76-fd8ae0d1117e" providerId="AD" clId="Web-{AFBAC69F-805D-C000-10A2-2296CF2599DD}" dt="2021-05-11T03:36:17.160" v="1"/>
          <ac:spMkLst>
            <pc:docMk/>
            <pc:sldMk cId="1817945387" sldId="293"/>
            <ac:spMk id="5" creationId="{F76D5823-F998-47BB-A889-B1289CA3EA1B}"/>
          </ac:spMkLst>
        </pc:spChg>
      </pc:sldChg>
      <pc:sldChg chg="addSp delSp modSp add replId">
        <pc:chgData name="Neyba Amezcua" userId="S::namezcua@lindsay.ca.us::7c8040e4-9776-4d4e-8a76-fd8ae0d1117e" providerId="AD" clId="Web-{AFBAC69F-805D-C000-10A2-2296CF2599DD}" dt="2021-05-11T03:49:10.835" v="58" actId="20577"/>
        <pc:sldMkLst>
          <pc:docMk/>
          <pc:sldMk cId="1782087721" sldId="294"/>
        </pc:sldMkLst>
        <pc:spChg chg="mod">
          <ac:chgData name="Neyba Amezcua" userId="S::namezcua@lindsay.ca.us::7c8040e4-9776-4d4e-8a76-fd8ae0d1117e" providerId="AD" clId="Web-{AFBAC69F-805D-C000-10A2-2296CF2599DD}" dt="2021-05-11T03:49:10.835" v="58" actId="20577"/>
          <ac:spMkLst>
            <pc:docMk/>
            <pc:sldMk cId="1782087721" sldId="294"/>
            <ac:spMk id="2" creationId="{00000000-0000-0000-0000-000000000000}"/>
          </ac:spMkLst>
        </pc:spChg>
        <pc:spChg chg="del">
          <ac:chgData name="Neyba Amezcua" userId="S::namezcua@lindsay.ca.us::7c8040e4-9776-4d4e-8a76-fd8ae0d1117e" providerId="AD" clId="Web-{AFBAC69F-805D-C000-10A2-2296CF2599DD}" dt="2021-05-11T03:41:00.698" v="24"/>
          <ac:spMkLst>
            <pc:docMk/>
            <pc:sldMk cId="1782087721" sldId="294"/>
            <ac:spMk id="4" creationId="{77BFF2DD-EC06-4440-9B21-76C7524F6D0C}"/>
          </ac:spMkLst>
        </pc:spChg>
        <pc:picChg chg="add mod">
          <ac:chgData name="Neyba Amezcua" userId="S::namezcua@lindsay.ca.us::7c8040e4-9776-4d4e-8a76-fd8ae0d1117e" providerId="AD" clId="Web-{AFBAC69F-805D-C000-10A2-2296CF2599DD}" dt="2021-05-11T03:41:12.589" v="26" actId="1076"/>
          <ac:picMkLst>
            <pc:docMk/>
            <pc:sldMk cId="1782087721" sldId="294"/>
            <ac:picMk id="5" creationId="{01033E87-458F-4D36-9440-B89F2A9627ED}"/>
          </ac:picMkLst>
        </pc:picChg>
        <pc:picChg chg="add mod">
          <ac:chgData name="Neyba Amezcua" userId="S::namezcua@lindsay.ca.us::7c8040e4-9776-4d4e-8a76-fd8ae0d1117e" providerId="AD" clId="Web-{AFBAC69F-805D-C000-10A2-2296CF2599DD}" dt="2021-05-11T03:41:22.870" v="28" actId="1076"/>
          <ac:picMkLst>
            <pc:docMk/>
            <pc:sldMk cId="1782087721" sldId="294"/>
            <ac:picMk id="6" creationId="{F2C35760-84FD-48FB-A171-0DDF51ADDD70}"/>
          </ac:picMkLst>
        </pc:picChg>
      </pc:sldChg>
      <pc:sldChg chg="addSp delSp modSp add ord replId">
        <pc:chgData name="Neyba Amezcua" userId="S::namezcua@lindsay.ca.us::7c8040e4-9776-4d4e-8a76-fd8ae0d1117e" providerId="AD" clId="Web-{AFBAC69F-805D-C000-10A2-2296CF2599DD}" dt="2021-05-11T03:42:28.575" v="39"/>
        <pc:sldMkLst>
          <pc:docMk/>
          <pc:sldMk cId="3051536448" sldId="295"/>
        </pc:sldMkLst>
        <pc:spChg chg="mod">
          <ac:chgData name="Neyba Amezcua" userId="S::namezcua@lindsay.ca.us::7c8040e4-9776-4d4e-8a76-fd8ae0d1117e" providerId="AD" clId="Web-{AFBAC69F-805D-C000-10A2-2296CF2599DD}" dt="2021-05-11T03:42:05.621" v="36" actId="20577"/>
          <ac:spMkLst>
            <pc:docMk/>
            <pc:sldMk cId="3051536448" sldId="295"/>
            <ac:spMk id="2" creationId="{00000000-0000-0000-0000-000000000000}"/>
          </ac:spMkLst>
        </pc:spChg>
        <pc:picChg chg="add">
          <ac:chgData name="Neyba Amezcua" userId="S::namezcua@lindsay.ca.us::7c8040e4-9776-4d4e-8a76-fd8ae0d1117e" providerId="AD" clId="Web-{AFBAC69F-805D-C000-10A2-2296CF2599DD}" dt="2021-05-11T03:42:28.575" v="39"/>
          <ac:picMkLst>
            <pc:docMk/>
            <pc:sldMk cId="3051536448" sldId="295"/>
            <ac:picMk id="4" creationId="{CD16D15A-B4C1-4CE4-9592-08DA98CCF036}"/>
          </ac:picMkLst>
        </pc:picChg>
        <pc:picChg chg="del">
          <ac:chgData name="Neyba Amezcua" userId="S::namezcua@lindsay.ca.us::7c8040e4-9776-4d4e-8a76-fd8ae0d1117e" providerId="AD" clId="Web-{AFBAC69F-805D-C000-10A2-2296CF2599DD}" dt="2021-05-11T03:42:20.997" v="38"/>
          <ac:picMkLst>
            <pc:docMk/>
            <pc:sldMk cId="3051536448" sldId="295"/>
            <ac:picMk id="5" creationId="{01033E87-458F-4D36-9440-B89F2A9627ED}"/>
          </ac:picMkLst>
        </pc:picChg>
      </pc:sldChg>
      <pc:sldChg chg="modSp add ord replId">
        <pc:chgData name="Neyba Amezcua" userId="S::namezcua@lindsay.ca.us::7c8040e4-9776-4d4e-8a76-fd8ae0d1117e" providerId="AD" clId="Web-{AFBAC69F-805D-C000-10A2-2296CF2599DD}" dt="2021-05-11T03:47:57.818" v="46" actId="20577"/>
        <pc:sldMkLst>
          <pc:docMk/>
          <pc:sldMk cId="1801638096" sldId="296"/>
        </pc:sldMkLst>
        <pc:spChg chg="mod">
          <ac:chgData name="Neyba Amezcua" userId="S::namezcua@lindsay.ca.us::7c8040e4-9776-4d4e-8a76-fd8ae0d1117e" providerId="AD" clId="Web-{AFBAC69F-805D-C000-10A2-2296CF2599DD}" dt="2021-05-11T03:47:57.818" v="46" actId="20577"/>
          <ac:spMkLst>
            <pc:docMk/>
            <pc:sldMk cId="1801638096" sldId="296"/>
            <ac:spMk id="2" creationId="{BD982E2F-C172-43A3-9B2A-A91FC3AB3E4F}"/>
          </ac:spMkLst>
        </pc:spChg>
      </pc:sldChg>
      <pc:sldMasterChg chg="del delSldLayout">
        <pc:chgData name="Neyba Amezcua" userId="S::namezcua@lindsay.ca.us::7c8040e4-9776-4d4e-8a76-fd8ae0d1117e" providerId="AD" clId="Web-{AFBAC69F-805D-C000-10A2-2296CF2599DD}" dt="2021-05-11T03:35:54.815" v="0"/>
        <pc:sldMasterMkLst>
          <pc:docMk/>
          <pc:sldMasterMk cId="744680705" sldId="2147484075"/>
        </pc:sldMasterMkLst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1189935980" sldId="2147484076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2976697083" sldId="2147484077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1376380266" sldId="2147484078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1225582744" sldId="2147484079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1021071861" sldId="2147484080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3723930295" sldId="2147484081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3026601398" sldId="2147484082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1205505077" sldId="2147484083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475841090" sldId="2147484084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3547150179" sldId="2147484085"/>
          </pc:sldLayoutMkLst>
        </pc:sldLayoutChg>
        <pc:sldLayoutChg chg="del">
          <pc:chgData name="Neyba Amezcua" userId="S::namezcua@lindsay.ca.us::7c8040e4-9776-4d4e-8a76-fd8ae0d1117e" providerId="AD" clId="Web-{AFBAC69F-805D-C000-10A2-2296CF2599DD}" dt="2021-05-11T03:35:54.815" v="0"/>
          <pc:sldLayoutMkLst>
            <pc:docMk/>
            <pc:sldMasterMk cId="744680705" sldId="2147484075"/>
            <pc:sldLayoutMk cId="1501200404" sldId="2147484086"/>
          </pc:sldLayoutMkLst>
        </pc:sldLayoutChg>
      </pc:sldMasterChg>
      <pc:sldMasterChg chg="add del addSldLayout delSldLayout modSldLayout">
        <pc:chgData name="Neyba Amezcua" userId="S::namezcua@lindsay.ca.us::7c8040e4-9776-4d4e-8a76-fd8ae0d1117e" providerId="AD" clId="Web-{AFBAC69F-805D-C000-10A2-2296CF2599DD}" dt="2021-05-11T03:36:17.160" v="1"/>
        <pc:sldMasterMkLst>
          <pc:docMk/>
          <pc:sldMasterMk cId="3060826252" sldId="2147484087"/>
        </pc:sldMasterMkLst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1852710162" sldId="2147484088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166885882" sldId="2147484089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368249228" sldId="2147484090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457978159" sldId="2147484091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2853229766" sldId="2147484092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630526495" sldId="2147484093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1886991541" sldId="2147484094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4221019375" sldId="2147484095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3080083464" sldId="2147484096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480170980" sldId="2147484097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1118591058" sldId="2147484098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489781224" sldId="2147484099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3709790613" sldId="2147484100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3199902964" sldId="2147484101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1046396861" sldId="2147484102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3645142362" sldId="2147484103"/>
          </pc:sldLayoutMkLst>
        </pc:sldLayoutChg>
        <pc:sldLayoutChg chg="add del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060826252" sldId="2147484087"/>
            <pc:sldLayoutMk cId="2979551765" sldId="2147484104"/>
          </pc:sldLayoutMkLst>
        </pc:sldLayoutChg>
      </pc:sldMasterChg>
      <pc:sldMasterChg chg="add addSldLayout modSldLayout">
        <pc:chgData name="Neyba Amezcua" userId="S::namezcua@lindsay.ca.us::7c8040e4-9776-4d4e-8a76-fd8ae0d1117e" providerId="AD" clId="Web-{AFBAC69F-805D-C000-10A2-2296CF2599DD}" dt="2021-05-11T03:36:17.160" v="1"/>
        <pc:sldMasterMkLst>
          <pc:docMk/>
          <pc:sldMasterMk cId="3672227985" sldId="2147484105"/>
        </pc:sldMasterMkLst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1636764061" sldId="2147484106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2251774209" sldId="2147484107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2217249288" sldId="2147484108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3371967170" sldId="2147484109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2520859748" sldId="2147484110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3496485296" sldId="2147484111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4113175395" sldId="2147484112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2054241004" sldId="2147484113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1358009873" sldId="2147484114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830322288" sldId="2147484115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3960485981" sldId="2147484116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4267748103" sldId="2147484117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3493047198" sldId="2147484118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3175391217" sldId="2147484119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2520966611" sldId="2147484120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756256239" sldId="2147484121"/>
          </pc:sldLayoutMkLst>
        </pc:sldLayoutChg>
        <pc:sldLayoutChg chg="add mod replId">
          <pc:chgData name="Neyba Amezcua" userId="S::namezcua@lindsay.ca.us::7c8040e4-9776-4d4e-8a76-fd8ae0d1117e" providerId="AD" clId="Web-{AFBAC69F-805D-C000-10A2-2296CF2599DD}" dt="2021-05-11T03:36:17.160" v="1"/>
          <pc:sldLayoutMkLst>
            <pc:docMk/>
            <pc:sldMasterMk cId="3672227985" sldId="2147484105"/>
            <pc:sldLayoutMk cId="3606893715" sldId="2147484122"/>
          </pc:sldLayoutMkLst>
        </pc:sldLayoutChg>
      </pc:sldMasterChg>
    </pc:docChg>
  </pc:docChgLst>
  <pc:docChgLst>
    <pc:chgData name="neybaamezcua@outlook.com" userId="4e302a045b0d42a4" providerId="LiveId" clId="{9AD92CAD-20B1-4686-8C1C-A0002C03FF66}"/>
    <pc:docChg chg="modSld">
      <pc:chgData name="neybaamezcua@outlook.com" userId="4e302a045b0d42a4" providerId="LiveId" clId="{9AD92CAD-20B1-4686-8C1C-A0002C03FF66}" dt="2021-05-01T22:07:54.058" v="2" actId="13926"/>
      <pc:docMkLst>
        <pc:docMk/>
      </pc:docMkLst>
      <pc:sldChg chg="modSp mod">
        <pc:chgData name="neybaamezcua@outlook.com" userId="4e302a045b0d42a4" providerId="LiveId" clId="{9AD92CAD-20B1-4686-8C1C-A0002C03FF66}" dt="2021-05-01T22:07:54.058" v="2" actId="13926"/>
        <pc:sldMkLst>
          <pc:docMk/>
          <pc:sldMk cId="3243020319" sldId="274"/>
        </pc:sldMkLst>
        <pc:spChg chg="mod">
          <ac:chgData name="neybaamezcua@outlook.com" userId="4e302a045b0d42a4" providerId="LiveId" clId="{9AD92CAD-20B1-4686-8C1C-A0002C03FF66}" dt="2021-05-01T22:07:54.058" v="2" actId="13926"/>
          <ac:spMkLst>
            <pc:docMk/>
            <pc:sldMk cId="3243020319" sldId="274"/>
            <ac:spMk id="4" creationId="{77BFF2DD-EC06-4440-9B21-76C7524F6D0C}"/>
          </ac:spMkLst>
        </pc:spChg>
      </pc:sldChg>
    </pc:docChg>
  </pc:docChgLst>
  <pc:docChgLst>
    <pc:chgData name="Neyba Amezcua" userId="7c8040e4-9776-4d4e-8a76-fd8ae0d1117e" providerId="ADAL" clId="{B9F829DE-3B45-416A-A2BC-775662784B2D}"/>
    <pc:docChg chg="undo custSel mod addSld delSld modSld sldOrd">
      <pc:chgData name="Neyba Amezcua" userId="7c8040e4-9776-4d4e-8a76-fd8ae0d1117e" providerId="ADAL" clId="{B9F829DE-3B45-416A-A2BC-775662784B2D}" dt="2020-10-27T23:24:54.486" v="4447" actId="478"/>
      <pc:docMkLst>
        <pc:docMk/>
      </pc:docMkLst>
      <pc:sldChg chg="addSp delSp modSp">
        <pc:chgData name="Neyba Amezcua" userId="7c8040e4-9776-4d4e-8a76-fd8ae0d1117e" providerId="ADAL" clId="{B9F829DE-3B45-416A-A2BC-775662784B2D}" dt="2020-10-16T22:18:50.120" v="3257" actId="1076"/>
        <pc:sldMkLst>
          <pc:docMk/>
          <pc:sldMk cId="0" sldId="256"/>
        </pc:sldMkLst>
        <pc:spChg chg="del mod">
          <ac:chgData name="Neyba Amezcua" userId="7c8040e4-9776-4d4e-8a76-fd8ae0d1117e" providerId="ADAL" clId="{B9F829DE-3B45-416A-A2BC-775662784B2D}" dt="2020-10-15T21:41:49.418" v="89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6T22:18:44.543" v="3255" actId="107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Neyba Amezcua" userId="7c8040e4-9776-4d4e-8a76-fd8ae0d1117e" providerId="ADAL" clId="{B9F829DE-3B45-416A-A2BC-775662784B2D}" dt="2020-10-15T21:41:53.638" v="90" actId="478"/>
          <ac:spMkLst>
            <pc:docMk/>
            <pc:sldMk cId="0" sldId="256"/>
            <ac:spMk id="8" creationId="{74B33C15-68AD-4EA2-905E-A00A586D52CE}"/>
          </ac:spMkLst>
        </pc:spChg>
        <pc:picChg chg="del">
          <ac:chgData name="Neyba Amezcua" userId="7c8040e4-9776-4d4e-8a76-fd8ae0d1117e" providerId="ADAL" clId="{B9F829DE-3B45-416A-A2BC-775662784B2D}" dt="2020-10-15T21:41:45.096" v="88" actId="478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Neyba Amezcua" userId="7c8040e4-9776-4d4e-8a76-fd8ae0d1117e" providerId="ADAL" clId="{B9F829DE-3B45-416A-A2BC-775662784B2D}" dt="2020-10-16T22:18:50.120" v="3257" actId="1076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Neyba Amezcua" userId="7c8040e4-9776-4d4e-8a76-fd8ae0d1117e" providerId="ADAL" clId="{B9F829DE-3B45-416A-A2BC-775662784B2D}" dt="2020-10-16T22:18:48.020" v="3256" actId="1076"/>
          <ac:picMkLst>
            <pc:docMk/>
            <pc:sldMk cId="0" sldId="256"/>
            <ac:picMk id="6" creationId="{00000000-0000-0000-0000-000000000000}"/>
          </ac:picMkLst>
        </pc:picChg>
        <pc:picChg chg="add del mod modCrop">
          <ac:chgData name="Neyba Amezcua" userId="7c8040e4-9776-4d4e-8a76-fd8ae0d1117e" providerId="ADAL" clId="{B9F829DE-3B45-416A-A2BC-775662784B2D}" dt="2020-10-16T22:18:39.471" v="3254" actId="478"/>
          <ac:picMkLst>
            <pc:docMk/>
            <pc:sldMk cId="0" sldId="256"/>
            <ac:picMk id="10" creationId="{76DCB9C4-D38B-42D4-B47D-78DB7E9F7CBF}"/>
          </ac:picMkLst>
        </pc:picChg>
      </pc:sldChg>
      <pc:sldChg chg="modSp del">
        <pc:chgData name="Neyba Amezcua" userId="7c8040e4-9776-4d4e-8a76-fd8ae0d1117e" providerId="ADAL" clId="{B9F829DE-3B45-416A-A2BC-775662784B2D}" dt="2020-10-15T21:49:24.647" v="186" actId="2696"/>
        <pc:sldMkLst>
          <pc:docMk/>
          <pc:sldMk cId="0" sldId="258"/>
        </pc:sldMkLst>
        <pc:spChg chg="mod">
          <ac:chgData name="Neyba Amezcua" userId="7c8040e4-9776-4d4e-8a76-fd8ae0d1117e" providerId="ADAL" clId="{B9F829DE-3B45-416A-A2BC-775662784B2D}" dt="2020-10-15T21:40:30.183" v="32" actId="27636"/>
          <ac:spMkLst>
            <pc:docMk/>
            <pc:sldMk cId="0" sldId="258"/>
            <ac:spMk id="4" creationId="{00000000-0000-0000-0000-000000000000}"/>
          </ac:spMkLst>
        </pc:spChg>
      </pc:sldChg>
      <pc:sldChg chg="del">
        <pc:chgData name="Neyba Amezcua" userId="7c8040e4-9776-4d4e-8a76-fd8ae0d1117e" providerId="ADAL" clId="{B9F829DE-3B45-416A-A2BC-775662784B2D}" dt="2020-10-15T21:49:27.282" v="188" actId="2696"/>
        <pc:sldMkLst>
          <pc:docMk/>
          <pc:sldMk cId="0" sldId="259"/>
        </pc:sldMkLst>
      </pc:sldChg>
      <pc:sldChg chg="modSp del">
        <pc:chgData name="Neyba Amezcua" userId="7c8040e4-9776-4d4e-8a76-fd8ae0d1117e" providerId="ADAL" clId="{B9F829DE-3B45-416A-A2BC-775662784B2D}" dt="2020-10-15T21:49:28.153" v="189" actId="2696"/>
        <pc:sldMkLst>
          <pc:docMk/>
          <pc:sldMk cId="0" sldId="262"/>
        </pc:sldMkLst>
        <pc:spChg chg="mod">
          <ac:chgData name="Neyba Amezcua" userId="7c8040e4-9776-4d4e-8a76-fd8ae0d1117e" providerId="ADAL" clId="{B9F829DE-3B45-416A-A2BC-775662784B2D}" dt="2020-10-15T21:39:27.470" v="0" actId="27636"/>
          <ac:spMkLst>
            <pc:docMk/>
            <pc:sldMk cId="0" sldId="262"/>
            <ac:spMk id="2" creationId="{00000000-0000-0000-0000-000000000000}"/>
          </ac:spMkLst>
        </pc:spChg>
      </pc:sldChg>
      <pc:sldChg chg="modSp del">
        <pc:chgData name="Neyba Amezcua" userId="7c8040e4-9776-4d4e-8a76-fd8ae0d1117e" providerId="ADAL" clId="{B9F829DE-3B45-416A-A2BC-775662784B2D}" dt="2020-10-15T21:49:16.756" v="180" actId="2696"/>
        <pc:sldMkLst>
          <pc:docMk/>
          <pc:sldMk cId="0" sldId="263"/>
        </pc:sldMkLst>
        <pc:spChg chg="mod">
          <ac:chgData name="Neyba Amezcua" userId="7c8040e4-9776-4d4e-8a76-fd8ae0d1117e" providerId="ADAL" clId="{B9F829DE-3B45-416A-A2BC-775662784B2D}" dt="2020-10-15T21:40:30.169" v="29" actId="27636"/>
          <ac:spMkLst>
            <pc:docMk/>
            <pc:sldMk cId="0" sldId="263"/>
            <ac:spMk id="2" creationId="{00000000-0000-0000-0000-000000000000}"/>
          </ac:spMkLst>
        </pc:spChg>
      </pc:sldChg>
      <pc:sldChg chg="addSp delSp modSp del setBg">
        <pc:chgData name="Neyba Amezcua" userId="7c8040e4-9776-4d4e-8a76-fd8ae0d1117e" providerId="ADAL" clId="{B9F829DE-3B45-416A-A2BC-775662784B2D}" dt="2020-10-17T00:07:51.723" v="3505" actId="2696"/>
        <pc:sldMkLst>
          <pc:docMk/>
          <pc:sldMk cId="0" sldId="266"/>
        </pc:sldMkLst>
        <pc:spChg chg="mod">
          <ac:chgData name="Neyba Amezcua" userId="7c8040e4-9776-4d4e-8a76-fd8ae0d1117e" providerId="ADAL" clId="{B9F829DE-3B45-416A-A2BC-775662784B2D}" dt="2020-10-15T23:42:43.509" v="2091" actId="1076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Neyba Amezcua" userId="7c8040e4-9776-4d4e-8a76-fd8ae0d1117e" providerId="ADAL" clId="{B9F829DE-3B45-416A-A2BC-775662784B2D}" dt="2020-10-15T21:47:36.512" v="160" actId="478"/>
          <ac:spMkLst>
            <pc:docMk/>
            <pc:sldMk cId="0" sldId="266"/>
            <ac:spMk id="4" creationId="{A25F7EB5-8FEE-4D06-A03A-1357A449951A}"/>
          </ac:spMkLst>
        </pc:spChg>
        <pc:picChg chg="add mod">
          <ac:chgData name="Neyba Amezcua" userId="7c8040e4-9776-4d4e-8a76-fd8ae0d1117e" providerId="ADAL" clId="{B9F829DE-3B45-416A-A2BC-775662784B2D}" dt="2020-10-15T23:41:56.046" v="2088" actId="1076"/>
          <ac:picMkLst>
            <pc:docMk/>
            <pc:sldMk cId="0" sldId="266"/>
            <ac:picMk id="5" creationId="{3480BED6-528F-4369-9D9B-5CAE233FBD3F}"/>
          </ac:picMkLst>
        </pc:picChg>
        <pc:picChg chg="del">
          <ac:chgData name="Neyba Amezcua" userId="7c8040e4-9776-4d4e-8a76-fd8ae0d1117e" providerId="ADAL" clId="{B9F829DE-3B45-416A-A2BC-775662784B2D}" dt="2020-10-15T21:47:31.716" v="159" actId="478"/>
          <ac:picMkLst>
            <pc:docMk/>
            <pc:sldMk cId="0" sldId="266"/>
            <ac:picMk id="11" creationId="{00000000-0000-0000-0000-000000000000}"/>
          </ac:picMkLst>
        </pc:picChg>
        <pc:picChg chg="del mod">
          <ac:chgData name="Neyba Amezcua" userId="7c8040e4-9776-4d4e-8a76-fd8ae0d1117e" providerId="ADAL" clId="{B9F829DE-3B45-416A-A2BC-775662784B2D}" dt="2020-10-15T21:50:12.039" v="202" actId="478"/>
          <ac:picMkLst>
            <pc:docMk/>
            <pc:sldMk cId="0" sldId="266"/>
            <ac:picMk id="13" creationId="{00000000-0000-0000-0000-000000000000}"/>
          </ac:picMkLst>
        </pc:picChg>
      </pc:sldChg>
      <pc:sldChg chg="add del setBg">
        <pc:chgData name="Neyba Amezcua" userId="7c8040e4-9776-4d4e-8a76-fd8ae0d1117e" providerId="ADAL" clId="{B9F829DE-3B45-416A-A2BC-775662784B2D}" dt="2020-10-15T21:50:25.464" v="205" actId="2696"/>
        <pc:sldMkLst>
          <pc:docMk/>
          <pc:sldMk cId="4233431769" sldId="267"/>
        </pc:sldMkLst>
      </pc:sldChg>
      <pc:sldChg chg="addSp delSp modSp add ord">
        <pc:chgData name="Neyba Amezcua" userId="7c8040e4-9776-4d4e-8a76-fd8ae0d1117e" providerId="ADAL" clId="{B9F829DE-3B45-416A-A2BC-775662784B2D}" dt="2020-10-16T21:58:18.441" v="3150" actId="478"/>
        <pc:sldMkLst>
          <pc:docMk/>
          <pc:sldMk cId="3555979848" sldId="268"/>
        </pc:sldMkLst>
        <pc:spChg chg="mod">
          <ac:chgData name="Neyba Amezcua" userId="7c8040e4-9776-4d4e-8a76-fd8ae0d1117e" providerId="ADAL" clId="{B9F829DE-3B45-416A-A2BC-775662784B2D}" dt="2020-10-15T22:31:52.557" v="1191" actId="207"/>
          <ac:spMkLst>
            <pc:docMk/>
            <pc:sldMk cId="3555979848" sldId="268"/>
            <ac:spMk id="2" creationId="{00000000-0000-0000-0000-000000000000}"/>
          </ac:spMkLst>
        </pc:spChg>
        <pc:spChg chg="add mod">
          <ac:chgData name="Neyba Amezcua" userId="7c8040e4-9776-4d4e-8a76-fd8ae0d1117e" providerId="ADAL" clId="{B9F829DE-3B45-416A-A2BC-775662784B2D}" dt="2020-10-15T22:36:00.722" v="1225" actId="6549"/>
          <ac:spMkLst>
            <pc:docMk/>
            <pc:sldMk cId="3555979848" sldId="268"/>
            <ac:spMk id="3" creationId="{70484A24-81C6-4247-B2BD-1CDFAF3F2716}"/>
          </ac:spMkLst>
        </pc:spChg>
        <pc:spChg chg="add mod">
          <ac:chgData name="Neyba Amezcua" userId="7c8040e4-9776-4d4e-8a76-fd8ae0d1117e" providerId="ADAL" clId="{B9F829DE-3B45-416A-A2BC-775662784B2D}" dt="2020-10-16T17:31:31.262" v="2990" actId="115"/>
          <ac:spMkLst>
            <pc:docMk/>
            <pc:sldMk cId="3555979848" sldId="268"/>
            <ac:spMk id="4" creationId="{77BFF2DD-EC06-4440-9B21-76C7524F6D0C}"/>
          </ac:spMkLst>
        </pc:spChg>
        <pc:spChg chg="add mod">
          <ac:chgData name="Neyba Amezcua" userId="7c8040e4-9776-4d4e-8a76-fd8ae0d1117e" providerId="ADAL" clId="{B9F829DE-3B45-416A-A2BC-775662784B2D}" dt="2020-10-15T22:58:26.141" v="1795" actId="20577"/>
          <ac:spMkLst>
            <pc:docMk/>
            <pc:sldMk cId="3555979848" sldId="268"/>
            <ac:spMk id="5" creationId="{430B7655-7BAF-4C65-8B51-A16EB2E0D76F}"/>
          </ac:spMkLst>
        </pc:spChg>
        <pc:spChg chg="add del mod">
          <ac:chgData name="Neyba Amezcua" userId="7c8040e4-9776-4d4e-8a76-fd8ae0d1117e" providerId="ADAL" clId="{B9F829DE-3B45-416A-A2BC-775662784B2D}" dt="2020-10-16T21:58:18.441" v="3150" actId="478"/>
          <ac:spMkLst>
            <pc:docMk/>
            <pc:sldMk cId="3555979848" sldId="268"/>
            <ac:spMk id="7" creationId="{108F1A2D-A203-4702-BCA5-CAE75D2832AD}"/>
          </ac:spMkLst>
        </pc:spChg>
        <pc:picChg chg="add mod">
          <ac:chgData name="Neyba Amezcua" userId="7c8040e4-9776-4d4e-8a76-fd8ae0d1117e" providerId="ADAL" clId="{B9F829DE-3B45-416A-A2BC-775662784B2D}" dt="2020-10-15T23:51:11.515" v="2196" actId="1076"/>
          <ac:picMkLst>
            <pc:docMk/>
            <pc:sldMk cId="3555979848" sldId="268"/>
            <ac:picMk id="6" creationId="{F06F6E3B-A979-4449-BC57-517936DB9EEC}"/>
          </ac:picMkLst>
        </pc:picChg>
      </pc:sldChg>
      <pc:sldChg chg="addSp modSp add modAnim">
        <pc:chgData name="Neyba Amezcua" userId="7c8040e4-9776-4d4e-8a76-fd8ae0d1117e" providerId="ADAL" clId="{B9F829DE-3B45-416A-A2BC-775662784B2D}" dt="2020-10-15T23:45:43.948" v="2092" actId="1440"/>
        <pc:sldMkLst>
          <pc:docMk/>
          <pc:sldMk cId="1783700068" sldId="269"/>
        </pc:sldMkLst>
        <pc:spChg chg="mod">
          <ac:chgData name="Neyba Amezcua" userId="7c8040e4-9776-4d4e-8a76-fd8ae0d1117e" providerId="ADAL" clId="{B9F829DE-3B45-416A-A2BC-775662784B2D}" dt="2020-10-15T22:31:18.874" v="1185" actId="692"/>
          <ac:spMkLst>
            <pc:docMk/>
            <pc:sldMk cId="1783700068" sldId="269"/>
            <ac:spMk id="2" creationId="{00000000-0000-0000-0000-000000000000}"/>
          </ac:spMkLst>
        </pc:spChg>
        <pc:spChg chg="add mod">
          <ac:chgData name="Neyba Amezcua" userId="7c8040e4-9776-4d4e-8a76-fd8ae0d1117e" providerId="ADAL" clId="{B9F829DE-3B45-416A-A2BC-775662784B2D}" dt="2020-10-15T22:30:11.114" v="1180" actId="20577"/>
          <ac:spMkLst>
            <pc:docMk/>
            <pc:sldMk cId="1783700068" sldId="269"/>
            <ac:spMk id="3" creationId="{C0221480-487A-4176-AF41-8221C330FA6C}"/>
          </ac:spMkLst>
        </pc:spChg>
        <pc:picChg chg="add mod">
          <ac:chgData name="Neyba Amezcua" userId="7c8040e4-9776-4d4e-8a76-fd8ae0d1117e" providerId="ADAL" clId="{B9F829DE-3B45-416A-A2BC-775662784B2D}" dt="2020-10-15T23:45:43.948" v="2092" actId="1440"/>
          <ac:picMkLst>
            <pc:docMk/>
            <pc:sldMk cId="1783700068" sldId="269"/>
            <ac:picMk id="46082" creationId="{E09F5825-2EE5-4D04-B920-8821133C9C4E}"/>
          </ac:picMkLst>
        </pc:picChg>
      </pc:sldChg>
      <pc:sldChg chg="del">
        <pc:chgData name="Neyba Amezcua" userId="7c8040e4-9776-4d4e-8a76-fd8ae0d1117e" providerId="ADAL" clId="{B9F829DE-3B45-416A-A2BC-775662784B2D}" dt="2020-10-15T21:48:39.362" v="179" actId="2696"/>
        <pc:sldMkLst>
          <pc:docMk/>
          <pc:sldMk cId="0" sldId="270"/>
        </pc:sldMkLst>
      </pc:sldChg>
      <pc:sldChg chg="add del">
        <pc:chgData name="Neyba Amezcua" userId="7c8040e4-9776-4d4e-8a76-fd8ae0d1117e" providerId="ADAL" clId="{B9F829DE-3B45-416A-A2BC-775662784B2D}" dt="2020-10-15T23:49:54.435" v="2193" actId="2696"/>
        <pc:sldMkLst>
          <pc:docMk/>
          <pc:sldMk cId="1328539353" sldId="270"/>
        </pc:sldMkLst>
      </pc:sldChg>
      <pc:sldChg chg="add del setBg">
        <pc:chgData name="Neyba Amezcua" userId="7c8040e4-9776-4d4e-8a76-fd8ae0d1117e" providerId="ADAL" clId="{B9F829DE-3B45-416A-A2BC-775662784B2D}" dt="2020-10-15T22:18:07.107" v="973" actId="2696"/>
        <pc:sldMkLst>
          <pc:docMk/>
          <pc:sldMk cId="1072927561" sldId="271"/>
        </pc:sldMkLst>
      </pc:sldChg>
      <pc:sldChg chg="del">
        <pc:chgData name="Neyba Amezcua" userId="7c8040e4-9776-4d4e-8a76-fd8ae0d1117e" providerId="ADAL" clId="{B9F829DE-3B45-416A-A2BC-775662784B2D}" dt="2020-10-15T21:49:17.956" v="181" actId="2696"/>
        <pc:sldMkLst>
          <pc:docMk/>
          <pc:sldMk cId="1879431633" sldId="272"/>
        </pc:sldMkLst>
        <pc:spChg chg="mod">
          <ac:chgData name="Neyba Amezcua" userId="7c8040e4-9776-4d4e-8a76-fd8ae0d1117e" providerId="ADAL" clId="{B9F829DE-3B45-416A-A2BC-775662784B2D}" dt="2020-10-15T22:31:29.173" v="1187" actId="692"/>
          <ac:spMkLst>
            <pc:docMk/>
            <pc:sldMk cId="1879431633" sldId="272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2:21:51.517" v="1034" actId="20577"/>
          <ac:spMkLst>
            <pc:docMk/>
            <pc:sldMk cId="1879431633" sldId="272"/>
            <ac:spMk id="3" creationId="{C0221480-487A-4176-AF41-8221C330FA6C}"/>
          </ac:spMkLst>
        </pc:spChg>
        <pc:picChg chg="add mod">
          <ac:chgData name="Neyba Amezcua" userId="7c8040e4-9776-4d4e-8a76-fd8ae0d1117e" providerId="ADAL" clId="{B9F829DE-3B45-416A-A2BC-775662784B2D}" dt="2020-10-15T23:45:50.528" v="2093" actId="1440"/>
          <ac:picMkLst>
            <pc:docMk/>
            <pc:sldMk cId="1879431633" sldId="272"/>
            <ac:picMk id="47106" creationId="{D1ABA4D8-6BC4-44E8-83AF-0FC76EF434CB}"/>
          </ac:picMkLst>
        </pc:picChg>
      </pc:sldChg>
      <pc:sldChg chg="modSp del">
        <pc:chgData name="Neyba Amezcua" userId="7c8040e4-9776-4d4e-8a76-fd8ae0d1117e" providerId="ADAL" clId="{B9F829DE-3B45-416A-A2BC-775662784B2D}" dt="2020-10-16T23:46:26.876" v="3368" actId="1076"/>
        <pc:sldMkLst>
          <pc:docMk/>
          <pc:sldMk cId="148724863" sldId="273"/>
        </pc:sldMkLst>
        <pc:spChg chg="mod">
          <ac:chgData name="Neyba Amezcua" userId="7c8040e4-9776-4d4e-8a76-fd8ae0d1117e" providerId="ADAL" clId="{B9F829DE-3B45-416A-A2BC-775662784B2D}" dt="2020-10-15T21:40:30.173" v="30" actId="27636"/>
          <ac:spMkLst>
            <pc:docMk/>
            <pc:sldMk cId="148724863" sldId="273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2:27:03.453" v="1061" actId="122"/>
          <ac:spMkLst>
            <pc:docMk/>
            <pc:sldMk cId="148724863" sldId="273"/>
            <ac:spMk id="3" creationId="{C0221480-487A-4176-AF41-8221C330FA6C}"/>
          </ac:spMkLst>
        </pc:spChg>
        <pc:picChg chg="mod">
          <ac:chgData name="Neyba Amezcua" userId="7c8040e4-9776-4d4e-8a76-fd8ae0d1117e" providerId="ADAL" clId="{B9F829DE-3B45-416A-A2BC-775662784B2D}" dt="2020-10-16T23:46:26.876" v="3368" actId="1076"/>
          <ac:picMkLst>
            <pc:docMk/>
            <pc:sldMk cId="148724863" sldId="273"/>
            <ac:picMk id="48130" creationId="{4AB25113-ECF1-40A1-A3D8-41035E478366}"/>
          </ac:picMkLst>
        </pc:picChg>
      </pc:sldChg>
      <pc:sldChg chg="add del setBg">
        <pc:chgData name="Neyba Amezcua" userId="7c8040e4-9776-4d4e-8a76-fd8ae0d1117e" providerId="ADAL" clId="{B9F829DE-3B45-416A-A2BC-775662784B2D}" dt="2020-10-15T22:58:45.644" v="1797" actId="2696"/>
        <pc:sldMkLst>
          <pc:docMk/>
          <pc:sldMk cId="2175721084" sldId="274"/>
        </pc:sldMkLst>
      </pc:sldChg>
      <pc:sldChg chg="modSp del">
        <pc:chgData name="Neyba Amezcua" userId="7c8040e4-9776-4d4e-8a76-fd8ae0d1117e" providerId="ADAL" clId="{B9F829DE-3B45-416A-A2BC-775662784B2D}" dt="2020-10-17T00:30:53.282" v="3636" actId="255"/>
        <pc:sldMkLst>
          <pc:docMk/>
          <pc:sldMk cId="3243020319" sldId="274"/>
        </pc:sldMkLst>
        <pc:spChg chg="mod">
          <ac:chgData name="Neyba Amezcua" userId="7c8040e4-9776-4d4e-8a76-fd8ae0d1117e" providerId="ADAL" clId="{B9F829DE-3B45-416A-A2BC-775662784B2D}" dt="2020-10-17T00:30:53.282" v="3636" actId="255"/>
          <ac:spMkLst>
            <pc:docMk/>
            <pc:sldMk cId="3243020319" sldId="274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2:59:43.084" v="1835" actId="20577"/>
          <ac:spMkLst>
            <pc:docMk/>
            <pc:sldMk cId="3243020319" sldId="274"/>
            <ac:spMk id="3" creationId="{70484A24-81C6-4247-B2BD-1CDFAF3F2716}"/>
          </ac:spMkLst>
        </pc:spChg>
        <pc:spChg chg="mod">
          <ac:chgData name="Neyba Amezcua" userId="7c8040e4-9776-4d4e-8a76-fd8ae0d1117e" providerId="ADAL" clId="{B9F829DE-3B45-416A-A2BC-775662784B2D}" dt="2020-10-16T17:31:36.923" v="2991" actId="115"/>
          <ac:spMkLst>
            <pc:docMk/>
            <pc:sldMk cId="3243020319" sldId="274"/>
            <ac:spMk id="4" creationId="{77BFF2DD-EC06-4440-9B21-76C7524F6D0C}"/>
          </ac:spMkLst>
        </pc:spChg>
        <pc:spChg chg="del">
          <ac:chgData name="Neyba Amezcua" userId="7c8040e4-9776-4d4e-8a76-fd8ae0d1117e" providerId="ADAL" clId="{B9F829DE-3B45-416A-A2BC-775662784B2D}" dt="2020-10-15T23:18:37.581" v="1877" actId="478"/>
          <ac:spMkLst>
            <pc:docMk/>
            <pc:sldMk cId="3243020319" sldId="274"/>
            <ac:spMk id="5" creationId="{430B7655-7BAF-4C65-8B51-A16EB2E0D76F}"/>
          </ac:spMkLst>
        </pc:spChg>
        <pc:spChg chg="mod">
          <ac:chgData name="Neyba Amezcua" userId="7c8040e4-9776-4d4e-8a76-fd8ae0d1117e" providerId="ADAL" clId="{B9F829DE-3B45-416A-A2BC-775662784B2D}" dt="2020-10-16T17:31:44.043" v="2993" actId="115"/>
          <ac:spMkLst>
            <pc:docMk/>
            <pc:sldMk cId="3243020319" sldId="274"/>
            <ac:spMk id="6" creationId="{0158CC43-FD50-49E5-99D2-E54A0DA96AFD}"/>
          </ac:spMkLst>
        </pc:spChg>
      </pc:sldChg>
      <pc:sldChg chg="modSp add ord">
        <pc:chgData name="Neyba Amezcua" userId="7c8040e4-9776-4d4e-8a76-fd8ae0d1117e" providerId="ADAL" clId="{B9F829DE-3B45-416A-A2BC-775662784B2D}" dt="2020-10-16T00:19:48.639" v="2475" actId="20577"/>
        <pc:sldMkLst>
          <pc:docMk/>
          <pc:sldMk cId="708976982" sldId="275"/>
        </pc:sldMkLst>
        <pc:spChg chg="mod">
          <ac:chgData name="Neyba Amezcua" userId="7c8040e4-9776-4d4e-8a76-fd8ae0d1117e" providerId="ADAL" clId="{B9F829DE-3B45-416A-A2BC-775662784B2D}" dt="2020-10-15T23:51:37.465" v="2202" actId="20577"/>
          <ac:spMkLst>
            <pc:docMk/>
            <pc:sldMk cId="708976982" sldId="275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6T00:19:09.369" v="2419" actId="115"/>
          <ac:spMkLst>
            <pc:docMk/>
            <pc:sldMk cId="708976982" sldId="275"/>
            <ac:spMk id="3" creationId="{70484A24-81C6-4247-B2BD-1CDFAF3F2716}"/>
          </ac:spMkLst>
        </pc:spChg>
        <pc:spChg chg="mod">
          <ac:chgData name="Neyba Amezcua" userId="7c8040e4-9776-4d4e-8a76-fd8ae0d1117e" providerId="ADAL" clId="{B9F829DE-3B45-416A-A2BC-775662784B2D}" dt="2020-10-16T00:19:48.639" v="2475" actId="20577"/>
          <ac:spMkLst>
            <pc:docMk/>
            <pc:sldMk cId="708976982" sldId="275"/>
            <ac:spMk id="4" creationId="{77BFF2DD-EC06-4440-9B21-76C7524F6D0C}"/>
          </ac:spMkLst>
        </pc:spChg>
        <pc:spChg chg="add del">
          <ac:chgData name="Neyba Amezcua" userId="7c8040e4-9776-4d4e-8a76-fd8ae0d1117e" providerId="ADAL" clId="{B9F829DE-3B45-416A-A2BC-775662784B2D}" dt="2020-10-16T21:58:07.881" v="3148" actId="478"/>
          <ac:spMkLst>
            <pc:docMk/>
            <pc:sldMk cId="708976982" sldId="275"/>
            <ac:spMk id="7" creationId="{B421659F-4839-40AB-8922-641B7CB04F7B}"/>
          </ac:spMkLst>
        </pc:spChg>
        <pc:picChg chg="mod">
          <ac:chgData name="Neyba Amezcua" userId="7c8040e4-9776-4d4e-8a76-fd8ae0d1117e" providerId="ADAL" clId="{B9F829DE-3B45-416A-A2BC-775662784B2D}" dt="2020-10-16T00:17:28.591" v="2345" actId="1076"/>
          <ac:picMkLst>
            <pc:docMk/>
            <pc:sldMk cId="708976982" sldId="275"/>
            <ac:picMk id="6" creationId="{F06F6E3B-A979-4449-BC57-517936DB9EEC}"/>
          </ac:picMkLst>
        </pc:picChg>
      </pc:sldChg>
      <pc:sldChg chg="add del setBg">
        <pc:chgData name="Neyba Amezcua" userId="7c8040e4-9776-4d4e-8a76-fd8ae0d1117e" providerId="ADAL" clId="{B9F829DE-3B45-416A-A2BC-775662784B2D}" dt="2020-10-16T00:22:12.697" v="2477" actId="2696"/>
        <pc:sldMkLst>
          <pc:docMk/>
          <pc:sldMk cId="2983836729" sldId="276"/>
        </pc:sldMkLst>
      </pc:sldChg>
      <pc:sldChg chg="addSp delSp modSp add addAnim delAnim modAnim">
        <pc:chgData name="Neyba Amezcua" userId="7c8040e4-9776-4d4e-8a76-fd8ae0d1117e" providerId="ADAL" clId="{B9F829DE-3B45-416A-A2BC-775662784B2D}" dt="2020-10-27T23:24:54.486" v="4447" actId="478"/>
        <pc:sldMkLst>
          <pc:docMk/>
          <pc:sldMk cId="3768624148" sldId="276"/>
        </pc:sldMkLst>
        <pc:spChg chg="mod">
          <ac:chgData name="Neyba Amezcua" userId="7c8040e4-9776-4d4e-8a76-fd8ae0d1117e" providerId="ADAL" clId="{B9F829DE-3B45-416A-A2BC-775662784B2D}" dt="2020-10-16T00:23:00.561" v="2507" actId="27636"/>
          <ac:spMkLst>
            <pc:docMk/>
            <pc:sldMk cId="3768624148" sldId="276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6T00:37:35.870" v="2766" actId="115"/>
          <ac:spMkLst>
            <pc:docMk/>
            <pc:sldMk cId="3768624148" sldId="276"/>
            <ac:spMk id="3" creationId="{70484A24-81C6-4247-B2BD-1CDFAF3F2716}"/>
          </ac:spMkLst>
        </pc:spChg>
        <pc:spChg chg="mod">
          <ac:chgData name="Neyba Amezcua" userId="7c8040e4-9776-4d4e-8a76-fd8ae0d1117e" providerId="ADAL" clId="{B9F829DE-3B45-416A-A2BC-775662784B2D}" dt="2020-10-16T00:47:33.949" v="2964" actId="20577"/>
          <ac:spMkLst>
            <pc:docMk/>
            <pc:sldMk cId="3768624148" sldId="276"/>
            <ac:spMk id="4" creationId="{77BFF2DD-EC06-4440-9B21-76C7524F6D0C}"/>
          </ac:spMkLst>
        </pc:spChg>
        <pc:spChg chg="add del mod">
          <ac:chgData name="Neyba Amezcua" userId="7c8040e4-9776-4d4e-8a76-fd8ae0d1117e" providerId="ADAL" clId="{B9F829DE-3B45-416A-A2BC-775662784B2D}" dt="2020-10-16T21:58:13.649" v="3149" actId="478"/>
          <ac:spMkLst>
            <pc:docMk/>
            <pc:sldMk cId="3768624148" sldId="276"/>
            <ac:spMk id="5" creationId="{27784714-6AD1-4D40-AE68-31F5E160AA63}"/>
          </ac:spMkLst>
        </pc:spChg>
        <pc:spChg chg="del mod">
          <ac:chgData name="Neyba Amezcua" userId="7c8040e4-9776-4d4e-8a76-fd8ae0d1117e" providerId="ADAL" clId="{B9F829DE-3B45-416A-A2BC-775662784B2D}" dt="2020-10-16T00:23:18.542" v="2511" actId="478"/>
          <ac:spMkLst>
            <pc:docMk/>
            <pc:sldMk cId="3768624148" sldId="276"/>
            <ac:spMk id="5" creationId="{430B7655-7BAF-4C65-8B51-A16EB2E0D76F}"/>
          </ac:spMkLst>
        </pc:spChg>
        <pc:spChg chg="add mod">
          <ac:chgData name="Neyba Amezcua" userId="7c8040e4-9776-4d4e-8a76-fd8ae0d1117e" providerId="ADAL" clId="{B9F829DE-3B45-416A-A2BC-775662784B2D}" dt="2020-10-16T00:47:59.833" v="2965" actId="115"/>
          <ac:spMkLst>
            <pc:docMk/>
            <pc:sldMk cId="3768624148" sldId="276"/>
            <ac:spMk id="7" creationId="{BA3370E8-DCE0-4102-8DAB-5CAC672A09C6}"/>
          </ac:spMkLst>
        </pc:spChg>
        <pc:spChg chg="add mod">
          <ac:chgData name="Neyba Amezcua" userId="7c8040e4-9776-4d4e-8a76-fd8ae0d1117e" providerId="ADAL" clId="{B9F829DE-3B45-416A-A2BC-775662784B2D}" dt="2020-10-16T00:53:59.551" v="2987" actId="164"/>
          <ac:spMkLst>
            <pc:docMk/>
            <pc:sldMk cId="3768624148" sldId="276"/>
            <ac:spMk id="14" creationId="{088720F7-AB34-4CAC-9DF9-E4897BC65532}"/>
          </ac:spMkLst>
        </pc:spChg>
        <pc:spChg chg="add del mod">
          <ac:chgData name="Neyba Amezcua" userId="7c8040e4-9776-4d4e-8a76-fd8ae0d1117e" providerId="ADAL" clId="{B9F829DE-3B45-416A-A2BC-775662784B2D}" dt="2020-10-16T23:01:51.182" v="3289" actId="478"/>
          <ac:spMkLst>
            <pc:docMk/>
            <pc:sldMk cId="3768624148" sldId="276"/>
            <ac:spMk id="16" creationId="{401DEB6B-74F9-4806-94D9-3B5A6A37161A}"/>
          </ac:spMkLst>
        </pc:spChg>
        <pc:grpChg chg="add mod">
          <ac:chgData name="Neyba Amezcua" userId="7c8040e4-9776-4d4e-8a76-fd8ae0d1117e" providerId="ADAL" clId="{B9F829DE-3B45-416A-A2BC-775662784B2D}" dt="2020-10-16T00:53:59.551" v="2987" actId="164"/>
          <ac:grpSpMkLst>
            <pc:docMk/>
            <pc:sldMk cId="3768624148" sldId="276"/>
            <ac:grpSpMk id="8" creationId="{FFBCD0EA-23E4-463C-85E2-081FFFB7D268}"/>
          </ac:grpSpMkLst>
        </pc:grpChg>
        <pc:grpChg chg="add del mod">
          <ac:chgData name="Neyba Amezcua" userId="7c8040e4-9776-4d4e-8a76-fd8ae0d1117e" providerId="ADAL" clId="{B9F829DE-3B45-416A-A2BC-775662784B2D}" dt="2020-10-27T23:24:54.486" v="4447" actId="478"/>
          <ac:grpSpMkLst>
            <pc:docMk/>
            <pc:sldMk cId="3768624148" sldId="276"/>
            <ac:grpSpMk id="15" creationId="{D9C0BFEF-1BFB-4DB2-BEDF-228527CE6637}"/>
          </ac:grpSpMkLst>
        </pc:grpChg>
        <pc:picChg chg="mod">
          <ac:chgData name="Neyba Amezcua" userId="7c8040e4-9776-4d4e-8a76-fd8ae0d1117e" providerId="ADAL" clId="{B9F829DE-3B45-416A-A2BC-775662784B2D}" dt="2020-10-16T00:38:20.243" v="2769" actId="1076"/>
          <ac:picMkLst>
            <pc:docMk/>
            <pc:sldMk cId="3768624148" sldId="276"/>
            <ac:picMk id="6" creationId="{F06F6E3B-A979-4449-BC57-517936DB9EEC}"/>
          </ac:picMkLst>
        </pc:picChg>
      </pc:sldChg>
      <pc:sldChg chg="modSp del">
        <pc:chgData name="Neyba Amezcua" userId="7c8040e4-9776-4d4e-8a76-fd8ae0d1117e" providerId="ADAL" clId="{B9F829DE-3B45-416A-A2BC-775662784B2D}" dt="2020-10-27T23:22:54.520" v="4445" actId="6549"/>
        <pc:sldMkLst>
          <pc:docMk/>
          <pc:sldMk cId="2382373003" sldId="277"/>
        </pc:sldMkLst>
        <pc:spChg chg="mod">
          <ac:chgData name="Neyba Amezcua" userId="7c8040e4-9776-4d4e-8a76-fd8ae0d1117e" providerId="ADAL" clId="{B9F829DE-3B45-416A-A2BC-775662784B2D}" dt="2020-10-16T17:41:18.584" v="3020" actId="20577"/>
          <ac:spMkLst>
            <pc:docMk/>
            <pc:sldMk cId="2382373003" sldId="277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6T17:41:11.706" v="3018" actId="20577"/>
          <ac:spMkLst>
            <pc:docMk/>
            <pc:sldMk cId="2382373003" sldId="277"/>
            <ac:spMk id="3" creationId="{70484A24-81C6-4247-B2BD-1CDFAF3F2716}"/>
          </ac:spMkLst>
        </pc:spChg>
        <pc:spChg chg="mod">
          <ac:chgData name="Neyba Amezcua" userId="7c8040e4-9776-4d4e-8a76-fd8ae0d1117e" providerId="ADAL" clId="{B9F829DE-3B45-416A-A2BC-775662784B2D}" dt="2020-10-27T23:22:54.520" v="4445" actId="6549"/>
          <ac:spMkLst>
            <pc:docMk/>
            <pc:sldMk cId="2382373003" sldId="277"/>
            <ac:spMk id="4" creationId="{77BFF2DD-EC06-4440-9B21-76C7524F6D0C}"/>
          </ac:spMkLst>
        </pc:spChg>
        <pc:grpChg chg="del">
          <ac:chgData name="Neyba Amezcua" userId="7c8040e4-9776-4d4e-8a76-fd8ae0d1117e" providerId="ADAL" clId="{B9F829DE-3B45-416A-A2BC-775662784B2D}" dt="2020-10-16T17:37:38.262" v="2999" actId="478"/>
          <ac:grpSpMkLst>
            <pc:docMk/>
            <pc:sldMk cId="2382373003" sldId="277"/>
            <ac:grpSpMk id="15" creationId="{D9C0BFEF-1BFB-4DB2-BEDF-228527CE6637}"/>
          </ac:grpSpMkLst>
        </pc:grpChg>
      </pc:sldChg>
      <pc:sldChg chg="addSp modSp add del modAnim">
        <pc:chgData name="Neyba Amezcua" userId="7c8040e4-9776-4d4e-8a76-fd8ae0d1117e" providerId="ADAL" clId="{B9F829DE-3B45-416A-A2BC-775662784B2D}" dt="2020-10-16T00:54:11.810" v="2989" actId="2696"/>
        <pc:sldMkLst>
          <pc:docMk/>
          <pc:sldMk cId="2675089828" sldId="277"/>
        </pc:sldMkLst>
        <pc:spChg chg="add mod">
          <ac:chgData name="Neyba Amezcua" userId="7c8040e4-9776-4d4e-8a76-fd8ae0d1117e" providerId="ADAL" clId="{B9F829DE-3B45-416A-A2BC-775662784B2D}" dt="2020-10-16T00:51:55.773" v="2977" actId="108"/>
          <ac:spMkLst>
            <pc:docMk/>
            <pc:sldMk cId="2675089828" sldId="277"/>
            <ac:spMk id="8" creationId="{175544D1-F999-40F2-9581-BF4B72689FB1}"/>
          </ac:spMkLst>
        </pc:spChg>
        <pc:spChg chg="add mod">
          <ac:chgData name="Neyba Amezcua" userId="7c8040e4-9776-4d4e-8a76-fd8ae0d1117e" providerId="ADAL" clId="{B9F829DE-3B45-416A-A2BC-775662784B2D}" dt="2020-10-16T00:51:49.410" v="2975" actId="208"/>
          <ac:spMkLst>
            <pc:docMk/>
            <pc:sldMk cId="2675089828" sldId="277"/>
            <ac:spMk id="9" creationId="{2D71287F-6BE2-4CD2-84A4-2336C427DEB8}"/>
          </ac:spMkLst>
        </pc:spChg>
        <pc:spChg chg="add mod">
          <ac:chgData name="Neyba Amezcua" userId="7c8040e4-9776-4d4e-8a76-fd8ae0d1117e" providerId="ADAL" clId="{B9F829DE-3B45-416A-A2BC-775662784B2D}" dt="2020-10-16T00:51:53.251" v="2976" actId="108"/>
          <ac:spMkLst>
            <pc:docMk/>
            <pc:sldMk cId="2675089828" sldId="277"/>
            <ac:spMk id="10" creationId="{F0DCF67D-B858-4FDD-9F3D-76D634D4985D}"/>
          </ac:spMkLst>
        </pc:spChg>
        <pc:grpChg chg="add mod">
          <ac:chgData name="Neyba Amezcua" userId="7c8040e4-9776-4d4e-8a76-fd8ae0d1117e" providerId="ADAL" clId="{B9F829DE-3B45-416A-A2BC-775662784B2D}" dt="2020-10-16T00:52:04.455" v="2978" actId="164"/>
          <ac:grpSpMkLst>
            <pc:docMk/>
            <pc:sldMk cId="2675089828" sldId="277"/>
            <ac:grpSpMk id="11" creationId="{90391229-87B9-4CEA-B6BC-B0F8791B2061}"/>
          </ac:grpSpMkLst>
        </pc:grpChg>
        <pc:grpChg chg="add mod">
          <ac:chgData name="Neyba Amezcua" userId="7c8040e4-9776-4d4e-8a76-fd8ae0d1117e" providerId="ADAL" clId="{B9F829DE-3B45-416A-A2BC-775662784B2D}" dt="2020-10-16T00:52:04.455" v="2978" actId="164"/>
          <ac:grpSpMkLst>
            <pc:docMk/>
            <pc:sldMk cId="2675089828" sldId="277"/>
            <ac:grpSpMk id="12" creationId="{BDE90564-84A6-412C-9FED-3D711EF03047}"/>
          </ac:grpSpMkLst>
        </pc:grpChg>
        <pc:picChg chg="add mod">
          <ac:chgData name="Neyba Amezcua" userId="7c8040e4-9776-4d4e-8a76-fd8ae0d1117e" providerId="ADAL" clId="{B9F829DE-3B45-416A-A2BC-775662784B2D}" dt="2020-10-16T00:52:04.455" v="2978" actId="164"/>
          <ac:picMkLst>
            <pc:docMk/>
            <pc:sldMk cId="2675089828" sldId="277"/>
            <ac:picMk id="5" creationId="{69FFB745-3136-490F-B9AE-CBC63DD909CD}"/>
          </ac:picMkLst>
        </pc:picChg>
      </pc:sldChg>
      <pc:sldChg chg="add del setBg">
        <pc:chgData name="Neyba Amezcua" userId="7c8040e4-9776-4d4e-8a76-fd8ae0d1117e" providerId="ADAL" clId="{B9F829DE-3B45-416A-A2BC-775662784B2D}" dt="2020-10-16T17:37:32.842" v="2997" actId="2696"/>
        <pc:sldMkLst>
          <pc:docMk/>
          <pc:sldMk cId="3872246376" sldId="277"/>
        </pc:sldMkLst>
      </pc:sldChg>
      <pc:sldChg chg="addSp delSp modSp add ord">
        <pc:chgData name="Neyba Amezcua" userId="7c8040e4-9776-4d4e-8a76-fd8ae0d1117e" providerId="ADAL" clId="{B9F829DE-3B45-416A-A2BC-775662784B2D}" dt="2020-10-16T23:03:29.274" v="3304" actId="14100"/>
        <pc:sldMkLst>
          <pc:docMk/>
          <pc:sldMk cId="3437816176" sldId="278"/>
        </pc:sldMkLst>
        <pc:spChg chg="del">
          <ac:chgData name="Neyba Amezcua" userId="7c8040e4-9776-4d4e-8a76-fd8ae0d1117e" providerId="ADAL" clId="{B9F829DE-3B45-416A-A2BC-775662784B2D}" dt="2020-10-16T20:17:39.341" v="3033" actId="478"/>
          <ac:spMkLst>
            <pc:docMk/>
            <pc:sldMk cId="3437816176" sldId="278"/>
            <ac:spMk id="3" creationId="{70484A24-81C6-4247-B2BD-1CDFAF3F2716}"/>
          </ac:spMkLst>
        </pc:spChg>
        <pc:spChg chg="del">
          <ac:chgData name="Neyba Amezcua" userId="7c8040e4-9776-4d4e-8a76-fd8ae0d1117e" providerId="ADAL" clId="{B9F829DE-3B45-416A-A2BC-775662784B2D}" dt="2020-10-16T20:17:33.565" v="3031" actId="478"/>
          <ac:spMkLst>
            <pc:docMk/>
            <pc:sldMk cId="3437816176" sldId="278"/>
            <ac:spMk id="4" creationId="{77BFF2DD-EC06-4440-9B21-76C7524F6D0C}"/>
          </ac:spMkLst>
        </pc:spChg>
        <pc:spChg chg="del">
          <ac:chgData name="Neyba Amezcua" userId="7c8040e4-9776-4d4e-8a76-fd8ae0d1117e" providerId="ADAL" clId="{B9F829DE-3B45-416A-A2BC-775662784B2D}" dt="2020-10-16T20:17:36.621" v="3032" actId="478"/>
          <ac:spMkLst>
            <pc:docMk/>
            <pc:sldMk cId="3437816176" sldId="278"/>
            <ac:spMk id="6" creationId="{0158CC43-FD50-49E5-99D2-E54A0DA96AFD}"/>
          </ac:spMkLst>
        </pc:spChg>
        <pc:spChg chg="add mod">
          <ac:chgData name="Neyba Amezcua" userId="7c8040e4-9776-4d4e-8a76-fd8ae0d1117e" providerId="ADAL" clId="{B9F829DE-3B45-416A-A2BC-775662784B2D}" dt="2020-10-16T23:02:57.495" v="3293" actId="208"/>
          <ac:spMkLst>
            <pc:docMk/>
            <pc:sldMk cId="3437816176" sldId="278"/>
            <ac:spMk id="10" creationId="{4BE352AB-633A-41B6-A0E0-1C79A163AD4F}"/>
          </ac:spMkLst>
        </pc:spChg>
        <pc:spChg chg="add mod">
          <ac:chgData name="Neyba Amezcua" userId="7c8040e4-9776-4d4e-8a76-fd8ae0d1117e" providerId="ADAL" clId="{B9F829DE-3B45-416A-A2BC-775662784B2D}" dt="2020-10-16T23:03:08.574" v="3297" actId="1076"/>
          <ac:spMkLst>
            <pc:docMk/>
            <pc:sldMk cId="3437816176" sldId="278"/>
            <ac:spMk id="12" creationId="{553C87CE-7CB4-47F6-8301-E1044855F004}"/>
          </ac:spMkLst>
        </pc:spChg>
        <pc:spChg chg="add mod">
          <ac:chgData name="Neyba Amezcua" userId="7c8040e4-9776-4d4e-8a76-fd8ae0d1117e" providerId="ADAL" clId="{B9F829DE-3B45-416A-A2BC-775662784B2D}" dt="2020-10-16T23:03:16.184" v="3299" actId="1076"/>
          <ac:spMkLst>
            <pc:docMk/>
            <pc:sldMk cId="3437816176" sldId="278"/>
            <ac:spMk id="13" creationId="{9132B88E-02DF-493C-BDEF-6D6045C1A756}"/>
          </ac:spMkLst>
        </pc:spChg>
        <pc:spChg chg="add mod">
          <ac:chgData name="Neyba Amezcua" userId="7c8040e4-9776-4d4e-8a76-fd8ae0d1117e" providerId="ADAL" clId="{B9F829DE-3B45-416A-A2BC-775662784B2D}" dt="2020-10-16T23:03:21.346" v="3301" actId="1076"/>
          <ac:spMkLst>
            <pc:docMk/>
            <pc:sldMk cId="3437816176" sldId="278"/>
            <ac:spMk id="14" creationId="{343CCD3A-1463-4001-A626-D8BF3E7782F2}"/>
          </ac:spMkLst>
        </pc:spChg>
        <pc:spChg chg="add mod">
          <ac:chgData name="Neyba Amezcua" userId="7c8040e4-9776-4d4e-8a76-fd8ae0d1117e" providerId="ADAL" clId="{B9F829DE-3B45-416A-A2BC-775662784B2D}" dt="2020-10-16T23:03:29.274" v="3304" actId="14100"/>
          <ac:spMkLst>
            <pc:docMk/>
            <pc:sldMk cId="3437816176" sldId="278"/>
            <ac:spMk id="15" creationId="{0C076FE4-61F0-4B01-8FA4-467C9CA97EF1}"/>
          </ac:spMkLst>
        </pc:spChg>
        <pc:spChg chg="mod">
          <ac:chgData name="Neyba Amezcua" userId="7c8040e4-9776-4d4e-8a76-fd8ae0d1117e" providerId="ADAL" clId="{B9F829DE-3B45-416A-A2BC-775662784B2D}" dt="2020-10-15T21:39:27.478" v="1" actId="27636"/>
          <ac:spMkLst>
            <pc:docMk/>
            <pc:sldMk cId="3437816176" sldId="278"/>
            <ac:spMk id="48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188" v="33" actId="27636"/>
          <ac:spMkLst>
            <pc:docMk/>
            <pc:sldMk cId="3437816176" sldId="278"/>
            <ac:spMk id="50" creationId="{00000000-0000-0000-0000-000000000000}"/>
          </ac:spMkLst>
        </pc:spChg>
        <pc:picChg chg="add del mod">
          <ac:chgData name="Neyba Amezcua" userId="7c8040e4-9776-4d4e-8a76-fd8ae0d1117e" providerId="ADAL" clId="{B9F829DE-3B45-416A-A2BC-775662784B2D}" dt="2020-10-16T21:22:28.916" v="3076" actId="478"/>
          <ac:picMkLst>
            <pc:docMk/>
            <pc:sldMk cId="3437816176" sldId="278"/>
            <ac:picMk id="5" creationId="{14E422F5-A258-4FAE-B302-1D2249C07A5B}"/>
          </ac:picMkLst>
        </pc:picChg>
        <pc:picChg chg="add mod">
          <ac:chgData name="Neyba Amezcua" userId="7c8040e4-9776-4d4e-8a76-fd8ae0d1117e" providerId="ADAL" clId="{B9F829DE-3B45-416A-A2BC-775662784B2D}" dt="2020-10-16T21:25:03.076" v="3081" actId="1076"/>
          <ac:picMkLst>
            <pc:docMk/>
            <pc:sldMk cId="3437816176" sldId="278"/>
            <ac:picMk id="7" creationId="{C662D807-DDD9-404B-82C2-831A68DB8AD3}"/>
          </ac:picMkLst>
        </pc:picChg>
        <pc:picChg chg="add mod">
          <ac:chgData name="Neyba Amezcua" userId="7c8040e4-9776-4d4e-8a76-fd8ae0d1117e" providerId="ADAL" clId="{B9F829DE-3B45-416A-A2BC-775662784B2D}" dt="2020-10-16T21:25:39.203" v="3085" actId="1076"/>
          <ac:picMkLst>
            <pc:docMk/>
            <pc:sldMk cId="3437816176" sldId="278"/>
            <ac:picMk id="8" creationId="{14B88CFB-F39F-4527-AB5B-33A47220E7F2}"/>
          </ac:picMkLst>
        </pc:picChg>
        <pc:picChg chg="add mod">
          <ac:chgData name="Neyba Amezcua" userId="7c8040e4-9776-4d4e-8a76-fd8ae0d1117e" providerId="ADAL" clId="{B9F829DE-3B45-416A-A2BC-775662784B2D}" dt="2020-10-16T21:26:44.335" v="3090" actId="14100"/>
          <ac:picMkLst>
            <pc:docMk/>
            <pc:sldMk cId="3437816176" sldId="278"/>
            <ac:picMk id="9" creationId="{E3DC0F97-2920-469E-9753-50D1EEEDB3D3}"/>
          </ac:picMkLst>
        </pc:picChg>
        <pc:picChg chg="add del">
          <ac:chgData name="Neyba Amezcua" userId="7c8040e4-9776-4d4e-8a76-fd8ae0d1117e" providerId="ADAL" clId="{B9F829DE-3B45-416A-A2BC-775662784B2D}" dt="2020-10-16T23:03:02.066" v="3295" actId="478"/>
          <ac:picMkLst>
            <pc:docMk/>
            <pc:sldMk cId="3437816176" sldId="278"/>
            <ac:picMk id="11" creationId="{581626F3-ABE7-45DD-A172-7E9B3F4B3BBF}"/>
          </ac:picMkLst>
        </pc:picChg>
      </pc:sldChg>
      <pc:sldChg chg="modSp del">
        <pc:chgData name="Neyba Amezcua" userId="7c8040e4-9776-4d4e-8a76-fd8ae0d1117e" providerId="ADAL" clId="{B9F829DE-3B45-416A-A2BC-775662784B2D}" dt="2020-10-15T21:49:30.879" v="191" actId="2696"/>
        <pc:sldMkLst>
          <pc:docMk/>
          <pc:sldMk cId="0" sldId="279"/>
        </pc:sldMkLst>
        <pc:spChg chg="mod">
          <ac:chgData name="Neyba Amezcua" userId="7c8040e4-9776-4d4e-8a76-fd8ae0d1117e" providerId="ADAL" clId="{B9F829DE-3B45-416A-A2BC-775662784B2D}" dt="2020-10-15T21:40:30.198" v="35" actId="27636"/>
          <ac:spMkLst>
            <pc:docMk/>
            <pc:sldMk cId="0" sldId="279"/>
            <ac:spMk id="48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195" v="34" actId="27636"/>
          <ac:spMkLst>
            <pc:docMk/>
            <pc:sldMk cId="0" sldId="279"/>
            <ac:spMk id="50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02" v="36" actId="27636"/>
          <ac:spMkLst>
            <pc:docMk/>
            <pc:sldMk cId="0" sldId="279"/>
            <ac:spMk id="85" creationId="{00000000-0000-0000-0000-000000000000}"/>
          </ac:spMkLst>
        </pc:spChg>
      </pc:sldChg>
      <pc:sldChg chg="delSp modSp add del setBg">
        <pc:chgData name="Neyba Amezcua" userId="7c8040e4-9776-4d4e-8a76-fd8ae0d1117e" providerId="ADAL" clId="{B9F829DE-3B45-416A-A2BC-775662784B2D}" dt="2020-10-16T20:18:27.569" v="3045" actId="2696"/>
        <pc:sldMkLst>
          <pc:docMk/>
          <pc:sldMk cId="265967320" sldId="279"/>
        </pc:sldMkLst>
        <pc:spChg chg="mod">
          <ac:chgData name="Neyba Amezcua" userId="7c8040e4-9776-4d4e-8a76-fd8ae0d1117e" providerId="ADAL" clId="{B9F829DE-3B45-416A-A2BC-775662784B2D}" dt="2020-10-16T20:18:17.893" v="3043" actId="20577"/>
          <ac:spMkLst>
            <pc:docMk/>
            <pc:sldMk cId="265967320" sldId="279"/>
            <ac:spMk id="2" creationId="{00000000-0000-0000-0000-000000000000}"/>
          </ac:spMkLst>
        </pc:spChg>
        <pc:picChg chg="del">
          <ac:chgData name="Neyba Amezcua" userId="7c8040e4-9776-4d4e-8a76-fd8ae0d1117e" providerId="ADAL" clId="{B9F829DE-3B45-416A-A2BC-775662784B2D}" dt="2020-10-16T20:18:13.314" v="3039" actId="478"/>
          <ac:picMkLst>
            <pc:docMk/>
            <pc:sldMk cId="265967320" sldId="279"/>
            <ac:picMk id="5" creationId="{14E422F5-A258-4FAE-B302-1D2249C07A5B}"/>
          </ac:picMkLst>
        </pc:picChg>
      </pc:sldChg>
      <pc:sldChg chg="modSp del">
        <pc:chgData name="Neyba Amezcua" userId="7c8040e4-9776-4d4e-8a76-fd8ae0d1117e" providerId="ADAL" clId="{B9F829DE-3B45-416A-A2BC-775662784B2D}" dt="2020-10-15T21:49:31.791" v="192" actId="2696"/>
        <pc:sldMkLst>
          <pc:docMk/>
          <pc:sldMk cId="1757754046" sldId="280"/>
        </pc:sldMkLst>
        <pc:spChg chg="mod">
          <ac:chgData name="Neyba Amezcua" userId="7c8040e4-9776-4d4e-8a76-fd8ae0d1117e" providerId="ADAL" clId="{B9F829DE-3B45-416A-A2BC-775662784B2D}" dt="2020-10-17T00:31:08.634" v="3638" actId="255"/>
          <ac:spMkLst>
            <pc:docMk/>
            <pc:sldMk cId="1757754046" sldId="280"/>
            <ac:spMk id="2" creationId="{00000000-0000-0000-0000-000000000000}"/>
          </ac:spMkLst>
        </pc:spChg>
        <pc:spChg chg="add del">
          <ac:chgData name="Neyba Amezcua" userId="7c8040e4-9776-4d4e-8a76-fd8ae0d1117e" providerId="ADAL" clId="{B9F829DE-3B45-416A-A2BC-775662784B2D}" dt="2020-10-16T20:20:57.327" v="3054" actId="26606"/>
          <ac:spMkLst>
            <pc:docMk/>
            <pc:sldMk cId="1757754046" sldId="280"/>
            <ac:spMk id="8" creationId="{7AD7C5BE-418C-4A44-91BF-28E411F75BCA}"/>
          </ac:spMkLst>
        </pc:spChg>
        <pc:spChg chg="add mod ord">
          <ac:chgData name="Neyba Amezcua" userId="7c8040e4-9776-4d4e-8a76-fd8ae0d1117e" providerId="ADAL" clId="{B9F829DE-3B45-416A-A2BC-775662784B2D}" dt="2020-10-16T21:54:37.812" v="3146" actId="164"/>
          <ac:spMkLst>
            <pc:docMk/>
            <pc:sldMk cId="1757754046" sldId="280"/>
            <ac:spMk id="15" creationId="{E86F03FB-3637-4B3D-9391-6A057D7B6EB4}"/>
          </ac:spMkLst>
        </pc:spChg>
        <pc:spChg chg="mod">
          <ac:chgData name="Neyba Amezcua" userId="7c8040e4-9776-4d4e-8a76-fd8ae0d1117e" providerId="ADAL" clId="{B9F829DE-3B45-416A-A2BC-775662784B2D}" dt="2020-10-15T21:40:30.208" v="37" actId="27636"/>
          <ac:spMkLst>
            <pc:docMk/>
            <pc:sldMk cId="1757754046" sldId="280"/>
            <ac:spMk id="50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12" v="38" actId="27636"/>
          <ac:spMkLst>
            <pc:docMk/>
            <pc:sldMk cId="1757754046" sldId="280"/>
            <ac:spMk id="85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14" v="39" actId="27636"/>
          <ac:spMkLst>
            <pc:docMk/>
            <pc:sldMk cId="1757754046" sldId="280"/>
            <ac:spMk id="103" creationId="{00000000-0000-0000-0000-000000000000}"/>
          </ac:spMkLst>
        </pc:spChg>
        <pc:grpChg chg="add del mod">
          <ac:chgData name="Neyba Amezcua" userId="7c8040e4-9776-4d4e-8a76-fd8ae0d1117e" providerId="ADAL" clId="{B9F829DE-3B45-416A-A2BC-775662784B2D}" dt="2020-10-16T21:52:43.137" v="3119" actId="165"/>
          <ac:grpSpMkLst>
            <pc:docMk/>
            <pc:sldMk cId="1757754046" sldId="280"/>
            <ac:grpSpMk id="14" creationId="{4ED1EBC3-D4AC-42FA-80C2-8CE0A0E175D1}"/>
          </ac:grpSpMkLst>
        </pc:grpChg>
        <pc:grpChg chg="add mod">
          <ac:chgData name="Neyba Amezcua" userId="7c8040e4-9776-4d4e-8a76-fd8ae0d1117e" providerId="ADAL" clId="{B9F829DE-3B45-416A-A2BC-775662784B2D}" dt="2020-10-16T21:54:37.812" v="3146" actId="164"/>
          <ac:grpSpMkLst>
            <pc:docMk/>
            <pc:sldMk cId="1757754046" sldId="280"/>
            <ac:grpSpMk id="16" creationId="{2755F107-29A9-4576-A641-E26236AAE59B}"/>
          </ac:grpSpMkLst>
        </pc:grpChg>
        <pc:picChg chg="add del mod">
          <ac:chgData name="Neyba Amezcua" userId="7c8040e4-9776-4d4e-8a76-fd8ae0d1117e" providerId="ADAL" clId="{B9F829DE-3B45-416A-A2BC-775662784B2D}" dt="2020-10-16T21:02:33.296" v="3070" actId="478"/>
          <ac:picMkLst>
            <pc:docMk/>
            <pc:sldMk cId="1757754046" sldId="280"/>
            <ac:picMk id="3" creationId="{E2AF50BE-6ADE-4E39-9B17-2B52A9C6D8E9}"/>
          </ac:picMkLst>
        </pc:picChg>
        <pc:picChg chg="add del mod">
          <ac:chgData name="Neyba Amezcua" userId="7c8040e4-9776-4d4e-8a76-fd8ae0d1117e" providerId="ADAL" clId="{B9F829DE-3B45-416A-A2BC-775662784B2D}" dt="2020-10-16T21:01:12.382" v="3063" actId="478"/>
          <ac:picMkLst>
            <pc:docMk/>
            <pc:sldMk cId="1757754046" sldId="280"/>
            <ac:picMk id="4" creationId="{CE8B6D7B-B93E-4377-B13E-2C9DC8F6F858}"/>
          </ac:picMkLst>
        </pc:picChg>
        <pc:picChg chg="del">
          <ac:chgData name="Neyba Amezcua" userId="7c8040e4-9776-4d4e-8a76-fd8ae0d1117e" providerId="ADAL" clId="{B9F829DE-3B45-416A-A2BC-775662784B2D}" dt="2020-10-16T20:18:31.980" v="3047" actId="478"/>
          <ac:picMkLst>
            <pc:docMk/>
            <pc:sldMk cId="1757754046" sldId="280"/>
            <ac:picMk id="5" creationId="{14E422F5-A258-4FAE-B302-1D2249C07A5B}"/>
          </ac:picMkLst>
        </pc:picChg>
        <pc:picChg chg="add del mod">
          <ac:chgData name="Neyba Amezcua" userId="7c8040e4-9776-4d4e-8a76-fd8ae0d1117e" providerId="ADAL" clId="{B9F829DE-3B45-416A-A2BC-775662784B2D}" dt="2020-10-16T21:02:31.539" v="3069" actId="478"/>
          <ac:picMkLst>
            <pc:docMk/>
            <pc:sldMk cId="1757754046" sldId="280"/>
            <ac:picMk id="6" creationId="{70A4F0E1-13AB-4C5A-8512-FDAD7044C93F}"/>
          </ac:picMkLst>
        </pc:picChg>
        <pc:picChg chg="add mod modCrop">
          <ac:chgData name="Neyba Amezcua" userId="7c8040e4-9776-4d4e-8a76-fd8ae0d1117e" providerId="ADAL" clId="{B9F829DE-3B45-416A-A2BC-775662784B2D}" dt="2020-10-16T21:40:58.572" v="3099" actId="1076"/>
          <ac:picMkLst>
            <pc:docMk/>
            <pc:sldMk cId="1757754046" sldId="280"/>
            <ac:picMk id="7" creationId="{29E12A9A-617B-4499-B72A-1CACF10345D0}"/>
          </ac:picMkLst>
        </pc:picChg>
        <pc:picChg chg="add mod">
          <ac:chgData name="Neyba Amezcua" userId="7c8040e4-9776-4d4e-8a76-fd8ae0d1117e" providerId="ADAL" clId="{B9F829DE-3B45-416A-A2BC-775662784B2D}" dt="2020-10-16T21:41:34.714" v="3103" actId="1076"/>
          <ac:picMkLst>
            <pc:docMk/>
            <pc:sldMk cId="1757754046" sldId="280"/>
            <ac:picMk id="9" creationId="{F8852B98-1614-48C6-8D08-E67BBF589498}"/>
          </ac:picMkLst>
        </pc:picChg>
        <pc:picChg chg="add mod">
          <ac:chgData name="Neyba Amezcua" userId="7c8040e4-9776-4d4e-8a76-fd8ae0d1117e" providerId="ADAL" clId="{B9F829DE-3B45-416A-A2BC-775662784B2D}" dt="2020-10-16T21:41:42.480" v="3105" actId="1076"/>
          <ac:picMkLst>
            <pc:docMk/>
            <pc:sldMk cId="1757754046" sldId="280"/>
            <ac:picMk id="10" creationId="{903D826A-3D55-42EA-8702-BB85DD8BF937}"/>
          </ac:picMkLst>
        </pc:picChg>
        <pc:picChg chg="add del mod modCrop">
          <ac:chgData name="Neyba Amezcua" userId="7c8040e4-9776-4d4e-8a76-fd8ae0d1117e" providerId="ADAL" clId="{B9F829DE-3B45-416A-A2BC-775662784B2D}" dt="2020-10-16T21:51:04.757" v="3110" actId="478"/>
          <ac:picMkLst>
            <pc:docMk/>
            <pc:sldMk cId="1757754046" sldId="280"/>
            <ac:picMk id="11" creationId="{695FE8EB-E76D-46E0-9A63-108A95B8A904}"/>
          </ac:picMkLst>
        </pc:picChg>
        <pc:picChg chg="add mod ord topLvl">
          <ac:chgData name="Neyba Amezcua" userId="7c8040e4-9776-4d4e-8a76-fd8ae0d1117e" providerId="ADAL" clId="{B9F829DE-3B45-416A-A2BC-775662784B2D}" dt="2020-10-16T21:54:37.812" v="3146" actId="164"/>
          <ac:picMkLst>
            <pc:docMk/>
            <pc:sldMk cId="1757754046" sldId="280"/>
            <ac:picMk id="12" creationId="{6B0F4549-9BE0-4CC1-965D-1332EC1EF6C8}"/>
          </ac:picMkLst>
        </pc:picChg>
        <pc:picChg chg="add mod ord topLvl">
          <ac:chgData name="Neyba Amezcua" userId="7c8040e4-9776-4d4e-8a76-fd8ae0d1117e" providerId="ADAL" clId="{B9F829DE-3B45-416A-A2BC-775662784B2D}" dt="2020-10-16T21:54:37.812" v="3146" actId="164"/>
          <ac:picMkLst>
            <pc:docMk/>
            <pc:sldMk cId="1757754046" sldId="280"/>
            <ac:picMk id="13" creationId="{FAEF68F3-7AC6-42C4-B821-6CB0C3E5EBEB}"/>
          </ac:picMkLst>
        </pc:picChg>
      </pc:sldChg>
      <pc:sldChg chg="addSp delSp modSp add del delAnim modAnim">
        <pc:chgData name="Neyba Amezcua" userId="7c8040e4-9776-4d4e-8a76-fd8ae0d1117e" providerId="ADAL" clId="{B9F829DE-3B45-416A-A2BC-775662784B2D}" dt="2020-10-17T00:29:41.866" v="3619" actId="2696"/>
        <pc:sldMkLst>
          <pc:docMk/>
          <pc:sldMk cId="454380945" sldId="281"/>
        </pc:sldMkLst>
        <pc:spChg chg="del">
          <ac:chgData name="Neyba Amezcua" userId="7c8040e4-9776-4d4e-8a76-fd8ae0d1117e" providerId="ADAL" clId="{B9F829DE-3B45-416A-A2BC-775662784B2D}" dt="2020-10-16T21:58:54.320" v="3154" actId="478"/>
          <ac:spMkLst>
            <pc:docMk/>
            <pc:sldMk cId="454380945" sldId="281"/>
            <ac:spMk id="3" creationId="{70484A24-81C6-4247-B2BD-1CDFAF3F2716}"/>
          </ac:spMkLst>
        </pc:spChg>
        <pc:spChg chg="del">
          <ac:chgData name="Neyba Amezcua" userId="7c8040e4-9776-4d4e-8a76-fd8ae0d1117e" providerId="ADAL" clId="{B9F829DE-3B45-416A-A2BC-775662784B2D}" dt="2020-10-16T21:58:50.033" v="3152" actId="478"/>
          <ac:spMkLst>
            <pc:docMk/>
            <pc:sldMk cId="454380945" sldId="281"/>
            <ac:spMk id="4" creationId="{77BFF2DD-EC06-4440-9B21-76C7524F6D0C}"/>
          </ac:spMkLst>
        </pc:spChg>
        <pc:spChg chg="del">
          <ac:chgData name="Neyba Amezcua" userId="7c8040e4-9776-4d4e-8a76-fd8ae0d1117e" providerId="ADAL" clId="{B9F829DE-3B45-416A-A2BC-775662784B2D}" dt="2020-10-16T21:58:51.729" v="3153" actId="478"/>
          <ac:spMkLst>
            <pc:docMk/>
            <pc:sldMk cId="454380945" sldId="281"/>
            <ac:spMk id="7" creationId="{BA3370E8-DCE0-4102-8DAB-5CAC672A09C6}"/>
          </ac:spMkLst>
        </pc:spChg>
        <pc:spChg chg="add mod">
          <ac:chgData name="Neyba Amezcua" userId="7c8040e4-9776-4d4e-8a76-fd8ae0d1117e" providerId="ADAL" clId="{B9F829DE-3B45-416A-A2BC-775662784B2D}" dt="2020-10-16T22:14:38.001" v="3202" actId="164"/>
          <ac:spMkLst>
            <pc:docMk/>
            <pc:sldMk cId="454380945" sldId="281"/>
            <ac:spMk id="10" creationId="{7B69637D-E5BF-4A94-8F55-7A3A370E5847}"/>
          </ac:spMkLst>
        </pc:spChg>
        <pc:grpChg chg="add del mod">
          <ac:chgData name="Neyba Amezcua" userId="7c8040e4-9776-4d4e-8a76-fd8ae0d1117e" providerId="ADAL" clId="{B9F829DE-3B45-416A-A2BC-775662784B2D}" dt="2020-10-17T00:28:38.182" v="3618" actId="478"/>
          <ac:grpSpMkLst>
            <pc:docMk/>
            <pc:sldMk cId="454380945" sldId="281"/>
            <ac:grpSpMk id="14" creationId="{AFADBF2F-DFE1-4F9B-AC71-C14CD5E0CFFF}"/>
          </ac:grpSpMkLst>
        </pc:grpChg>
        <pc:picChg chg="add mod">
          <ac:chgData name="Neyba Amezcua" userId="7c8040e4-9776-4d4e-8a76-fd8ae0d1117e" providerId="ADAL" clId="{B9F829DE-3B45-416A-A2BC-775662784B2D}" dt="2020-10-16T22:08:38.591" v="3162" actId="1076"/>
          <ac:picMkLst>
            <pc:docMk/>
            <pc:sldMk cId="454380945" sldId="281"/>
            <ac:picMk id="5" creationId="{7CD5B28F-55BF-4EB3-9364-E6CC5E378122}"/>
          </ac:picMkLst>
        </pc:picChg>
        <pc:picChg chg="del">
          <ac:chgData name="Neyba Amezcua" userId="7c8040e4-9776-4d4e-8a76-fd8ae0d1117e" providerId="ADAL" clId="{B9F829DE-3B45-416A-A2BC-775662784B2D}" dt="2020-10-16T21:58:55.112" v="3155" actId="478"/>
          <ac:picMkLst>
            <pc:docMk/>
            <pc:sldMk cId="454380945" sldId="281"/>
            <ac:picMk id="6" creationId="{F06F6E3B-A979-4449-BC57-517936DB9EEC}"/>
          </ac:picMkLst>
        </pc:picChg>
        <pc:picChg chg="add mod ord">
          <ac:chgData name="Neyba Amezcua" userId="7c8040e4-9776-4d4e-8a76-fd8ae0d1117e" providerId="ADAL" clId="{B9F829DE-3B45-416A-A2BC-775662784B2D}" dt="2020-10-16T22:14:49.075" v="3204" actId="166"/>
          <ac:picMkLst>
            <pc:docMk/>
            <pc:sldMk cId="454380945" sldId="281"/>
            <ac:picMk id="8" creationId="{4DAC2B94-0919-4BCB-8042-F1497B427B46}"/>
          </ac:picMkLst>
        </pc:picChg>
        <pc:picChg chg="add">
          <ac:chgData name="Neyba Amezcua" userId="7c8040e4-9776-4d4e-8a76-fd8ae0d1117e" providerId="ADAL" clId="{B9F829DE-3B45-416A-A2BC-775662784B2D}" dt="2020-10-16T22:09:33.437" v="3166"/>
          <ac:picMkLst>
            <pc:docMk/>
            <pc:sldMk cId="454380945" sldId="281"/>
            <ac:picMk id="9" creationId="{03C4915B-9528-4FB0-BAD6-0249D973DED5}"/>
          </ac:picMkLst>
        </pc:picChg>
        <pc:picChg chg="add del mod modCrop">
          <ac:chgData name="Neyba Amezcua" userId="7c8040e4-9776-4d4e-8a76-fd8ae0d1117e" providerId="ADAL" clId="{B9F829DE-3B45-416A-A2BC-775662784B2D}" dt="2020-10-16T22:12:09.015" v="3181" actId="478"/>
          <ac:picMkLst>
            <pc:docMk/>
            <pc:sldMk cId="454380945" sldId="281"/>
            <ac:picMk id="11" creationId="{02FAAB1F-981D-4381-86B0-4E401BD50A65}"/>
          </ac:picMkLst>
        </pc:picChg>
        <pc:picChg chg="add mod modCrop">
          <ac:chgData name="Neyba Amezcua" userId="7c8040e4-9776-4d4e-8a76-fd8ae0d1117e" providerId="ADAL" clId="{B9F829DE-3B45-416A-A2BC-775662784B2D}" dt="2020-10-16T22:14:38.001" v="3202" actId="164"/>
          <ac:picMkLst>
            <pc:docMk/>
            <pc:sldMk cId="454380945" sldId="281"/>
            <ac:picMk id="12" creationId="{D466ED45-1A34-426E-A73A-B7B62AE9D28D}"/>
          </ac:picMkLst>
        </pc:picChg>
        <pc:picChg chg="add del mod modCrop">
          <ac:chgData name="Neyba Amezcua" userId="7c8040e4-9776-4d4e-8a76-fd8ae0d1117e" providerId="ADAL" clId="{B9F829DE-3B45-416A-A2BC-775662784B2D}" dt="2020-10-17T00:28:36.143" v="3617" actId="478"/>
          <ac:picMkLst>
            <pc:docMk/>
            <pc:sldMk cId="454380945" sldId="281"/>
            <ac:picMk id="13" creationId="{26C5507A-0DD9-4594-A362-3084198437B6}"/>
          </ac:picMkLst>
        </pc:picChg>
      </pc:sldChg>
      <pc:sldChg chg="addSp delSp modSp add delAnim">
        <pc:chgData name="Neyba Amezcua" userId="7c8040e4-9776-4d4e-8a76-fd8ae0d1117e" providerId="ADAL" clId="{B9F829DE-3B45-416A-A2BC-775662784B2D}" dt="2020-10-17T00:26:36.750" v="3616" actId="313"/>
        <pc:sldMkLst>
          <pc:docMk/>
          <pc:sldMk cId="3296493555" sldId="282"/>
        </pc:sldMkLst>
        <pc:spChg chg="mod">
          <ac:chgData name="Neyba Amezcua" userId="7c8040e4-9776-4d4e-8a76-fd8ae0d1117e" providerId="ADAL" clId="{B9F829DE-3B45-416A-A2BC-775662784B2D}" dt="2020-10-17T00:26:36.750" v="3616" actId="313"/>
          <ac:spMkLst>
            <pc:docMk/>
            <pc:sldMk cId="3296493555" sldId="282"/>
            <ac:spMk id="2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19" v="40" actId="27636"/>
          <ac:spMkLst>
            <pc:docMk/>
            <pc:sldMk cId="3296493555" sldId="282"/>
            <ac:spMk id="50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25" v="42" actId="27636"/>
          <ac:spMkLst>
            <pc:docMk/>
            <pc:sldMk cId="3296493555" sldId="282"/>
            <ac:spMk id="85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21" v="41" actId="27636"/>
          <ac:spMkLst>
            <pc:docMk/>
            <pc:sldMk cId="3296493555" sldId="282"/>
            <ac:spMk id="103" creationId="{00000000-0000-0000-0000-000000000000}"/>
          </ac:spMkLst>
        </pc:spChg>
        <pc:grpChg chg="del">
          <ac:chgData name="Neyba Amezcua" userId="7c8040e4-9776-4d4e-8a76-fd8ae0d1117e" providerId="ADAL" clId="{B9F829DE-3B45-416A-A2BC-775662784B2D}" dt="2020-10-16T22:15:21.246" v="3209" actId="478"/>
          <ac:grpSpMkLst>
            <pc:docMk/>
            <pc:sldMk cId="3296493555" sldId="282"/>
            <ac:grpSpMk id="14" creationId="{AFADBF2F-DFE1-4F9B-AC71-C14CD5E0CFFF}"/>
          </ac:grpSpMkLst>
        </pc:grpChg>
        <pc:picChg chg="add mod">
          <ac:chgData name="Neyba Amezcua" userId="7c8040e4-9776-4d4e-8a76-fd8ae0d1117e" providerId="ADAL" clId="{B9F829DE-3B45-416A-A2BC-775662784B2D}" dt="2020-10-16T22:16:37.885" v="3241" actId="1076"/>
          <ac:picMkLst>
            <pc:docMk/>
            <pc:sldMk cId="3296493555" sldId="282"/>
            <ac:picMk id="3" creationId="{31A87BEF-5D2B-40F9-89AE-2E7B2BA5C147}"/>
          </ac:picMkLst>
        </pc:picChg>
        <pc:picChg chg="add mod">
          <ac:chgData name="Neyba Amezcua" userId="7c8040e4-9776-4d4e-8a76-fd8ae0d1117e" providerId="ADAL" clId="{B9F829DE-3B45-416A-A2BC-775662784B2D}" dt="2020-10-16T22:17:26.704" v="3244" actId="1440"/>
          <ac:picMkLst>
            <pc:docMk/>
            <pc:sldMk cId="3296493555" sldId="282"/>
            <ac:picMk id="4" creationId="{33887368-D180-470F-A9A1-89041AEE63BF}"/>
          </ac:picMkLst>
        </pc:picChg>
        <pc:picChg chg="del">
          <ac:chgData name="Neyba Amezcua" userId="7c8040e4-9776-4d4e-8a76-fd8ae0d1117e" providerId="ADAL" clId="{B9F829DE-3B45-416A-A2BC-775662784B2D}" dt="2020-10-16T22:15:22.934" v="3210" actId="478"/>
          <ac:picMkLst>
            <pc:docMk/>
            <pc:sldMk cId="3296493555" sldId="282"/>
            <ac:picMk id="5" creationId="{7CD5B28F-55BF-4EB3-9364-E6CC5E378122}"/>
          </ac:picMkLst>
        </pc:picChg>
        <pc:picChg chg="del">
          <ac:chgData name="Neyba Amezcua" userId="7c8040e4-9776-4d4e-8a76-fd8ae0d1117e" providerId="ADAL" clId="{B9F829DE-3B45-416A-A2BC-775662784B2D}" dt="2020-10-16T22:15:24.887" v="3211" actId="478"/>
          <ac:picMkLst>
            <pc:docMk/>
            <pc:sldMk cId="3296493555" sldId="282"/>
            <ac:picMk id="8" creationId="{4DAC2B94-0919-4BCB-8042-F1497B427B46}"/>
          </ac:picMkLst>
        </pc:picChg>
        <pc:picChg chg="del">
          <ac:chgData name="Neyba Amezcua" userId="7c8040e4-9776-4d4e-8a76-fd8ae0d1117e" providerId="ADAL" clId="{B9F829DE-3B45-416A-A2BC-775662784B2D}" dt="2020-10-16T22:15:19.263" v="3208" actId="478"/>
          <ac:picMkLst>
            <pc:docMk/>
            <pc:sldMk cId="3296493555" sldId="282"/>
            <ac:picMk id="13" creationId="{26C5507A-0DD9-4594-A362-3084198437B6}"/>
          </ac:picMkLst>
        </pc:picChg>
      </pc:sldChg>
      <pc:sldChg chg="modSp del">
        <pc:chgData name="Neyba Amezcua" userId="7c8040e4-9776-4d4e-8a76-fd8ae0d1117e" providerId="ADAL" clId="{B9F829DE-3B45-416A-A2BC-775662784B2D}" dt="2020-10-15T21:49:35.494" v="194" actId="2696"/>
        <pc:sldMkLst>
          <pc:docMk/>
          <pc:sldMk cId="841575432" sldId="283"/>
        </pc:sldMkLst>
        <pc:spChg chg="add del mod topLvl">
          <ac:chgData name="Neyba Amezcua" userId="7c8040e4-9776-4d4e-8a76-fd8ae0d1117e" providerId="ADAL" clId="{B9F829DE-3B45-416A-A2BC-775662784B2D}" dt="2020-10-17T00:18:42.005" v="3590" actId="164"/>
          <ac:spMkLst>
            <pc:docMk/>
            <pc:sldMk cId="841575432" sldId="283"/>
            <ac:spMk id="4" creationId="{1FEAA1B9-B5B2-40C6-A1D3-074EE6FF1E3E}"/>
          </ac:spMkLst>
        </pc:spChg>
        <pc:spChg chg="add mod">
          <ac:chgData name="Neyba Amezcua" userId="7c8040e4-9776-4d4e-8a76-fd8ae0d1117e" providerId="ADAL" clId="{B9F829DE-3B45-416A-A2BC-775662784B2D}" dt="2020-10-16T23:53:07.214" v="3409" actId="164"/>
          <ac:spMkLst>
            <pc:docMk/>
            <pc:sldMk cId="841575432" sldId="283"/>
            <ac:spMk id="14" creationId="{100142A9-3E7E-48C7-BAC6-A83359CAB8DC}"/>
          </ac:spMkLst>
        </pc:spChg>
        <pc:spChg chg="add mod">
          <ac:chgData name="Neyba Amezcua" userId="7c8040e4-9776-4d4e-8a76-fd8ae0d1117e" providerId="ADAL" clId="{B9F829DE-3B45-416A-A2BC-775662784B2D}" dt="2020-10-16T23:53:07.214" v="3409" actId="164"/>
          <ac:spMkLst>
            <pc:docMk/>
            <pc:sldMk cId="841575432" sldId="283"/>
            <ac:spMk id="15" creationId="{B63AFBA0-44C1-43BF-B817-0D5221554A17}"/>
          </ac:spMkLst>
        </pc:spChg>
        <pc:spChg chg="add mod">
          <ac:chgData name="Neyba Amezcua" userId="7c8040e4-9776-4d4e-8a76-fd8ae0d1117e" providerId="ADAL" clId="{B9F829DE-3B45-416A-A2BC-775662784B2D}" dt="2020-10-16T23:53:07.214" v="3409" actId="164"/>
          <ac:spMkLst>
            <pc:docMk/>
            <pc:sldMk cId="841575432" sldId="283"/>
            <ac:spMk id="16" creationId="{8D54FC1E-A483-4795-9ACE-4FAD6CF29D23}"/>
          </ac:spMkLst>
        </pc:spChg>
        <pc:spChg chg="add mod">
          <ac:chgData name="Neyba Amezcua" userId="7c8040e4-9776-4d4e-8a76-fd8ae0d1117e" providerId="ADAL" clId="{B9F829DE-3B45-416A-A2BC-775662784B2D}" dt="2020-10-16T23:53:07.214" v="3409" actId="164"/>
          <ac:spMkLst>
            <pc:docMk/>
            <pc:sldMk cId="841575432" sldId="283"/>
            <ac:spMk id="17" creationId="{E99B009C-1DFF-4702-A377-F1B3CBEA2C44}"/>
          </ac:spMkLst>
        </pc:spChg>
        <pc:spChg chg="add mod ord topLvl">
          <ac:chgData name="Neyba Amezcua" userId="7c8040e4-9776-4d4e-8a76-fd8ae0d1117e" providerId="ADAL" clId="{B9F829DE-3B45-416A-A2BC-775662784B2D}" dt="2020-10-17T00:16:32.680" v="3573" actId="164"/>
          <ac:spMkLst>
            <pc:docMk/>
            <pc:sldMk cId="841575432" sldId="283"/>
            <ac:spMk id="18" creationId="{0FD95D24-124B-45FF-B961-BF713FEC4177}"/>
          </ac:spMkLst>
        </pc:spChg>
        <pc:spChg chg="add mod ord topLvl">
          <ac:chgData name="Neyba Amezcua" userId="7c8040e4-9776-4d4e-8a76-fd8ae0d1117e" providerId="ADAL" clId="{B9F829DE-3B45-416A-A2BC-775662784B2D}" dt="2020-10-17T00:18:42.005" v="3590" actId="164"/>
          <ac:spMkLst>
            <pc:docMk/>
            <pc:sldMk cId="841575432" sldId="283"/>
            <ac:spMk id="19" creationId="{40F6A431-8CA9-4847-9790-9E05B572DEC4}"/>
          </ac:spMkLst>
        </pc:spChg>
        <pc:spChg chg="add mod ord topLvl">
          <ac:chgData name="Neyba Amezcua" userId="7c8040e4-9776-4d4e-8a76-fd8ae0d1117e" providerId="ADAL" clId="{B9F829DE-3B45-416A-A2BC-775662784B2D}" dt="2020-10-17T00:19:08.526" v="3593" actId="164"/>
          <ac:spMkLst>
            <pc:docMk/>
            <pc:sldMk cId="841575432" sldId="283"/>
            <ac:spMk id="20" creationId="{0A1423F7-D705-489B-A019-6CE59FF5476C}"/>
          </ac:spMkLst>
        </pc:spChg>
        <pc:spChg chg="add mod ord topLvl">
          <ac:chgData name="Neyba Amezcua" userId="7c8040e4-9776-4d4e-8a76-fd8ae0d1117e" providerId="ADAL" clId="{B9F829DE-3B45-416A-A2BC-775662784B2D}" dt="2020-10-17T00:16:11.909" v="3565" actId="164"/>
          <ac:spMkLst>
            <pc:docMk/>
            <pc:sldMk cId="841575432" sldId="283"/>
            <ac:spMk id="21" creationId="{641F58D6-4315-44FE-9E4C-F5596C0F631D}"/>
          </ac:spMkLst>
        </pc:spChg>
        <pc:spChg chg="add del mod topLvl">
          <ac:chgData name="Neyba Amezcua" userId="7c8040e4-9776-4d4e-8a76-fd8ae0d1117e" providerId="ADAL" clId="{B9F829DE-3B45-416A-A2BC-775662784B2D}" dt="2020-10-17T00:18:42.005" v="3590" actId="164"/>
          <ac:spMkLst>
            <pc:docMk/>
            <pc:sldMk cId="841575432" sldId="283"/>
            <ac:spMk id="23" creationId="{F1BF6897-EC80-4C31-ABCF-7C3F8412AC66}"/>
          </ac:spMkLst>
        </pc:spChg>
        <pc:spChg chg="add mod topLvl">
          <ac:chgData name="Neyba Amezcua" userId="7c8040e4-9776-4d4e-8a76-fd8ae0d1117e" providerId="ADAL" clId="{B9F829DE-3B45-416A-A2BC-775662784B2D}" dt="2020-10-17T00:19:08.526" v="3593" actId="164"/>
          <ac:spMkLst>
            <pc:docMk/>
            <pc:sldMk cId="841575432" sldId="283"/>
            <ac:spMk id="26" creationId="{D2D52D5D-BFAE-4913-A492-C1ED0F1DD08C}"/>
          </ac:spMkLst>
        </pc:spChg>
        <pc:spChg chg="add mod topLvl">
          <ac:chgData name="Neyba Amezcua" userId="7c8040e4-9776-4d4e-8a76-fd8ae0d1117e" providerId="ADAL" clId="{B9F829DE-3B45-416A-A2BC-775662784B2D}" dt="2020-10-17T00:19:08.526" v="3593" actId="164"/>
          <ac:spMkLst>
            <pc:docMk/>
            <pc:sldMk cId="841575432" sldId="283"/>
            <ac:spMk id="27" creationId="{CAF0B083-3BDF-40DE-957F-55B42FD0C54B}"/>
          </ac:spMkLst>
        </pc:spChg>
        <pc:spChg chg="add mod ord topLvl">
          <ac:chgData name="Neyba Amezcua" userId="7c8040e4-9776-4d4e-8a76-fd8ae0d1117e" providerId="ADAL" clId="{B9F829DE-3B45-416A-A2BC-775662784B2D}" dt="2020-10-17T00:16:11.909" v="3565" actId="164"/>
          <ac:spMkLst>
            <pc:docMk/>
            <pc:sldMk cId="841575432" sldId="283"/>
            <ac:spMk id="32" creationId="{3C37C00B-EA69-43A8-97CA-8FC23544912C}"/>
          </ac:spMkLst>
        </pc:spChg>
        <pc:spChg chg="add mod topLvl">
          <ac:chgData name="Neyba Amezcua" userId="7c8040e4-9776-4d4e-8a76-fd8ae0d1117e" providerId="ADAL" clId="{B9F829DE-3B45-416A-A2BC-775662784B2D}" dt="2020-10-17T00:16:11.909" v="3565" actId="164"/>
          <ac:spMkLst>
            <pc:docMk/>
            <pc:sldMk cId="841575432" sldId="283"/>
            <ac:spMk id="33" creationId="{38FA77DD-1A71-4046-ABC0-B2FC89F288F1}"/>
          </ac:spMkLst>
        </pc:spChg>
        <pc:spChg chg="add del mod">
          <ac:chgData name="Neyba Amezcua" userId="7c8040e4-9776-4d4e-8a76-fd8ae0d1117e" providerId="ADAL" clId="{B9F829DE-3B45-416A-A2BC-775662784B2D}" dt="2020-10-17T00:12:55.762" v="3545"/>
          <ac:spMkLst>
            <pc:docMk/>
            <pc:sldMk cId="841575432" sldId="283"/>
            <ac:spMk id="38" creationId="{16CF0CFC-1444-4C2C-86E3-E3725BB1C9F7}"/>
          </ac:spMkLst>
        </pc:spChg>
        <pc:spChg chg="mod">
          <ac:chgData name="Neyba Amezcua" userId="7c8040e4-9776-4d4e-8a76-fd8ae0d1117e" providerId="ADAL" clId="{B9F829DE-3B45-416A-A2BC-775662784B2D}" dt="2020-10-15T21:39:27.511" v="12" actId="27636"/>
          <ac:spMkLst>
            <pc:docMk/>
            <pc:sldMk cId="841575432" sldId="283"/>
            <ac:spMk id="48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31" v="43" actId="27636"/>
          <ac:spMkLst>
            <pc:docMk/>
            <pc:sldMk cId="841575432" sldId="283"/>
            <ac:spMk id="50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35" v="45" actId="27636"/>
          <ac:spMkLst>
            <pc:docMk/>
            <pc:sldMk cId="841575432" sldId="283"/>
            <ac:spMk id="85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33" v="44" actId="27636"/>
          <ac:spMkLst>
            <pc:docMk/>
            <pc:sldMk cId="841575432" sldId="283"/>
            <ac:spMk id="103" creationId="{00000000-0000-0000-0000-000000000000}"/>
          </ac:spMkLst>
        </pc:spChg>
        <pc:grpChg chg="add del mod ord topLvl">
          <ac:chgData name="Neyba Amezcua" userId="7c8040e4-9776-4d4e-8a76-fd8ae0d1117e" providerId="ADAL" clId="{B9F829DE-3B45-416A-A2BC-775662784B2D}" dt="2020-10-17T00:15:48.505" v="3562" actId="165"/>
          <ac:grpSpMkLst>
            <pc:docMk/>
            <pc:sldMk cId="841575432" sldId="283"/>
            <ac:grpSpMk id="6" creationId="{9580E887-DD6E-4147-843A-BDE661C303D0}"/>
          </ac:grpSpMkLst>
        </pc:grpChg>
        <pc:grpChg chg="add mod">
          <ac:chgData name="Neyba Amezcua" userId="7c8040e4-9776-4d4e-8a76-fd8ae0d1117e" providerId="ADAL" clId="{B9F829DE-3B45-416A-A2BC-775662784B2D}" dt="2020-10-16T23:53:07.214" v="3409" actId="164"/>
          <ac:grpSpMkLst>
            <pc:docMk/>
            <pc:sldMk cId="841575432" sldId="283"/>
            <ac:grpSpMk id="22" creationId="{0CC86A24-E961-47F0-B900-6E13468B6654}"/>
          </ac:grpSpMkLst>
        </pc:grpChg>
        <pc:grpChg chg="add del mod topLvl">
          <ac:chgData name="Neyba Amezcua" userId="7c8040e4-9776-4d4e-8a76-fd8ae0d1117e" providerId="ADAL" clId="{B9F829DE-3B45-416A-A2BC-775662784B2D}" dt="2020-10-17T00:15:39.094" v="3561" actId="165"/>
          <ac:grpSpMkLst>
            <pc:docMk/>
            <pc:sldMk cId="841575432" sldId="283"/>
            <ac:grpSpMk id="24" creationId="{4DA2FE15-BDA1-4F21-9BE1-43FE6BA47AD4}"/>
          </ac:grpSpMkLst>
        </pc:grpChg>
        <pc:grpChg chg="add del mod">
          <ac:chgData name="Neyba Amezcua" userId="7c8040e4-9776-4d4e-8a76-fd8ae0d1117e" providerId="ADAL" clId="{B9F829DE-3B45-416A-A2BC-775662784B2D}" dt="2020-10-17T00:11:19.675" v="3534" actId="165"/>
          <ac:grpSpMkLst>
            <pc:docMk/>
            <pc:sldMk cId="841575432" sldId="283"/>
            <ac:grpSpMk id="28" creationId="{2002C04B-1104-4102-89B9-C8E4D9434482}"/>
          </ac:grpSpMkLst>
        </pc:grpChg>
        <pc:grpChg chg="add del mod ord">
          <ac:chgData name="Neyba Amezcua" userId="7c8040e4-9776-4d4e-8a76-fd8ae0d1117e" providerId="ADAL" clId="{B9F829DE-3B45-416A-A2BC-775662784B2D}" dt="2020-10-17T00:13:51.370" v="3551" actId="165"/>
          <ac:grpSpMkLst>
            <pc:docMk/>
            <pc:sldMk cId="841575432" sldId="283"/>
            <ac:grpSpMk id="30" creationId="{4B8E3A50-F4D1-45B1-92B7-52F170D01E74}"/>
          </ac:grpSpMkLst>
        </pc:grpChg>
        <pc:grpChg chg="add del mod topLvl">
          <ac:chgData name="Neyba Amezcua" userId="7c8040e4-9776-4d4e-8a76-fd8ae0d1117e" providerId="ADAL" clId="{B9F829DE-3B45-416A-A2BC-775662784B2D}" dt="2020-10-17T00:16:06.096" v="3564" actId="165"/>
          <ac:grpSpMkLst>
            <pc:docMk/>
            <pc:sldMk cId="841575432" sldId="283"/>
            <ac:grpSpMk id="34" creationId="{6E9686BE-BA23-418B-9BF8-DEF89557E21A}"/>
          </ac:grpSpMkLst>
        </pc:grpChg>
        <pc:grpChg chg="add del mod">
          <ac:chgData name="Neyba Amezcua" userId="7c8040e4-9776-4d4e-8a76-fd8ae0d1117e" providerId="ADAL" clId="{B9F829DE-3B45-416A-A2BC-775662784B2D}" dt="2020-10-17T00:13:51.370" v="3551" actId="165"/>
          <ac:grpSpMkLst>
            <pc:docMk/>
            <pc:sldMk cId="841575432" sldId="283"/>
            <ac:grpSpMk id="35" creationId="{1941BEF3-F6EB-4643-A973-9A484370F245}"/>
          </ac:grpSpMkLst>
        </pc:grpChg>
        <pc:grpChg chg="add del mod">
          <ac:chgData name="Neyba Amezcua" userId="7c8040e4-9776-4d4e-8a76-fd8ae0d1117e" providerId="ADAL" clId="{B9F829DE-3B45-416A-A2BC-775662784B2D}" dt="2020-10-17T00:13:51.370" v="3551" actId="165"/>
          <ac:grpSpMkLst>
            <pc:docMk/>
            <pc:sldMk cId="841575432" sldId="283"/>
            <ac:grpSpMk id="36" creationId="{0F52C159-732E-4994-8EBA-34322A7D2F18}"/>
          </ac:grpSpMkLst>
        </pc:grpChg>
        <pc:grpChg chg="add del mod">
          <ac:chgData name="Neyba Amezcua" userId="7c8040e4-9776-4d4e-8a76-fd8ae0d1117e" providerId="ADAL" clId="{B9F829DE-3B45-416A-A2BC-775662784B2D}" dt="2020-10-17T00:13:51.370" v="3551" actId="165"/>
          <ac:grpSpMkLst>
            <pc:docMk/>
            <pc:sldMk cId="841575432" sldId="283"/>
            <ac:grpSpMk id="37" creationId="{28F19324-B258-42D0-BC65-88CC94B0D45B}"/>
          </ac:grpSpMkLst>
        </pc:grpChg>
        <pc:grpChg chg="add del mod">
          <ac:chgData name="Neyba Amezcua" userId="7c8040e4-9776-4d4e-8a76-fd8ae0d1117e" providerId="ADAL" clId="{B9F829DE-3B45-416A-A2BC-775662784B2D}" dt="2020-10-17T00:15:10.886" v="3560" actId="165"/>
          <ac:grpSpMkLst>
            <pc:docMk/>
            <pc:sldMk cId="841575432" sldId="283"/>
            <ac:grpSpMk id="39" creationId="{BBC149B6-3140-4D33-BAA2-3736347B160C}"/>
          </ac:grpSpMkLst>
        </pc:grpChg>
        <pc:grpChg chg="add del mod">
          <ac:chgData name="Neyba Amezcua" userId="7c8040e4-9776-4d4e-8a76-fd8ae0d1117e" providerId="ADAL" clId="{B9F829DE-3B45-416A-A2BC-775662784B2D}" dt="2020-10-17T00:18:08.886" v="3585" actId="165"/>
          <ac:grpSpMkLst>
            <pc:docMk/>
            <pc:sldMk cId="841575432" sldId="283"/>
            <ac:grpSpMk id="40" creationId="{9C451F98-B78E-4A0D-9895-7967DCC28FE2}"/>
          </ac:grpSpMkLst>
        </pc:grpChg>
        <pc:grpChg chg="add mod">
          <ac:chgData name="Neyba Amezcua" userId="7c8040e4-9776-4d4e-8a76-fd8ae0d1117e" providerId="ADAL" clId="{B9F829DE-3B45-416A-A2BC-775662784B2D}" dt="2020-10-17T00:19:54.469" v="3600" actId="1076"/>
          <ac:grpSpMkLst>
            <pc:docMk/>
            <pc:sldMk cId="841575432" sldId="283"/>
            <ac:grpSpMk id="41" creationId="{08DD3296-5CB3-4B81-AC09-0F897C402590}"/>
          </ac:grpSpMkLst>
        </pc:grpChg>
        <pc:grpChg chg="add del mod">
          <ac:chgData name="Neyba Amezcua" userId="7c8040e4-9776-4d4e-8a76-fd8ae0d1117e" providerId="ADAL" clId="{B9F829DE-3B45-416A-A2BC-775662784B2D}" dt="2020-10-17T00:18:50.400" v="3591" actId="165"/>
          <ac:grpSpMkLst>
            <pc:docMk/>
            <pc:sldMk cId="841575432" sldId="283"/>
            <ac:grpSpMk id="42" creationId="{99088567-FDAA-4869-A0BE-34DBC52FFAF3}"/>
          </ac:grpSpMkLst>
        </pc:grpChg>
        <pc:grpChg chg="add mod">
          <ac:chgData name="Neyba Amezcua" userId="7c8040e4-9776-4d4e-8a76-fd8ae0d1117e" providerId="ADAL" clId="{B9F829DE-3B45-416A-A2BC-775662784B2D}" dt="2020-10-17T00:19:46.119" v="3598" actId="1076"/>
          <ac:grpSpMkLst>
            <pc:docMk/>
            <pc:sldMk cId="841575432" sldId="283"/>
            <ac:grpSpMk id="43" creationId="{69275104-325B-4E97-8B93-3089E1DBE30B}"/>
          </ac:grpSpMkLst>
        </pc:grpChg>
        <pc:grpChg chg="add mod">
          <ac:chgData name="Neyba Amezcua" userId="7c8040e4-9776-4d4e-8a76-fd8ae0d1117e" providerId="ADAL" clId="{B9F829DE-3B45-416A-A2BC-775662784B2D}" dt="2020-10-17T00:19:16.858" v="3594" actId="1076"/>
          <ac:grpSpMkLst>
            <pc:docMk/>
            <pc:sldMk cId="841575432" sldId="283"/>
            <ac:grpSpMk id="44" creationId="{F09CA50B-6E73-4164-B076-30F6A7B8921F}"/>
          </ac:grpSpMkLst>
        </pc:grpChg>
        <pc:grpChg chg="add mod">
          <ac:chgData name="Neyba Amezcua" userId="7c8040e4-9776-4d4e-8a76-fd8ae0d1117e" providerId="ADAL" clId="{B9F829DE-3B45-416A-A2BC-775662784B2D}" dt="2020-10-17T00:19:30.821" v="3596" actId="1076"/>
          <ac:grpSpMkLst>
            <pc:docMk/>
            <pc:sldMk cId="841575432" sldId="283"/>
            <ac:grpSpMk id="45" creationId="{5C37FAD4-ACB5-4C95-8851-293F9E9329EB}"/>
          </ac:grpSpMkLst>
        </pc:grpChg>
        <pc:picChg chg="add del mod topLvl">
          <ac:chgData name="Neyba Amezcua" userId="7c8040e4-9776-4d4e-8a76-fd8ae0d1117e" providerId="ADAL" clId="{B9F829DE-3B45-416A-A2BC-775662784B2D}" dt="2020-10-17T00:18:42.005" v="3590" actId="164"/>
          <ac:picMkLst>
            <pc:docMk/>
            <pc:sldMk cId="841575432" sldId="283"/>
            <ac:picMk id="3" creationId="{A218274A-313F-4AB1-ADAE-757C915A025A}"/>
          </ac:picMkLst>
        </pc:picChg>
        <pc:picChg chg="add mod ord topLvl">
          <ac:chgData name="Neyba Amezcua" userId="7c8040e4-9776-4d4e-8a76-fd8ae0d1117e" providerId="ADAL" clId="{B9F829DE-3B45-416A-A2BC-775662784B2D}" dt="2020-10-17T00:19:08.526" v="3593" actId="164"/>
          <ac:picMkLst>
            <pc:docMk/>
            <pc:sldMk cId="841575432" sldId="283"/>
            <ac:picMk id="25" creationId="{4A12FE9F-D44E-4834-A384-7E1D0BB89982}"/>
          </ac:picMkLst>
        </pc:picChg>
        <pc:picChg chg="add mod topLvl modCrop">
          <ac:chgData name="Neyba Amezcua" userId="7c8040e4-9776-4d4e-8a76-fd8ae0d1117e" providerId="ADAL" clId="{B9F829DE-3B45-416A-A2BC-775662784B2D}" dt="2020-10-17T00:16:32.680" v="3573" actId="164"/>
          <ac:picMkLst>
            <pc:docMk/>
            <pc:sldMk cId="841575432" sldId="283"/>
            <ac:picMk id="29" creationId="{235C8269-F7B0-4B61-B28C-4FA3CF0552E1}"/>
          </ac:picMkLst>
        </pc:picChg>
        <pc:picChg chg="add mod ord topLvl">
          <ac:chgData name="Neyba Amezcua" userId="7c8040e4-9776-4d4e-8a76-fd8ae0d1117e" providerId="ADAL" clId="{B9F829DE-3B45-416A-A2BC-775662784B2D}" dt="2020-10-17T00:16:11.909" v="3565" actId="164"/>
          <ac:picMkLst>
            <pc:docMk/>
            <pc:sldMk cId="841575432" sldId="283"/>
            <ac:picMk id="31" creationId="{539C891E-E835-4571-B455-BC0ED749D0ED}"/>
          </ac:picMkLst>
        </pc:picChg>
        <pc:cxnChg chg="add mod">
          <ac:chgData name="Neyba Amezcua" userId="7c8040e4-9776-4d4e-8a76-fd8ae0d1117e" providerId="ADAL" clId="{B9F829DE-3B45-416A-A2BC-775662784B2D}" dt="2020-10-16T23:53:07.214" v="3409" actId="164"/>
          <ac:cxnSpMkLst>
            <pc:docMk/>
            <pc:sldMk cId="841575432" sldId="283"/>
            <ac:cxnSpMk id="8" creationId="{7A3C1C74-FB11-457F-8750-E37D95CBB4CE}"/>
          </ac:cxnSpMkLst>
        </pc:cxnChg>
        <pc:cxnChg chg="add mod">
          <ac:chgData name="Neyba Amezcua" userId="7c8040e4-9776-4d4e-8a76-fd8ae0d1117e" providerId="ADAL" clId="{B9F829DE-3B45-416A-A2BC-775662784B2D}" dt="2020-10-16T23:53:07.214" v="3409" actId="164"/>
          <ac:cxnSpMkLst>
            <pc:docMk/>
            <pc:sldMk cId="841575432" sldId="283"/>
            <ac:cxnSpMk id="13" creationId="{46786E16-4C4C-4802-B43B-D0DCE6F05A57}"/>
          </ac:cxnSpMkLst>
        </pc:cxnChg>
      </pc:sldChg>
      <pc:sldChg chg="add del setBg">
        <pc:chgData name="Neyba Amezcua" userId="7c8040e4-9776-4d4e-8a76-fd8ae0d1117e" providerId="ADAL" clId="{B9F829DE-3B45-416A-A2BC-775662784B2D}" dt="2020-10-16T22:29:56.730" v="3266" actId="2696"/>
        <pc:sldMkLst>
          <pc:docMk/>
          <pc:sldMk cId="1607458748" sldId="284"/>
        </pc:sldMkLst>
      </pc:sldChg>
      <pc:sldChg chg="addSp delSp modSp add delAnim">
        <pc:chgData name="Neyba Amezcua" userId="7c8040e4-9776-4d4e-8a76-fd8ae0d1117e" providerId="ADAL" clId="{B9F829DE-3B45-416A-A2BC-775662784B2D}" dt="2020-10-16T23:01:45.199" v="3288" actId="166"/>
        <pc:sldMkLst>
          <pc:docMk/>
          <pc:sldMk cId="4140162627" sldId="284"/>
        </pc:sldMkLst>
        <pc:spChg chg="del">
          <ac:chgData name="Neyba Amezcua" userId="7c8040e4-9776-4d4e-8a76-fd8ae0d1117e" providerId="ADAL" clId="{B9F829DE-3B45-416A-A2BC-775662784B2D}" dt="2020-10-16T22:30:18.998" v="3272" actId="478"/>
          <ac:spMkLst>
            <pc:docMk/>
            <pc:sldMk cId="4140162627" sldId="284"/>
            <ac:spMk id="3" creationId="{70484A24-81C6-4247-B2BD-1CDFAF3F2716}"/>
          </ac:spMkLst>
        </pc:spChg>
        <pc:spChg chg="del mod">
          <ac:chgData name="Neyba Amezcua" userId="7c8040e4-9776-4d4e-8a76-fd8ae0d1117e" providerId="ADAL" clId="{B9F829DE-3B45-416A-A2BC-775662784B2D}" dt="2020-10-16T22:30:13.165" v="3270" actId="478"/>
          <ac:spMkLst>
            <pc:docMk/>
            <pc:sldMk cId="4140162627" sldId="284"/>
            <ac:spMk id="4" creationId="{77BFF2DD-EC06-4440-9B21-76C7524F6D0C}"/>
          </ac:spMkLst>
        </pc:spChg>
        <pc:spChg chg="del">
          <ac:chgData name="Neyba Amezcua" userId="7c8040e4-9776-4d4e-8a76-fd8ae0d1117e" providerId="ADAL" clId="{B9F829DE-3B45-416A-A2BC-775662784B2D}" dt="2020-10-16T22:30:15.726" v="3271" actId="478"/>
          <ac:spMkLst>
            <pc:docMk/>
            <pc:sldMk cId="4140162627" sldId="284"/>
            <ac:spMk id="7" creationId="{BA3370E8-DCE0-4102-8DAB-5CAC672A09C6}"/>
          </ac:spMkLst>
        </pc:spChg>
        <pc:grpChg chg="del">
          <ac:chgData name="Neyba Amezcua" userId="7c8040e4-9776-4d4e-8a76-fd8ae0d1117e" providerId="ADAL" clId="{B9F829DE-3B45-416A-A2BC-775662784B2D}" dt="2020-10-16T22:30:09.158" v="3268" actId="478"/>
          <ac:grpSpMkLst>
            <pc:docMk/>
            <pc:sldMk cId="4140162627" sldId="284"/>
            <ac:grpSpMk id="15" creationId="{D9C0BFEF-1BFB-4DB2-BEDF-228527CE6637}"/>
          </ac:grpSpMkLst>
        </pc:grpChg>
        <pc:picChg chg="add del">
          <ac:chgData name="Neyba Amezcua" userId="7c8040e4-9776-4d4e-8a76-fd8ae0d1117e" providerId="ADAL" clId="{B9F829DE-3B45-416A-A2BC-775662784B2D}" dt="2020-10-16T23:00:35.388" v="3277" actId="478"/>
          <ac:picMkLst>
            <pc:docMk/>
            <pc:sldMk cId="4140162627" sldId="284"/>
            <ac:picMk id="5" creationId="{68FED744-EF12-49CA-AC2C-0D34D9BB8E74}"/>
          </ac:picMkLst>
        </pc:picChg>
        <pc:picChg chg="del">
          <ac:chgData name="Neyba Amezcua" userId="7c8040e4-9776-4d4e-8a76-fd8ae0d1117e" providerId="ADAL" clId="{B9F829DE-3B45-416A-A2BC-775662784B2D}" dt="2020-10-16T22:30:21.070" v="3273" actId="478"/>
          <ac:picMkLst>
            <pc:docMk/>
            <pc:sldMk cId="4140162627" sldId="284"/>
            <ac:picMk id="6" creationId="{F06F6E3B-A979-4449-BC57-517936DB9EEC}"/>
          </ac:picMkLst>
        </pc:picChg>
        <pc:picChg chg="add mod ord">
          <ac:chgData name="Neyba Amezcua" userId="7c8040e4-9776-4d4e-8a76-fd8ae0d1117e" providerId="ADAL" clId="{B9F829DE-3B45-416A-A2BC-775662784B2D}" dt="2020-10-16T23:01:45.199" v="3288" actId="166"/>
          <ac:picMkLst>
            <pc:docMk/>
            <pc:sldMk cId="4140162627" sldId="284"/>
            <ac:picMk id="16" creationId="{9E801D0D-1D4D-4C9F-A6E1-3387B5447080}"/>
          </ac:picMkLst>
        </pc:picChg>
        <pc:picChg chg="add">
          <ac:chgData name="Neyba Amezcua" userId="7c8040e4-9776-4d4e-8a76-fd8ae0d1117e" providerId="ADAL" clId="{B9F829DE-3B45-416A-A2BC-775662784B2D}" dt="2020-10-16T23:00:57.461" v="3281"/>
          <ac:picMkLst>
            <pc:docMk/>
            <pc:sldMk cId="4140162627" sldId="284"/>
            <ac:picMk id="17" creationId="{55FEC700-E1C0-4495-884C-22A1E5847704}"/>
          </ac:picMkLst>
        </pc:picChg>
        <pc:picChg chg="add mod">
          <ac:chgData name="Neyba Amezcua" userId="7c8040e4-9776-4d4e-8a76-fd8ae0d1117e" providerId="ADAL" clId="{B9F829DE-3B45-416A-A2BC-775662784B2D}" dt="2020-10-16T23:01:37.005" v="3286" actId="14100"/>
          <ac:picMkLst>
            <pc:docMk/>
            <pc:sldMk cId="4140162627" sldId="284"/>
            <ac:picMk id="18" creationId="{D3F1CD4F-49C5-4837-8F2B-8028789DD156}"/>
          </ac:picMkLst>
        </pc:picChg>
      </pc:sldChg>
      <pc:sldChg chg="addSp delSp modSp add ord">
        <pc:chgData name="Neyba Amezcua" userId="7c8040e4-9776-4d4e-8a76-fd8ae0d1117e" providerId="ADAL" clId="{B9F829DE-3B45-416A-A2BC-775662784B2D}" dt="2020-10-17T00:31:33.908" v="3666" actId="27636"/>
        <pc:sldMkLst>
          <pc:docMk/>
          <pc:sldMk cId="2735245572" sldId="285"/>
        </pc:sldMkLst>
        <pc:spChg chg="mod">
          <ac:chgData name="Neyba Amezcua" userId="7c8040e4-9776-4d4e-8a76-fd8ae0d1117e" providerId="ADAL" clId="{B9F829DE-3B45-416A-A2BC-775662784B2D}" dt="2020-10-17T00:31:33.908" v="3666" actId="27636"/>
          <ac:spMkLst>
            <pc:docMk/>
            <pc:sldMk cId="2735245572" sldId="285"/>
            <ac:spMk id="2" creationId="{00000000-0000-0000-0000-000000000000}"/>
          </ac:spMkLst>
        </pc:spChg>
        <pc:picChg chg="add mod">
          <ac:chgData name="Neyba Amezcua" userId="7c8040e4-9776-4d4e-8a76-fd8ae0d1117e" providerId="ADAL" clId="{B9F829DE-3B45-416A-A2BC-775662784B2D}" dt="2020-10-16T23:42:04.897" v="3354" actId="1076"/>
          <ac:picMkLst>
            <pc:docMk/>
            <pc:sldMk cId="2735245572" sldId="285"/>
            <ac:picMk id="3" creationId="{C8CE79A9-8047-487E-9B30-165FE72C9BF4}"/>
          </ac:picMkLst>
        </pc:picChg>
        <pc:picChg chg="del">
          <ac:chgData name="Neyba Amezcua" userId="7c8040e4-9776-4d4e-8a76-fd8ae0d1117e" providerId="ADAL" clId="{B9F829DE-3B45-416A-A2BC-775662784B2D}" dt="2020-10-16T23:40:45.295" v="3349" actId="478"/>
          <ac:picMkLst>
            <pc:docMk/>
            <pc:sldMk cId="2735245572" sldId="285"/>
            <ac:picMk id="7" creationId="{C662D807-DDD9-404B-82C2-831A68DB8AD3}"/>
          </ac:picMkLst>
        </pc:picChg>
      </pc:sldChg>
      <pc:sldChg chg="add del setBg">
        <pc:chgData name="Neyba Amezcua" userId="7c8040e4-9776-4d4e-8a76-fd8ae0d1117e" providerId="ADAL" clId="{B9F829DE-3B45-416A-A2BC-775662784B2D}" dt="2020-10-16T23:40:09.798" v="3306" actId="2696"/>
        <pc:sldMkLst>
          <pc:docMk/>
          <pc:sldMk cId="3360750672" sldId="285"/>
        </pc:sldMkLst>
      </pc:sldChg>
      <pc:sldChg chg="addSp delSp modSp setBg">
        <pc:chgData name="Neyba Amezcua" userId="7c8040e4-9776-4d4e-8a76-fd8ae0d1117e" providerId="ADAL" clId="{B9F829DE-3B45-416A-A2BC-775662784B2D}" dt="2020-10-27T22:51:31.914" v="4435" actId="20577"/>
        <pc:sldMkLst>
          <pc:docMk/>
          <pc:sldMk cId="2027158282" sldId="286"/>
        </pc:sldMkLst>
        <pc:spChg chg="mod">
          <ac:chgData name="Neyba Amezcua" userId="7c8040e4-9776-4d4e-8a76-fd8ae0d1117e" providerId="ADAL" clId="{B9F829DE-3B45-416A-A2BC-775662784B2D}" dt="2020-10-27T19:15:26.107" v="4301" actId="20577"/>
          <ac:spMkLst>
            <pc:docMk/>
            <pc:sldMk cId="2027158282" sldId="286"/>
            <ac:spMk id="2" creationId="{804066CC-EE1A-426F-AC73-B7EE2B38C694}"/>
          </ac:spMkLst>
        </pc:spChg>
        <pc:spChg chg="del mod">
          <ac:chgData name="Neyba Amezcua" userId="7c8040e4-9776-4d4e-8a76-fd8ae0d1117e" providerId="ADAL" clId="{B9F829DE-3B45-416A-A2BC-775662784B2D}" dt="2020-10-27T17:46:21.216" v="4137" actId="478"/>
          <ac:spMkLst>
            <pc:docMk/>
            <pc:sldMk cId="2027158282" sldId="286"/>
            <ac:spMk id="3" creationId="{8F6DA2D1-A468-40E4-9427-76EEFD0E5966}"/>
          </ac:spMkLst>
        </pc:spChg>
        <pc:spChg chg="add mod">
          <ac:chgData name="Neyba Amezcua" userId="7c8040e4-9776-4d4e-8a76-fd8ae0d1117e" providerId="ADAL" clId="{B9F829DE-3B45-416A-A2BC-775662784B2D}" dt="2020-10-27T22:51:31.914" v="4435" actId="20577"/>
          <ac:spMkLst>
            <pc:docMk/>
            <pc:sldMk cId="2027158282" sldId="286"/>
            <ac:spMk id="4" creationId="{F7349CC6-2C07-481F-ABED-9F2B541D9504}"/>
          </ac:spMkLst>
        </pc:spChg>
        <pc:spChg chg="add del mod">
          <ac:chgData name="Neyba Amezcua" userId="7c8040e4-9776-4d4e-8a76-fd8ae0d1117e" providerId="ADAL" clId="{B9F829DE-3B45-416A-A2BC-775662784B2D}" dt="2020-10-27T17:46:28.284" v="4138" actId="478"/>
          <ac:spMkLst>
            <pc:docMk/>
            <pc:sldMk cId="2027158282" sldId="286"/>
            <ac:spMk id="6" creationId="{83E1C09C-1FDD-42D0-8659-0B046CE16AB2}"/>
          </ac:spMkLst>
        </pc:spChg>
        <pc:picChg chg="add del mod">
          <ac:chgData name="Neyba Amezcua" userId="7c8040e4-9776-4d4e-8a76-fd8ae0d1117e" providerId="ADAL" clId="{B9F829DE-3B45-416A-A2BC-775662784B2D}" dt="2020-10-27T20:14:34.793" v="4304" actId="478"/>
          <ac:picMkLst>
            <pc:docMk/>
            <pc:sldMk cId="2027158282" sldId="286"/>
            <ac:picMk id="7" creationId="{2EC145C1-65C8-466B-86D7-C2419C424D5F}"/>
          </ac:picMkLst>
        </pc:picChg>
      </pc:sldChg>
      <pc:sldChg chg="addSp delSp modSp add del mod setBg">
        <pc:chgData name="Neyba Amezcua" userId="7c8040e4-9776-4d4e-8a76-fd8ae0d1117e" providerId="ADAL" clId="{B9F829DE-3B45-416A-A2BC-775662784B2D}" dt="2020-10-27T20:22:27.372" v="4356" actId="2696"/>
        <pc:sldMkLst>
          <pc:docMk/>
          <pc:sldMk cId="1948444726" sldId="287"/>
        </pc:sldMkLst>
        <pc:spChg chg="mod">
          <ac:chgData name="Neyba Amezcua" userId="7c8040e4-9776-4d4e-8a76-fd8ae0d1117e" providerId="ADAL" clId="{B9F829DE-3B45-416A-A2BC-775662784B2D}" dt="2020-10-27T20:21:49.661" v="4343" actId="26606"/>
          <ac:spMkLst>
            <pc:docMk/>
            <pc:sldMk cId="1948444726" sldId="287"/>
            <ac:spMk id="2" creationId="{D46593FE-2662-4B7B-976E-5F6C5CA35BB0}"/>
          </ac:spMkLst>
        </pc:spChg>
        <pc:spChg chg="del">
          <ac:chgData name="Neyba Amezcua" userId="7c8040e4-9776-4d4e-8a76-fd8ae0d1117e" providerId="ADAL" clId="{B9F829DE-3B45-416A-A2BC-775662784B2D}" dt="2020-10-27T20:19:47.108" v="4322" actId="478"/>
          <ac:spMkLst>
            <pc:docMk/>
            <pc:sldMk cId="1948444726" sldId="287"/>
            <ac:spMk id="3" creationId="{585ED82E-2425-4B6B-BE02-16C26396180D}"/>
          </ac:spMkLst>
        </pc:spChg>
        <pc:spChg chg="add del">
          <ac:chgData name="Neyba Amezcua" userId="7c8040e4-9776-4d4e-8a76-fd8ae0d1117e" providerId="ADAL" clId="{B9F829DE-3B45-416A-A2BC-775662784B2D}" dt="2020-10-27T20:21:07.528" v="4328" actId="26606"/>
          <ac:spMkLst>
            <pc:docMk/>
            <pc:sldMk cId="1948444726" sldId="287"/>
            <ac:spMk id="9" creationId="{790D5D38-C57D-49FF-AD49-74EE9CDA9ED9}"/>
          </ac:spMkLst>
        </pc:spChg>
        <pc:spChg chg="add del">
          <ac:chgData name="Neyba Amezcua" userId="7c8040e4-9776-4d4e-8a76-fd8ae0d1117e" providerId="ADAL" clId="{B9F829DE-3B45-416A-A2BC-775662784B2D}" dt="2020-10-27T20:21:07.528" v="4328" actId="26606"/>
          <ac:spMkLst>
            <pc:docMk/>
            <pc:sldMk cId="1948444726" sldId="287"/>
            <ac:spMk id="11" creationId="{927823CD-9652-4764-A45D-9C4DE664BC72}"/>
          </ac:spMkLst>
        </pc:spChg>
        <pc:spChg chg="add del">
          <ac:chgData name="Neyba Amezcua" userId="7c8040e4-9776-4d4e-8a76-fd8ae0d1117e" providerId="ADAL" clId="{B9F829DE-3B45-416A-A2BC-775662784B2D}" dt="2020-10-27T20:21:24.310" v="4330" actId="26606"/>
          <ac:spMkLst>
            <pc:docMk/>
            <pc:sldMk cId="1948444726" sldId="287"/>
            <ac:spMk id="13" creationId="{F77FF0B6-332F-4842-A5F8-EA360BD5FF84}"/>
          </ac:spMkLst>
        </pc:spChg>
        <pc:spChg chg="add del">
          <ac:chgData name="Neyba Amezcua" userId="7c8040e4-9776-4d4e-8a76-fd8ae0d1117e" providerId="ADAL" clId="{B9F829DE-3B45-416A-A2BC-775662784B2D}" dt="2020-10-27T20:21:24.310" v="4330" actId="26606"/>
          <ac:spMkLst>
            <pc:docMk/>
            <pc:sldMk cId="1948444726" sldId="287"/>
            <ac:spMk id="14" creationId="{23D9B6CF-87DD-47C7-B38D-7C5353D4DC9D}"/>
          </ac:spMkLst>
        </pc:spChg>
        <pc:spChg chg="add del">
          <ac:chgData name="Neyba Amezcua" userId="7c8040e4-9776-4d4e-8a76-fd8ae0d1117e" providerId="ADAL" clId="{B9F829DE-3B45-416A-A2BC-775662784B2D}" dt="2020-10-27T20:21:24.310" v="4330" actId="26606"/>
          <ac:spMkLst>
            <pc:docMk/>
            <pc:sldMk cId="1948444726" sldId="287"/>
            <ac:spMk id="15" creationId="{EFE2328B-DA12-4B90-BD82-3CCF13AF6C83}"/>
          </ac:spMkLst>
        </pc:spChg>
        <pc:spChg chg="add del">
          <ac:chgData name="Neyba Amezcua" userId="7c8040e4-9776-4d4e-8a76-fd8ae0d1117e" providerId="ADAL" clId="{B9F829DE-3B45-416A-A2BC-775662784B2D}" dt="2020-10-27T20:21:25.675" v="4332" actId="26606"/>
          <ac:spMkLst>
            <pc:docMk/>
            <pc:sldMk cId="1948444726" sldId="287"/>
            <ac:spMk id="17" creationId="{7AD7C5BE-418C-4A44-91BF-28E411F75BCA}"/>
          </ac:spMkLst>
        </pc:spChg>
        <pc:spChg chg="add del">
          <ac:chgData name="Neyba Amezcua" userId="7c8040e4-9776-4d4e-8a76-fd8ae0d1117e" providerId="ADAL" clId="{B9F829DE-3B45-416A-A2BC-775662784B2D}" dt="2020-10-27T20:21:27.318" v="4334" actId="26606"/>
          <ac:spMkLst>
            <pc:docMk/>
            <pc:sldMk cId="1948444726" sldId="287"/>
            <ac:spMk id="19" creationId="{23D9B6CF-87DD-47C7-B38D-7C5353D4DC9D}"/>
          </ac:spMkLst>
        </pc:spChg>
        <pc:spChg chg="add del">
          <ac:chgData name="Neyba Amezcua" userId="7c8040e4-9776-4d4e-8a76-fd8ae0d1117e" providerId="ADAL" clId="{B9F829DE-3B45-416A-A2BC-775662784B2D}" dt="2020-10-27T20:21:27.318" v="4334" actId="26606"/>
          <ac:spMkLst>
            <pc:docMk/>
            <pc:sldMk cId="1948444726" sldId="287"/>
            <ac:spMk id="20" creationId="{EFE2328B-DA12-4B90-BD82-3CCF13AF6C83}"/>
          </ac:spMkLst>
        </pc:spChg>
        <pc:spChg chg="add del">
          <ac:chgData name="Neyba Amezcua" userId="7c8040e4-9776-4d4e-8a76-fd8ae0d1117e" providerId="ADAL" clId="{B9F829DE-3B45-416A-A2BC-775662784B2D}" dt="2020-10-27T20:21:27.318" v="4334" actId="26606"/>
          <ac:spMkLst>
            <pc:docMk/>
            <pc:sldMk cId="1948444726" sldId="287"/>
            <ac:spMk id="21" creationId="{F77FF0B6-332F-4842-A5F8-EA360BD5FF84}"/>
          </ac:spMkLst>
        </pc:spChg>
        <pc:spChg chg="add del">
          <ac:chgData name="Neyba Amezcua" userId="7c8040e4-9776-4d4e-8a76-fd8ae0d1117e" providerId="ADAL" clId="{B9F829DE-3B45-416A-A2BC-775662784B2D}" dt="2020-10-27T20:21:28.698" v="4336" actId="26606"/>
          <ac:spMkLst>
            <pc:docMk/>
            <pc:sldMk cId="1948444726" sldId="287"/>
            <ac:spMk id="23" creationId="{195A7738-D4D9-4E15-A635-CA28918C1A35}"/>
          </ac:spMkLst>
        </pc:spChg>
        <pc:spChg chg="add del">
          <ac:chgData name="Neyba Amezcua" userId="7c8040e4-9776-4d4e-8a76-fd8ae0d1117e" providerId="ADAL" clId="{B9F829DE-3B45-416A-A2BC-775662784B2D}" dt="2020-10-27T20:21:28.698" v="4336" actId="26606"/>
          <ac:spMkLst>
            <pc:docMk/>
            <pc:sldMk cId="1948444726" sldId="287"/>
            <ac:spMk id="24" creationId="{F813E79E-894E-4011-B4B0-93B31C4E1F86}"/>
          </ac:spMkLst>
        </pc:spChg>
        <pc:spChg chg="add del">
          <ac:chgData name="Neyba Amezcua" userId="7c8040e4-9776-4d4e-8a76-fd8ae0d1117e" providerId="ADAL" clId="{B9F829DE-3B45-416A-A2BC-775662784B2D}" dt="2020-10-27T20:21:28.698" v="4336" actId="26606"/>
          <ac:spMkLst>
            <pc:docMk/>
            <pc:sldMk cId="1948444726" sldId="287"/>
            <ac:spMk id="25" creationId="{F31DDD9C-2B95-4688-9DD6-D3AC34FF9EFE}"/>
          </ac:spMkLst>
        </pc:spChg>
        <pc:spChg chg="add del">
          <ac:chgData name="Neyba Amezcua" userId="7c8040e4-9776-4d4e-8a76-fd8ae0d1117e" providerId="ADAL" clId="{B9F829DE-3B45-416A-A2BC-775662784B2D}" dt="2020-10-27T20:21:31.280" v="4338" actId="26606"/>
          <ac:spMkLst>
            <pc:docMk/>
            <pc:sldMk cId="1948444726" sldId="287"/>
            <ac:spMk id="27" creationId="{CB94C45D-FCB1-4B86-967A-2C9EDB637F0C}"/>
          </ac:spMkLst>
        </pc:spChg>
        <pc:spChg chg="add del">
          <ac:chgData name="Neyba Amezcua" userId="7c8040e4-9776-4d4e-8a76-fd8ae0d1117e" providerId="ADAL" clId="{B9F829DE-3B45-416A-A2BC-775662784B2D}" dt="2020-10-27T20:21:31.280" v="4338" actId="26606"/>
          <ac:spMkLst>
            <pc:docMk/>
            <pc:sldMk cId="1948444726" sldId="287"/>
            <ac:spMk id="28" creationId="{232C4A34-762E-40DF-A8AF-0D811BC0258B}"/>
          </ac:spMkLst>
        </pc:spChg>
        <pc:spChg chg="add del">
          <ac:chgData name="Neyba Amezcua" userId="7c8040e4-9776-4d4e-8a76-fd8ae0d1117e" providerId="ADAL" clId="{B9F829DE-3B45-416A-A2BC-775662784B2D}" dt="2020-10-27T20:21:33.644" v="4340" actId="26606"/>
          <ac:spMkLst>
            <pc:docMk/>
            <pc:sldMk cId="1948444726" sldId="287"/>
            <ac:spMk id="30" creationId="{1E14715B-2E40-4760-AE23-026845A30A49}"/>
          </ac:spMkLst>
        </pc:spChg>
        <pc:spChg chg="add del">
          <ac:chgData name="Neyba Amezcua" userId="7c8040e4-9776-4d4e-8a76-fd8ae0d1117e" providerId="ADAL" clId="{B9F829DE-3B45-416A-A2BC-775662784B2D}" dt="2020-10-27T20:21:33.644" v="4340" actId="26606"/>
          <ac:spMkLst>
            <pc:docMk/>
            <pc:sldMk cId="1948444726" sldId="287"/>
            <ac:spMk id="31" creationId="{45D08429-4C7A-4C37-848C-C1613E31D53A}"/>
          </ac:spMkLst>
        </pc:spChg>
        <pc:spChg chg="add del">
          <ac:chgData name="Neyba Amezcua" userId="7c8040e4-9776-4d4e-8a76-fd8ae0d1117e" providerId="ADAL" clId="{B9F829DE-3B45-416A-A2BC-775662784B2D}" dt="2020-10-27T20:21:33.644" v="4340" actId="26606"/>
          <ac:spMkLst>
            <pc:docMk/>
            <pc:sldMk cId="1948444726" sldId="287"/>
            <ac:spMk id="32" creationId="{DD8F4B2B-96EA-4C0F-84D3-5728F7CF0B0B}"/>
          </ac:spMkLst>
        </pc:spChg>
        <pc:spChg chg="add del">
          <ac:chgData name="Neyba Amezcua" userId="7c8040e4-9776-4d4e-8a76-fd8ae0d1117e" providerId="ADAL" clId="{B9F829DE-3B45-416A-A2BC-775662784B2D}" dt="2020-10-27T20:21:49.661" v="4343" actId="26606"/>
          <ac:spMkLst>
            <pc:docMk/>
            <pc:sldMk cId="1948444726" sldId="287"/>
            <ac:spMk id="34" creationId="{419501C6-F015-4273-AF88-E0F6C853899F}"/>
          </ac:spMkLst>
        </pc:spChg>
        <pc:spChg chg="add del">
          <ac:chgData name="Neyba Amezcua" userId="7c8040e4-9776-4d4e-8a76-fd8ae0d1117e" providerId="ADAL" clId="{B9F829DE-3B45-416A-A2BC-775662784B2D}" dt="2020-10-27T20:21:49.661" v="4343" actId="26606"/>
          <ac:spMkLst>
            <pc:docMk/>
            <pc:sldMk cId="1948444726" sldId="287"/>
            <ac:spMk id="35" creationId="{CA677DB7-5829-45BD-9754-5EC484CC4253}"/>
          </ac:spMkLst>
        </pc:spChg>
        <pc:picChg chg="add mod">
          <ac:chgData name="Neyba Amezcua" userId="7c8040e4-9776-4d4e-8a76-fd8ae0d1117e" providerId="ADAL" clId="{B9F829DE-3B45-416A-A2BC-775662784B2D}" dt="2020-10-27T20:21:49.661" v="4343" actId="26606"/>
          <ac:picMkLst>
            <pc:docMk/>
            <pc:sldMk cId="1948444726" sldId="287"/>
            <ac:picMk id="4" creationId="{2201CBE9-D975-4687-9461-2539A82E01AE}"/>
          </ac:picMkLst>
        </pc:picChg>
      </pc:sldChg>
      <pc:sldChg chg="modSp add setBg">
        <pc:chgData name="Neyba Amezcua" userId="7c8040e4-9776-4d4e-8a76-fd8ae0d1117e" providerId="ADAL" clId="{B9F829DE-3B45-416A-A2BC-775662784B2D}" dt="2020-10-27T20:22:23.188" v="4355" actId="20577"/>
        <pc:sldMkLst>
          <pc:docMk/>
          <pc:sldMk cId="3436576059" sldId="288"/>
        </pc:sldMkLst>
        <pc:spChg chg="mod">
          <ac:chgData name="Neyba Amezcua" userId="7c8040e4-9776-4d4e-8a76-fd8ae0d1117e" providerId="ADAL" clId="{B9F829DE-3B45-416A-A2BC-775662784B2D}" dt="2020-10-27T20:22:23.188" v="4355" actId="20577"/>
          <ac:spMkLst>
            <pc:docMk/>
            <pc:sldMk cId="3436576059" sldId="288"/>
            <ac:spMk id="2" creationId="{D46593FE-2662-4B7B-976E-5F6C5CA35BB0}"/>
          </ac:spMkLst>
        </pc:spChg>
        <pc:spChg chg="mod">
          <ac:chgData name="Neyba Amezcua" userId="7c8040e4-9776-4d4e-8a76-fd8ae0d1117e" providerId="ADAL" clId="{B9F829DE-3B45-416A-A2BC-775662784B2D}" dt="2020-10-15T21:39:27.521" v="17" actId="27636"/>
          <ac:spMkLst>
            <pc:docMk/>
            <pc:sldMk cId="3436576059" sldId="288"/>
            <ac:spMk id="48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42" v="47" actId="27636"/>
          <ac:spMkLst>
            <pc:docMk/>
            <pc:sldMk cId="3436576059" sldId="288"/>
            <ac:spMk id="50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39" v="46" actId="27636"/>
          <ac:spMkLst>
            <pc:docMk/>
            <pc:sldMk cId="3436576059" sldId="288"/>
            <ac:spMk id="85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44" v="48" actId="27636"/>
          <ac:spMkLst>
            <pc:docMk/>
            <pc:sldMk cId="3436576059" sldId="288"/>
            <ac:spMk id="103" creationId="{00000000-0000-0000-0000-000000000000}"/>
          </ac:spMkLst>
        </pc:spChg>
      </pc:sldChg>
      <pc:sldChg chg="modSp del">
        <pc:chgData name="Neyba Amezcua" userId="7c8040e4-9776-4d4e-8a76-fd8ae0d1117e" providerId="ADAL" clId="{B9F829DE-3B45-416A-A2BC-775662784B2D}" dt="2020-10-15T21:49:37.224" v="196" actId="2696"/>
        <pc:sldMkLst>
          <pc:docMk/>
          <pc:sldMk cId="321527005" sldId="289"/>
        </pc:sldMkLst>
        <pc:spChg chg="mod">
          <ac:chgData name="Neyba Amezcua" userId="7c8040e4-9776-4d4e-8a76-fd8ae0d1117e" providerId="ADAL" clId="{B9F829DE-3B45-416A-A2BC-775662784B2D}" dt="2020-10-15T21:40:30.252" v="50" actId="27636"/>
          <ac:spMkLst>
            <pc:docMk/>
            <pc:sldMk cId="321527005" sldId="289"/>
            <ac:spMk id="50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50" v="49" actId="27636"/>
          <ac:spMkLst>
            <pc:docMk/>
            <pc:sldMk cId="321527005" sldId="289"/>
            <ac:spMk id="85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54" v="51" actId="27636"/>
          <ac:spMkLst>
            <pc:docMk/>
            <pc:sldMk cId="321527005" sldId="289"/>
            <ac:spMk id="103" creationId="{00000000-0000-0000-0000-000000000000}"/>
          </ac:spMkLst>
        </pc:spChg>
      </pc:sldChg>
      <pc:sldChg chg="add del setBg">
        <pc:chgData name="Neyba Amezcua" userId="7c8040e4-9776-4d4e-8a76-fd8ae0d1117e" providerId="ADAL" clId="{B9F829DE-3B45-416A-A2BC-775662784B2D}" dt="2020-10-27T20:22:29.537" v="4357" actId="2696"/>
        <pc:sldMkLst>
          <pc:docMk/>
          <pc:sldMk cId="832007609" sldId="289"/>
        </pc:sldMkLst>
      </pc:sldChg>
      <pc:sldChg chg="modSp del">
        <pc:chgData name="Neyba Amezcua" userId="7c8040e4-9776-4d4e-8a76-fd8ae0d1117e" providerId="ADAL" clId="{B9F829DE-3B45-416A-A2BC-775662784B2D}" dt="2020-10-15T21:49:38.506" v="197" actId="2696"/>
        <pc:sldMkLst>
          <pc:docMk/>
          <pc:sldMk cId="1179170476" sldId="290"/>
        </pc:sldMkLst>
        <pc:spChg chg="mod">
          <ac:chgData name="Neyba Amezcua" userId="7c8040e4-9776-4d4e-8a76-fd8ae0d1117e" providerId="ADAL" clId="{B9F829DE-3B45-416A-A2BC-775662784B2D}" dt="2020-10-15T21:40:30.263" v="53" actId="27636"/>
          <ac:spMkLst>
            <pc:docMk/>
            <pc:sldMk cId="1179170476" sldId="290"/>
            <ac:spMk id="161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60" v="52" actId="27636"/>
          <ac:spMkLst>
            <pc:docMk/>
            <pc:sldMk cId="1179170476" sldId="290"/>
            <ac:spMk id="163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65" v="54" actId="27636"/>
          <ac:spMkLst>
            <pc:docMk/>
            <pc:sldMk cId="1179170476" sldId="290"/>
            <ac:spMk id="169" creationId="{00000000-0000-0000-0000-000000000000}"/>
          </ac:spMkLst>
        </pc:spChg>
      </pc:sldChg>
      <pc:sldChg chg="modSp del">
        <pc:chgData name="Neyba Amezcua" userId="7c8040e4-9776-4d4e-8a76-fd8ae0d1117e" providerId="ADAL" clId="{B9F829DE-3B45-416A-A2BC-775662784B2D}" dt="2020-10-15T21:49:39.518" v="198" actId="2696"/>
        <pc:sldMkLst>
          <pc:docMk/>
          <pc:sldMk cId="1280783544" sldId="291"/>
        </pc:sldMkLst>
        <pc:spChg chg="mod">
          <ac:chgData name="Neyba Amezcua" userId="7c8040e4-9776-4d4e-8a76-fd8ae0d1117e" providerId="ADAL" clId="{B9F829DE-3B45-416A-A2BC-775662784B2D}" dt="2020-10-15T21:40:30.272" v="56" actId="27636"/>
          <ac:spMkLst>
            <pc:docMk/>
            <pc:sldMk cId="1280783544" sldId="291"/>
            <ac:spMk id="161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75" v="57" actId="27636"/>
          <ac:spMkLst>
            <pc:docMk/>
            <pc:sldMk cId="1280783544" sldId="291"/>
            <ac:spMk id="163" creationId="{00000000-0000-0000-0000-000000000000}"/>
          </ac:spMkLst>
        </pc:spChg>
        <pc:spChg chg="mod">
          <ac:chgData name="Neyba Amezcua" userId="7c8040e4-9776-4d4e-8a76-fd8ae0d1117e" providerId="ADAL" clId="{B9F829DE-3B45-416A-A2BC-775662784B2D}" dt="2020-10-15T21:40:30.270" v="55" actId="27636"/>
          <ac:spMkLst>
            <pc:docMk/>
            <pc:sldMk cId="1280783544" sldId="291"/>
            <ac:spMk id="169" creationId="{00000000-0000-0000-0000-000000000000}"/>
          </ac:spMkLst>
        </pc:spChg>
      </pc:sldChg>
    </pc:docChg>
  </pc:docChgLst>
  <pc:docChgLst>
    <pc:chgData name="Neyba Amezcua" userId="7c8040e4-9776-4d4e-8a76-fd8ae0d1117e" providerId="ADAL" clId="{32666E6D-F737-45AB-B762-D7810D783D7D}"/>
    <pc:docChg chg="undo custSel addSld delSld modSld">
      <pc:chgData name="Neyba Amezcua" userId="7c8040e4-9776-4d4e-8a76-fd8ae0d1117e" providerId="ADAL" clId="{32666E6D-F737-45AB-B762-D7810D783D7D}" dt="2021-05-12T00:09:05.902" v="2235" actId="47"/>
      <pc:docMkLst>
        <pc:docMk/>
      </pc:docMkLst>
      <pc:sldChg chg="modSp mod">
        <pc:chgData name="Neyba Amezcua" userId="7c8040e4-9776-4d4e-8a76-fd8ae0d1117e" providerId="ADAL" clId="{32666E6D-F737-45AB-B762-D7810D783D7D}" dt="2021-05-11T01:10:18.624" v="974" actId="20577"/>
        <pc:sldMkLst>
          <pc:docMk/>
          <pc:sldMk cId="0" sldId="256"/>
        </pc:sldMkLst>
        <pc:spChg chg="mod">
          <ac:chgData name="Neyba Amezcua" userId="7c8040e4-9776-4d4e-8a76-fd8ae0d1117e" providerId="ADAL" clId="{32666E6D-F737-45AB-B762-D7810D783D7D}" dt="2021-05-11T01:10:18.624" v="97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Neyba Amezcua" userId="7c8040e4-9776-4d4e-8a76-fd8ae0d1117e" providerId="ADAL" clId="{32666E6D-F737-45AB-B762-D7810D783D7D}" dt="2021-05-11T00:55:10.720" v="356" actId="20577"/>
        <pc:sldMkLst>
          <pc:docMk/>
          <pc:sldMk cId="3555979848" sldId="268"/>
        </pc:sldMkLst>
        <pc:spChg chg="mod">
          <ac:chgData name="Neyba Amezcua" userId="7c8040e4-9776-4d4e-8a76-fd8ae0d1117e" providerId="ADAL" clId="{32666E6D-F737-45AB-B762-D7810D783D7D}" dt="2021-05-11T00:47:02.070" v="159" actId="20577"/>
          <ac:spMkLst>
            <pc:docMk/>
            <pc:sldMk cId="3555979848" sldId="268"/>
            <ac:spMk id="3" creationId="{70484A24-81C6-4247-B2BD-1CDFAF3F2716}"/>
          </ac:spMkLst>
        </pc:spChg>
        <pc:spChg chg="mod">
          <ac:chgData name="Neyba Amezcua" userId="7c8040e4-9776-4d4e-8a76-fd8ae0d1117e" providerId="ADAL" clId="{32666E6D-F737-45AB-B762-D7810D783D7D}" dt="2021-05-11T00:55:10.720" v="356" actId="20577"/>
          <ac:spMkLst>
            <pc:docMk/>
            <pc:sldMk cId="3555979848" sldId="268"/>
            <ac:spMk id="4" creationId="{77BFF2DD-EC06-4440-9B21-76C7524F6D0C}"/>
          </ac:spMkLst>
        </pc:spChg>
      </pc:sldChg>
      <pc:sldChg chg="addSp delSp modSp mod setBg setClrOvrMap">
        <pc:chgData name="Neyba Amezcua" userId="7c8040e4-9776-4d4e-8a76-fd8ae0d1117e" providerId="ADAL" clId="{32666E6D-F737-45AB-B762-D7810D783D7D}" dt="2021-05-11T01:17:29.052" v="1335" actId="26606"/>
        <pc:sldMkLst>
          <pc:docMk/>
          <pc:sldMk cId="148724863" sldId="273"/>
        </pc:sldMkLst>
        <pc:spChg chg="mod">
          <ac:chgData name="Neyba Amezcua" userId="7c8040e4-9776-4d4e-8a76-fd8ae0d1117e" providerId="ADAL" clId="{32666E6D-F737-45AB-B762-D7810D783D7D}" dt="2021-05-11T01:17:29.052" v="1335" actId="26606"/>
          <ac:spMkLst>
            <pc:docMk/>
            <pc:sldMk cId="148724863" sldId="273"/>
            <ac:spMk id="2" creationId="{00000000-0000-0000-0000-000000000000}"/>
          </ac:spMkLst>
        </pc:spChg>
        <pc:spChg chg="mod ord">
          <ac:chgData name="Neyba Amezcua" userId="7c8040e4-9776-4d4e-8a76-fd8ae0d1117e" providerId="ADAL" clId="{32666E6D-F737-45AB-B762-D7810D783D7D}" dt="2021-05-11T01:17:29.052" v="1335" actId="26606"/>
          <ac:spMkLst>
            <pc:docMk/>
            <pc:sldMk cId="148724863" sldId="273"/>
            <ac:spMk id="3" creationId="{C0221480-487A-4176-AF41-8221C330FA6C}"/>
          </ac:spMkLst>
        </pc:spChg>
        <pc:spChg chg="add del">
          <ac:chgData name="Neyba Amezcua" userId="7c8040e4-9776-4d4e-8a76-fd8ae0d1117e" providerId="ADAL" clId="{32666E6D-F737-45AB-B762-D7810D783D7D}" dt="2021-05-11T01:17:20.903" v="1327" actId="26606"/>
          <ac:spMkLst>
            <pc:docMk/>
            <pc:sldMk cId="148724863" sldId="273"/>
            <ac:spMk id="71" creationId="{1660E788-AFA9-4A1B-9991-6AA74632A15B}"/>
          </ac:spMkLst>
        </pc:spChg>
        <pc:spChg chg="add del">
          <ac:chgData name="Neyba Amezcua" userId="7c8040e4-9776-4d4e-8a76-fd8ae0d1117e" providerId="ADAL" clId="{32666E6D-F737-45AB-B762-D7810D783D7D}" dt="2021-05-11T01:17:20.903" v="1327" actId="26606"/>
          <ac:spMkLst>
            <pc:docMk/>
            <pc:sldMk cId="148724863" sldId="273"/>
            <ac:spMk id="73" creationId="{867D4867-5BA7-4462-B2F6-A23F4A622AA7}"/>
          </ac:spMkLst>
        </pc:spChg>
        <pc:spChg chg="add del">
          <ac:chgData name="Neyba Amezcua" userId="7c8040e4-9776-4d4e-8a76-fd8ae0d1117e" providerId="ADAL" clId="{32666E6D-F737-45AB-B762-D7810D783D7D}" dt="2021-05-11T01:17:22.806" v="1329" actId="26606"/>
          <ac:spMkLst>
            <pc:docMk/>
            <pc:sldMk cId="148724863" sldId="273"/>
            <ac:spMk id="48132" creationId="{930BC020-BDBF-49EB-9898-BAB5BF559317}"/>
          </ac:spMkLst>
        </pc:spChg>
        <pc:spChg chg="add del">
          <ac:chgData name="Neyba Amezcua" userId="7c8040e4-9776-4d4e-8a76-fd8ae0d1117e" providerId="ADAL" clId="{32666E6D-F737-45AB-B762-D7810D783D7D}" dt="2021-05-11T01:17:22.806" v="1329" actId="26606"/>
          <ac:spMkLst>
            <pc:docMk/>
            <pc:sldMk cId="148724863" sldId="273"/>
            <ac:spMk id="48133" creationId="{64950C64-5D81-40F1-9601-8BA0D63BAE74}"/>
          </ac:spMkLst>
        </pc:spChg>
        <pc:picChg chg="mod ord">
          <ac:chgData name="Neyba Amezcua" userId="7c8040e4-9776-4d4e-8a76-fd8ae0d1117e" providerId="ADAL" clId="{32666E6D-F737-45AB-B762-D7810D783D7D}" dt="2021-05-11T01:17:29.052" v="1335" actId="26606"/>
          <ac:picMkLst>
            <pc:docMk/>
            <pc:sldMk cId="148724863" sldId="273"/>
            <ac:picMk id="48130" creationId="{4AB25113-ECF1-40A1-A3D8-41035E478366}"/>
          </ac:picMkLst>
        </pc:picChg>
      </pc:sldChg>
      <pc:sldChg chg="addSp delSp modSp del mod">
        <pc:chgData name="Neyba Amezcua" userId="7c8040e4-9776-4d4e-8a76-fd8ae0d1117e" providerId="ADAL" clId="{32666E6D-F737-45AB-B762-D7810D783D7D}" dt="2021-05-11T01:39:01.362" v="1826" actId="47"/>
        <pc:sldMkLst>
          <pc:docMk/>
          <pc:sldMk cId="3243020319" sldId="274"/>
        </pc:sldMkLst>
        <pc:spChg chg="add del mod">
          <ac:chgData name="Neyba Amezcua" userId="7c8040e4-9776-4d4e-8a76-fd8ae0d1117e" providerId="ADAL" clId="{32666E6D-F737-45AB-B762-D7810D783D7D}" dt="2021-05-11T01:01:38.498" v="575" actId="20577"/>
          <ac:spMkLst>
            <pc:docMk/>
            <pc:sldMk cId="3243020319" sldId="274"/>
            <ac:spMk id="4" creationId="{77BFF2DD-EC06-4440-9B21-76C7524F6D0C}"/>
          </ac:spMkLst>
        </pc:spChg>
        <pc:spChg chg="del">
          <ac:chgData name="Neyba Amezcua" userId="7c8040e4-9776-4d4e-8a76-fd8ae0d1117e" providerId="ADAL" clId="{32666E6D-F737-45AB-B762-D7810D783D7D}" dt="2021-05-11T00:57:13.132" v="367" actId="478"/>
          <ac:spMkLst>
            <pc:docMk/>
            <pc:sldMk cId="3243020319" sldId="274"/>
            <ac:spMk id="6" creationId="{0158CC43-FD50-49E5-99D2-E54A0DA96AFD}"/>
          </ac:spMkLst>
        </pc:spChg>
      </pc:sldChg>
      <pc:sldChg chg="delSp modSp mod">
        <pc:chgData name="Neyba Amezcua" userId="7c8040e4-9776-4d4e-8a76-fd8ae0d1117e" providerId="ADAL" clId="{32666E6D-F737-45AB-B762-D7810D783D7D}" dt="2021-05-11T01:08:24.725" v="959" actId="20577"/>
        <pc:sldMkLst>
          <pc:docMk/>
          <pc:sldMk cId="708976982" sldId="275"/>
        </pc:sldMkLst>
        <pc:spChg chg="mod">
          <ac:chgData name="Neyba Amezcua" userId="7c8040e4-9776-4d4e-8a76-fd8ae0d1117e" providerId="ADAL" clId="{32666E6D-F737-45AB-B762-D7810D783D7D}" dt="2021-05-11T01:02:49.271" v="615" actId="20577"/>
          <ac:spMkLst>
            <pc:docMk/>
            <pc:sldMk cId="708976982" sldId="275"/>
            <ac:spMk id="2" creationId="{00000000-0000-0000-0000-000000000000}"/>
          </ac:spMkLst>
        </pc:spChg>
        <pc:spChg chg="mod">
          <ac:chgData name="Neyba Amezcua" userId="7c8040e4-9776-4d4e-8a76-fd8ae0d1117e" providerId="ADAL" clId="{32666E6D-F737-45AB-B762-D7810D783D7D}" dt="2021-05-11T01:02:40.900" v="611" actId="122"/>
          <ac:spMkLst>
            <pc:docMk/>
            <pc:sldMk cId="708976982" sldId="275"/>
            <ac:spMk id="3" creationId="{70484A24-81C6-4247-B2BD-1CDFAF3F2716}"/>
          </ac:spMkLst>
        </pc:spChg>
        <pc:spChg chg="mod">
          <ac:chgData name="Neyba Amezcua" userId="7c8040e4-9776-4d4e-8a76-fd8ae0d1117e" providerId="ADAL" clId="{32666E6D-F737-45AB-B762-D7810D783D7D}" dt="2021-05-11T01:08:24.725" v="959" actId="20577"/>
          <ac:spMkLst>
            <pc:docMk/>
            <pc:sldMk cId="708976982" sldId="275"/>
            <ac:spMk id="4" creationId="{77BFF2DD-EC06-4440-9B21-76C7524F6D0C}"/>
          </ac:spMkLst>
        </pc:spChg>
        <pc:spChg chg="del">
          <ac:chgData name="Neyba Amezcua" userId="7c8040e4-9776-4d4e-8a76-fd8ae0d1117e" providerId="ADAL" clId="{32666E6D-F737-45AB-B762-D7810D783D7D}" dt="2021-05-11T01:03:09.936" v="617" actId="478"/>
          <ac:spMkLst>
            <pc:docMk/>
            <pc:sldMk cId="708976982" sldId="275"/>
            <ac:spMk id="5" creationId="{430B7655-7BAF-4C65-8B51-A16EB2E0D76F}"/>
          </ac:spMkLst>
        </pc:spChg>
        <pc:picChg chg="del">
          <ac:chgData name="Neyba Amezcua" userId="7c8040e4-9776-4d4e-8a76-fd8ae0d1117e" providerId="ADAL" clId="{32666E6D-F737-45AB-B762-D7810D783D7D}" dt="2021-05-11T01:03:04.947" v="616" actId="478"/>
          <ac:picMkLst>
            <pc:docMk/>
            <pc:sldMk cId="708976982" sldId="275"/>
            <ac:picMk id="6" creationId="{F06F6E3B-A979-4449-BC57-517936DB9EEC}"/>
          </ac:picMkLst>
        </pc:picChg>
      </pc:sldChg>
      <pc:sldChg chg="addSp delSp modSp mod delAnim">
        <pc:chgData name="Neyba Amezcua" userId="7c8040e4-9776-4d4e-8a76-fd8ae0d1117e" providerId="ADAL" clId="{32666E6D-F737-45AB-B762-D7810D783D7D}" dt="2021-05-11T01:40:56.776" v="1895" actId="14100"/>
        <pc:sldMkLst>
          <pc:docMk/>
          <pc:sldMk cId="3768624148" sldId="276"/>
        </pc:sldMkLst>
        <pc:spChg chg="mod">
          <ac:chgData name="Neyba Amezcua" userId="7c8040e4-9776-4d4e-8a76-fd8ae0d1117e" providerId="ADAL" clId="{32666E6D-F737-45AB-B762-D7810D783D7D}" dt="2021-05-11T01:40:36.307" v="1891" actId="14100"/>
          <ac:spMkLst>
            <pc:docMk/>
            <pc:sldMk cId="3768624148" sldId="276"/>
            <ac:spMk id="2" creationId="{00000000-0000-0000-0000-000000000000}"/>
          </ac:spMkLst>
        </pc:spChg>
        <pc:spChg chg="add del mod">
          <ac:chgData name="Neyba Amezcua" userId="7c8040e4-9776-4d4e-8a76-fd8ae0d1117e" providerId="ADAL" clId="{32666E6D-F737-45AB-B762-D7810D783D7D}" dt="2021-05-11T01:40:56.776" v="1895" actId="14100"/>
          <ac:spMkLst>
            <pc:docMk/>
            <pc:sldMk cId="3768624148" sldId="276"/>
            <ac:spMk id="3" creationId="{70484A24-81C6-4247-B2BD-1CDFAF3F2716}"/>
          </ac:spMkLst>
        </pc:spChg>
        <pc:spChg chg="del mod">
          <ac:chgData name="Neyba Amezcua" userId="7c8040e4-9776-4d4e-8a76-fd8ae0d1117e" providerId="ADAL" clId="{32666E6D-F737-45AB-B762-D7810D783D7D}" dt="2021-05-11T01:39:36.958" v="1830" actId="478"/>
          <ac:spMkLst>
            <pc:docMk/>
            <pc:sldMk cId="3768624148" sldId="276"/>
            <ac:spMk id="4" creationId="{77BFF2DD-EC06-4440-9B21-76C7524F6D0C}"/>
          </ac:spMkLst>
        </pc:spChg>
        <pc:spChg chg="del">
          <ac:chgData name="Neyba Amezcua" userId="7c8040e4-9776-4d4e-8a76-fd8ae0d1117e" providerId="ADAL" clId="{32666E6D-F737-45AB-B762-D7810D783D7D}" dt="2021-05-11T01:39:44.138" v="1832" actId="478"/>
          <ac:spMkLst>
            <pc:docMk/>
            <pc:sldMk cId="3768624148" sldId="276"/>
            <ac:spMk id="7" creationId="{BA3370E8-DCE0-4102-8DAB-5CAC672A09C6}"/>
          </ac:spMkLst>
        </pc:spChg>
        <pc:grpChg chg="del">
          <ac:chgData name="Neyba Amezcua" userId="7c8040e4-9776-4d4e-8a76-fd8ae0d1117e" providerId="ADAL" clId="{32666E6D-F737-45AB-B762-D7810D783D7D}" dt="2021-05-11T01:39:31.880" v="1828" actId="478"/>
          <ac:grpSpMkLst>
            <pc:docMk/>
            <pc:sldMk cId="3768624148" sldId="276"/>
            <ac:grpSpMk id="15" creationId="{D9C0BFEF-1BFB-4DB2-BEDF-228527CE6637}"/>
          </ac:grpSpMkLst>
        </pc:grpChg>
        <pc:picChg chg="del">
          <ac:chgData name="Neyba Amezcua" userId="7c8040e4-9776-4d4e-8a76-fd8ae0d1117e" providerId="ADAL" clId="{32666E6D-F737-45AB-B762-D7810D783D7D}" dt="2021-05-11T01:39:40.781" v="1831" actId="478"/>
          <ac:picMkLst>
            <pc:docMk/>
            <pc:sldMk cId="3768624148" sldId="276"/>
            <ac:picMk id="6" creationId="{F06F6E3B-A979-4449-BC57-517936DB9EEC}"/>
          </ac:picMkLst>
        </pc:picChg>
      </pc:sldChg>
      <pc:sldChg chg="del">
        <pc:chgData name="Neyba Amezcua" userId="7c8040e4-9776-4d4e-8a76-fd8ae0d1117e" providerId="ADAL" clId="{32666E6D-F737-45AB-B762-D7810D783D7D}" dt="2021-05-11T00:55:42.477" v="358" actId="47"/>
        <pc:sldMkLst>
          <pc:docMk/>
          <pc:sldMk cId="3437816176" sldId="278"/>
        </pc:sldMkLst>
      </pc:sldChg>
      <pc:sldChg chg="delSp mod delAnim">
        <pc:chgData name="Neyba Amezcua" userId="7c8040e4-9776-4d4e-8a76-fd8ae0d1117e" providerId="ADAL" clId="{32666E6D-F737-45AB-B762-D7810D783D7D}" dt="2021-05-11T01:08:35.349" v="961" actId="478"/>
        <pc:sldMkLst>
          <pc:docMk/>
          <pc:sldMk cId="1757754046" sldId="280"/>
        </pc:sldMkLst>
        <pc:grpChg chg="del">
          <ac:chgData name="Neyba Amezcua" userId="7c8040e4-9776-4d4e-8a76-fd8ae0d1117e" providerId="ADAL" clId="{32666E6D-F737-45AB-B762-D7810D783D7D}" dt="2021-05-11T01:08:33.083" v="960" actId="478"/>
          <ac:grpSpMkLst>
            <pc:docMk/>
            <pc:sldMk cId="1757754046" sldId="280"/>
            <ac:grpSpMk id="16" creationId="{2755F107-29A9-4576-A641-E26236AAE59B}"/>
          </ac:grpSpMkLst>
        </pc:grpChg>
        <pc:picChg chg="del">
          <ac:chgData name="Neyba Amezcua" userId="7c8040e4-9776-4d4e-8a76-fd8ae0d1117e" providerId="ADAL" clId="{32666E6D-F737-45AB-B762-D7810D783D7D}" dt="2021-05-11T01:08:35.349" v="961" actId="478"/>
          <ac:picMkLst>
            <pc:docMk/>
            <pc:sldMk cId="1757754046" sldId="280"/>
            <ac:picMk id="7" creationId="{29E12A9A-617B-4499-B72A-1CACF10345D0}"/>
          </ac:picMkLst>
        </pc:picChg>
      </pc:sldChg>
      <pc:sldChg chg="addSp delSp modSp">
        <pc:chgData name="Neyba Amezcua" userId="7c8040e4-9776-4d4e-8a76-fd8ae0d1117e" providerId="ADAL" clId="{32666E6D-F737-45AB-B762-D7810D783D7D}" dt="2021-05-11T01:23:19.654" v="1365"/>
        <pc:sldMkLst>
          <pc:docMk/>
          <pc:sldMk cId="4140162627" sldId="284"/>
        </pc:sldMkLst>
        <pc:spChg chg="add del mod">
          <ac:chgData name="Neyba Amezcua" userId="7c8040e4-9776-4d4e-8a76-fd8ae0d1117e" providerId="ADAL" clId="{32666E6D-F737-45AB-B762-D7810D783D7D}" dt="2021-05-11T01:23:19.654" v="1365"/>
          <ac:spMkLst>
            <pc:docMk/>
            <pc:sldMk cId="4140162627" sldId="284"/>
            <ac:spMk id="3" creationId="{CDEE95E6-A777-4AA9-8A07-B3E77FBA22D8}"/>
          </ac:spMkLst>
        </pc:spChg>
      </pc:sldChg>
      <pc:sldChg chg="delSp mod">
        <pc:chgData name="Neyba Amezcua" userId="7c8040e4-9776-4d4e-8a76-fd8ae0d1117e" providerId="ADAL" clId="{32666E6D-F737-45AB-B762-D7810D783D7D}" dt="2021-05-11T00:55:34.007" v="357" actId="478"/>
        <pc:sldMkLst>
          <pc:docMk/>
          <pc:sldMk cId="2735245572" sldId="285"/>
        </pc:sldMkLst>
        <pc:picChg chg="del">
          <ac:chgData name="Neyba Amezcua" userId="7c8040e4-9776-4d4e-8a76-fd8ae0d1117e" providerId="ADAL" clId="{32666E6D-F737-45AB-B762-D7810D783D7D}" dt="2021-05-11T00:55:34.007" v="357" actId="478"/>
          <ac:picMkLst>
            <pc:docMk/>
            <pc:sldMk cId="2735245572" sldId="285"/>
            <ac:picMk id="3" creationId="{C8CE79A9-8047-487E-9B30-165FE72C9BF4}"/>
          </ac:picMkLst>
        </pc:picChg>
      </pc:sldChg>
      <pc:sldChg chg="addSp delSp modSp mod setBg">
        <pc:chgData name="Neyba Amezcua" userId="7c8040e4-9776-4d4e-8a76-fd8ae0d1117e" providerId="ADAL" clId="{32666E6D-F737-45AB-B762-D7810D783D7D}" dt="2021-05-11T01:17:55.303" v="1338" actId="26606"/>
        <pc:sldMkLst>
          <pc:docMk/>
          <pc:sldMk cId="2027158282" sldId="286"/>
        </pc:sldMkLst>
        <pc:spChg chg="mod">
          <ac:chgData name="Neyba Amezcua" userId="7c8040e4-9776-4d4e-8a76-fd8ae0d1117e" providerId="ADAL" clId="{32666E6D-F737-45AB-B762-D7810D783D7D}" dt="2021-05-11T01:17:55.303" v="1338" actId="26606"/>
          <ac:spMkLst>
            <pc:docMk/>
            <pc:sldMk cId="2027158282" sldId="286"/>
            <ac:spMk id="2" creationId="{804066CC-EE1A-426F-AC73-B7EE2B38C694}"/>
          </ac:spMkLst>
        </pc:spChg>
        <pc:spChg chg="mod">
          <ac:chgData name="Neyba Amezcua" userId="7c8040e4-9776-4d4e-8a76-fd8ae0d1117e" providerId="ADAL" clId="{32666E6D-F737-45AB-B762-D7810D783D7D}" dt="2021-05-11T01:17:55.303" v="1338" actId="26606"/>
          <ac:spMkLst>
            <pc:docMk/>
            <pc:sldMk cId="2027158282" sldId="286"/>
            <ac:spMk id="4" creationId="{F7349CC6-2C07-481F-ABED-9F2B541D9504}"/>
          </ac:spMkLst>
        </pc:spChg>
        <pc:spChg chg="add del">
          <ac:chgData name="Neyba Amezcua" userId="7c8040e4-9776-4d4e-8a76-fd8ae0d1117e" providerId="ADAL" clId="{32666E6D-F737-45AB-B762-D7810D783D7D}" dt="2021-05-11T01:17:55.303" v="1338" actId="26606"/>
          <ac:spMkLst>
            <pc:docMk/>
            <pc:sldMk cId="2027158282" sldId="286"/>
            <ac:spMk id="9" creationId="{C33976D1-3430-450C-A978-87A9A6E8E71F}"/>
          </ac:spMkLst>
        </pc:spChg>
        <pc:spChg chg="add del">
          <ac:chgData name="Neyba Amezcua" userId="7c8040e4-9776-4d4e-8a76-fd8ae0d1117e" providerId="ADAL" clId="{32666E6D-F737-45AB-B762-D7810D783D7D}" dt="2021-05-11T01:17:55.303" v="1338" actId="26606"/>
          <ac:spMkLst>
            <pc:docMk/>
            <pc:sldMk cId="2027158282" sldId="286"/>
            <ac:spMk id="11" creationId="{7D6AAC78-7D86-415A-ADC1-2B474807960C}"/>
          </ac:spMkLst>
        </pc:spChg>
        <pc:spChg chg="add del">
          <ac:chgData name="Neyba Amezcua" userId="7c8040e4-9776-4d4e-8a76-fd8ae0d1117e" providerId="ADAL" clId="{32666E6D-F737-45AB-B762-D7810D783D7D}" dt="2021-05-11T01:17:55.303" v="1338" actId="26606"/>
          <ac:spMkLst>
            <pc:docMk/>
            <pc:sldMk cId="2027158282" sldId="286"/>
            <ac:spMk id="13" creationId="{F2A658D9-F185-44F1-BA33-D50320D1D078}"/>
          </ac:spMkLst>
        </pc:spChg>
      </pc:sldChg>
      <pc:sldChg chg="new del">
        <pc:chgData name="Neyba Amezcua" userId="7c8040e4-9776-4d4e-8a76-fd8ae0d1117e" providerId="ADAL" clId="{32666E6D-F737-45AB-B762-D7810D783D7D}" dt="2021-05-11T01:10:58.039" v="976" actId="2696"/>
        <pc:sldMkLst>
          <pc:docMk/>
          <pc:sldMk cId="928692722" sldId="287"/>
        </pc:sldMkLst>
      </pc:sldChg>
      <pc:sldChg chg="delSp add del setBg modAnim">
        <pc:chgData name="Neyba Amezcua" userId="7c8040e4-9776-4d4e-8a76-fd8ae0d1117e" providerId="ADAL" clId="{32666E6D-F737-45AB-B762-D7810D783D7D}" dt="2021-05-11T01:11:12.524" v="979" actId="47"/>
        <pc:sldMkLst>
          <pc:docMk/>
          <pc:sldMk cId="1755614288" sldId="287"/>
        </pc:sldMkLst>
        <pc:picChg chg="del">
          <ac:chgData name="Neyba Amezcua" userId="7c8040e4-9776-4d4e-8a76-fd8ae0d1117e" providerId="ADAL" clId="{32666E6D-F737-45AB-B762-D7810D783D7D}" dt="2021-05-11T01:11:10.154" v="978" actId="478"/>
          <ac:picMkLst>
            <pc:docMk/>
            <pc:sldMk cId="1755614288" sldId="287"/>
            <ac:picMk id="46082" creationId="{E09F5825-2EE5-4D04-B920-8821133C9C4E}"/>
          </ac:picMkLst>
        </pc:picChg>
      </pc:sldChg>
      <pc:sldChg chg="modSp new mod setBg">
        <pc:chgData name="Neyba Amezcua" userId="7c8040e4-9776-4d4e-8a76-fd8ae0d1117e" providerId="ADAL" clId="{32666E6D-F737-45AB-B762-D7810D783D7D}" dt="2021-05-11T01:15:48.209" v="1318" actId="20577"/>
        <pc:sldMkLst>
          <pc:docMk/>
          <pc:sldMk cId="2375776784" sldId="287"/>
        </pc:sldMkLst>
        <pc:spChg chg="mod">
          <ac:chgData name="Neyba Amezcua" userId="7c8040e4-9776-4d4e-8a76-fd8ae0d1117e" providerId="ADAL" clId="{32666E6D-F737-45AB-B762-D7810D783D7D}" dt="2021-05-11T01:15:34.798" v="1311" actId="1076"/>
          <ac:spMkLst>
            <pc:docMk/>
            <pc:sldMk cId="2375776784" sldId="287"/>
            <ac:spMk id="2" creationId="{BD982E2F-C172-43A3-9B2A-A91FC3AB3E4F}"/>
          </ac:spMkLst>
        </pc:spChg>
        <pc:spChg chg="mod">
          <ac:chgData name="Neyba Amezcua" userId="7c8040e4-9776-4d4e-8a76-fd8ae0d1117e" providerId="ADAL" clId="{32666E6D-F737-45AB-B762-D7810D783D7D}" dt="2021-05-11T01:15:48.209" v="1318" actId="20577"/>
          <ac:spMkLst>
            <pc:docMk/>
            <pc:sldMk cId="2375776784" sldId="287"/>
            <ac:spMk id="3" creationId="{86A5AA24-387F-43BD-B48F-BC8899C8A089}"/>
          </ac:spMkLst>
        </pc:spChg>
      </pc:sldChg>
      <pc:sldChg chg="addSp modSp add mod setBg modAnim">
        <pc:chgData name="Neyba Amezcua" userId="7c8040e4-9776-4d4e-8a76-fd8ae0d1117e" providerId="ADAL" clId="{32666E6D-F737-45AB-B762-D7810D783D7D}" dt="2021-05-11T01:24:30.627" v="1381"/>
        <pc:sldMkLst>
          <pc:docMk/>
          <pc:sldMk cId="1699187876" sldId="288"/>
        </pc:sldMkLst>
        <pc:spChg chg="mod">
          <ac:chgData name="Neyba Amezcua" userId="7c8040e4-9776-4d4e-8a76-fd8ae0d1117e" providerId="ADAL" clId="{32666E6D-F737-45AB-B762-D7810D783D7D}" dt="2021-05-11T01:16:42.678" v="1323" actId="5793"/>
          <ac:spMkLst>
            <pc:docMk/>
            <pc:sldMk cId="1699187876" sldId="288"/>
            <ac:spMk id="3" creationId="{86A5AA24-387F-43BD-B48F-BC8899C8A089}"/>
          </ac:spMkLst>
        </pc:spChg>
        <pc:spChg chg="add mod">
          <ac:chgData name="Neyba Amezcua" userId="7c8040e4-9776-4d4e-8a76-fd8ae0d1117e" providerId="ADAL" clId="{32666E6D-F737-45AB-B762-D7810D783D7D}" dt="2021-05-11T01:21:25.751" v="1357" actId="14100"/>
          <ac:spMkLst>
            <pc:docMk/>
            <pc:sldMk cId="1699187876" sldId="288"/>
            <ac:spMk id="4" creationId="{3A9A69EF-DD2B-42A4-AA2C-6F59E41CF6C3}"/>
          </ac:spMkLst>
        </pc:spChg>
      </pc:sldChg>
      <pc:sldChg chg="new del">
        <pc:chgData name="Neyba Amezcua" userId="7c8040e4-9776-4d4e-8a76-fd8ae0d1117e" providerId="ADAL" clId="{32666E6D-F737-45AB-B762-D7810D783D7D}" dt="2021-05-11T01:16:06.448" v="1320" actId="47"/>
        <pc:sldMkLst>
          <pc:docMk/>
          <pc:sldMk cId="4198502108" sldId="288"/>
        </pc:sldMkLst>
      </pc:sldChg>
      <pc:sldChg chg="add setBg">
        <pc:chgData name="Neyba Amezcua" userId="7c8040e4-9776-4d4e-8a76-fd8ae0d1117e" providerId="ADAL" clId="{32666E6D-F737-45AB-B762-D7810D783D7D}" dt="2021-05-11T01:17:38.581" v="1336"/>
        <pc:sldMkLst>
          <pc:docMk/>
          <pc:sldMk cId="321527005" sldId="289"/>
        </pc:sldMkLst>
      </pc:sldChg>
      <pc:sldChg chg="modSp add mod modAnim">
        <pc:chgData name="Neyba Amezcua" userId="7c8040e4-9776-4d4e-8a76-fd8ae0d1117e" providerId="ADAL" clId="{32666E6D-F737-45AB-B762-D7810D783D7D}" dt="2021-05-11T01:39:22.579" v="1827" actId="2711"/>
        <pc:sldMkLst>
          <pc:docMk/>
          <pc:sldMk cId="1179170476" sldId="290"/>
        </pc:sldMkLst>
        <pc:spChg chg="mod">
          <ac:chgData name="Neyba Amezcua" userId="7c8040e4-9776-4d4e-8a76-fd8ae0d1117e" providerId="ADAL" clId="{32666E6D-F737-45AB-B762-D7810D783D7D}" dt="2021-05-11T01:39:22.579" v="1827" actId="2711"/>
          <ac:spMkLst>
            <pc:docMk/>
            <pc:sldMk cId="1179170476" sldId="290"/>
            <ac:spMk id="4" creationId="{3A9A69EF-DD2B-42A4-AA2C-6F59E41CF6C3}"/>
          </ac:spMkLst>
        </pc:spChg>
      </pc:sldChg>
      <pc:sldChg chg="modSp add mod modAnim">
        <pc:chgData name="Neyba Amezcua" userId="7c8040e4-9776-4d4e-8a76-fd8ae0d1117e" providerId="ADAL" clId="{32666E6D-F737-45AB-B762-D7810D783D7D}" dt="2021-05-11T01:24:04.122" v="1376" actId="122"/>
        <pc:sldMkLst>
          <pc:docMk/>
          <pc:sldMk cId="1280783544" sldId="291"/>
        </pc:sldMkLst>
        <pc:spChg chg="mod">
          <ac:chgData name="Neyba Amezcua" userId="7c8040e4-9776-4d4e-8a76-fd8ae0d1117e" providerId="ADAL" clId="{32666E6D-F737-45AB-B762-D7810D783D7D}" dt="2021-05-11T01:24:04.122" v="1376" actId="122"/>
          <ac:spMkLst>
            <pc:docMk/>
            <pc:sldMk cId="1280783544" sldId="291"/>
            <ac:spMk id="4" creationId="{3A9A69EF-DD2B-42A4-AA2C-6F59E41CF6C3}"/>
          </ac:spMkLst>
        </pc:spChg>
      </pc:sldChg>
      <pc:sldChg chg="addSp delSp modSp add mod">
        <pc:chgData name="Neyba Amezcua" userId="7c8040e4-9776-4d4e-8a76-fd8ae0d1117e" providerId="ADAL" clId="{32666E6D-F737-45AB-B762-D7810D783D7D}" dt="2021-05-11T01:30:34.244" v="1509" actId="20577"/>
        <pc:sldMkLst>
          <pc:docMk/>
          <pc:sldMk cId="1811687732" sldId="292"/>
        </pc:sldMkLst>
        <pc:spChg chg="del mod">
          <ac:chgData name="Neyba Amezcua" userId="7c8040e4-9776-4d4e-8a76-fd8ae0d1117e" providerId="ADAL" clId="{32666E6D-F737-45AB-B762-D7810D783D7D}" dt="2021-05-11T01:27:44.110" v="1405" actId="478"/>
          <ac:spMkLst>
            <pc:docMk/>
            <pc:sldMk cId="1811687732" sldId="292"/>
            <ac:spMk id="2" creationId="{BD982E2F-C172-43A3-9B2A-A91FC3AB3E4F}"/>
          </ac:spMkLst>
        </pc:spChg>
        <pc:spChg chg="mod">
          <ac:chgData name="Neyba Amezcua" userId="7c8040e4-9776-4d4e-8a76-fd8ae0d1117e" providerId="ADAL" clId="{32666E6D-F737-45AB-B762-D7810D783D7D}" dt="2021-05-11T01:30:10.335" v="1486" actId="5793"/>
          <ac:spMkLst>
            <pc:docMk/>
            <pc:sldMk cId="1811687732" sldId="292"/>
            <ac:spMk id="4" creationId="{3A9A69EF-DD2B-42A4-AA2C-6F59E41CF6C3}"/>
          </ac:spMkLst>
        </pc:spChg>
        <pc:spChg chg="add mod">
          <ac:chgData name="Neyba Amezcua" userId="7c8040e4-9776-4d4e-8a76-fd8ae0d1117e" providerId="ADAL" clId="{32666E6D-F737-45AB-B762-D7810D783D7D}" dt="2021-05-11T01:30:34.244" v="1509" actId="20577"/>
          <ac:spMkLst>
            <pc:docMk/>
            <pc:sldMk cId="1811687732" sldId="292"/>
            <ac:spMk id="5" creationId="{F76D5823-F998-47BB-A889-B1289CA3EA1B}"/>
          </ac:spMkLst>
        </pc:spChg>
      </pc:sldChg>
      <pc:sldChg chg="modSp add mod">
        <pc:chgData name="Neyba Amezcua" userId="7c8040e4-9776-4d4e-8a76-fd8ae0d1117e" providerId="ADAL" clId="{32666E6D-F737-45AB-B762-D7810D783D7D}" dt="2021-05-11T01:38:23.338" v="1825" actId="6549"/>
        <pc:sldMkLst>
          <pc:docMk/>
          <pc:sldMk cId="1817945387" sldId="293"/>
        </pc:sldMkLst>
        <pc:spChg chg="mod">
          <ac:chgData name="Neyba Amezcua" userId="7c8040e4-9776-4d4e-8a76-fd8ae0d1117e" providerId="ADAL" clId="{32666E6D-F737-45AB-B762-D7810D783D7D}" dt="2021-05-11T01:38:23.338" v="1825" actId="6549"/>
          <ac:spMkLst>
            <pc:docMk/>
            <pc:sldMk cId="1817945387" sldId="293"/>
            <ac:spMk id="4" creationId="{3A9A69EF-DD2B-42A4-AA2C-6F59E41CF6C3}"/>
          </ac:spMkLst>
        </pc:spChg>
      </pc:sldChg>
      <pc:sldChg chg="addSp delSp modSp mod">
        <pc:chgData name="Neyba Amezcua" userId="7c8040e4-9776-4d4e-8a76-fd8ae0d1117e" providerId="ADAL" clId="{32666E6D-F737-45AB-B762-D7810D783D7D}" dt="2021-05-12T00:07:44.232" v="2233" actId="1076"/>
        <pc:sldMkLst>
          <pc:docMk/>
          <pc:sldMk cId="1782087721" sldId="294"/>
        </pc:sldMkLst>
        <pc:spChg chg="mod">
          <ac:chgData name="Neyba Amezcua" userId="7c8040e4-9776-4d4e-8a76-fd8ae0d1117e" providerId="ADAL" clId="{32666E6D-F737-45AB-B762-D7810D783D7D}" dt="2021-05-12T00:06:56.252" v="2228" actId="1076"/>
          <ac:spMkLst>
            <pc:docMk/>
            <pc:sldMk cId="1782087721" sldId="294"/>
            <ac:spMk id="2" creationId="{00000000-0000-0000-0000-000000000000}"/>
          </ac:spMkLst>
        </pc:spChg>
        <pc:picChg chg="del">
          <ac:chgData name="Neyba Amezcua" userId="7c8040e4-9776-4d4e-8a76-fd8ae0d1117e" providerId="ADAL" clId="{32666E6D-F737-45AB-B762-D7810D783D7D}" dt="2021-05-12T00:07:31.452" v="2230" actId="478"/>
          <ac:picMkLst>
            <pc:docMk/>
            <pc:sldMk cId="1782087721" sldId="294"/>
            <ac:picMk id="5" creationId="{01033E87-458F-4D36-9440-B89F2A9627ED}"/>
          </ac:picMkLst>
        </pc:picChg>
        <pc:picChg chg="del">
          <ac:chgData name="Neyba Amezcua" userId="7c8040e4-9776-4d4e-8a76-fd8ae0d1117e" providerId="ADAL" clId="{32666E6D-F737-45AB-B762-D7810D783D7D}" dt="2021-05-12T00:07:29.612" v="2229" actId="478"/>
          <ac:picMkLst>
            <pc:docMk/>
            <pc:sldMk cId="1782087721" sldId="294"/>
            <ac:picMk id="6" creationId="{F2C35760-84FD-48FB-A171-0DDF51ADDD70}"/>
          </ac:picMkLst>
        </pc:picChg>
        <pc:picChg chg="add mod">
          <ac:chgData name="Neyba Amezcua" userId="7c8040e4-9776-4d4e-8a76-fd8ae0d1117e" providerId="ADAL" clId="{32666E6D-F737-45AB-B762-D7810D783D7D}" dt="2021-05-12T00:07:44.232" v="2233" actId="1076"/>
          <ac:picMkLst>
            <pc:docMk/>
            <pc:sldMk cId="1782087721" sldId="294"/>
            <ac:picMk id="7" creationId="{177E9B28-25C3-4629-A346-089BC91247E3}"/>
          </ac:picMkLst>
        </pc:picChg>
      </pc:sldChg>
      <pc:sldChg chg="addSp delSp modSp mod">
        <pc:chgData name="Neyba Amezcua" userId="7c8040e4-9776-4d4e-8a76-fd8ae0d1117e" providerId="ADAL" clId="{32666E6D-F737-45AB-B762-D7810D783D7D}" dt="2021-05-11T23:32:12.460" v="2225" actId="1076"/>
        <pc:sldMkLst>
          <pc:docMk/>
          <pc:sldMk cId="3051536448" sldId="295"/>
        </pc:sldMkLst>
        <pc:spChg chg="mod">
          <ac:chgData name="Neyba Amezcua" userId="7c8040e4-9776-4d4e-8a76-fd8ae0d1117e" providerId="ADAL" clId="{32666E6D-F737-45AB-B762-D7810D783D7D}" dt="2021-05-11T23:32:12.460" v="2225" actId="1076"/>
          <ac:spMkLst>
            <pc:docMk/>
            <pc:sldMk cId="3051536448" sldId="295"/>
            <ac:spMk id="2" creationId="{00000000-0000-0000-0000-000000000000}"/>
          </ac:spMkLst>
        </pc:spChg>
        <pc:picChg chg="del">
          <ac:chgData name="Neyba Amezcua" userId="7c8040e4-9776-4d4e-8a76-fd8ae0d1117e" providerId="ADAL" clId="{32666E6D-F737-45AB-B762-D7810D783D7D}" dt="2021-05-11T23:26:27.102" v="2164" actId="478"/>
          <ac:picMkLst>
            <pc:docMk/>
            <pc:sldMk cId="3051536448" sldId="295"/>
            <ac:picMk id="4" creationId="{CD16D15A-B4C1-4CE4-9592-08DA98CCF036}"/>
          </ac:picMkLst>
        </pc:picChg>
        <pc:picChg chg="add del mod">
          <ac:chgData name="Neyba Amezcua" userId="7c8040e4-9776-4d4e-8a76-fd8ae0d1117e" providerId="ADAL" clId="{32666E6D-F737-45AB-B762-D7810D783D7D}" dt="2021-05-11T23:18:43.330" v="2129" actId="478"/>
          <ac:picMkLst>
            <pc:docMk/>
            <pc:sldMk cId="3051536448" sldId="295"/>
            <ac:picMk id="5" creationId="{FCCA622C-BAC2-4513-99FC-1A8383CCE32E}"/>
          </ac:picMkLst>
        </pc:picChg>
        <pc:picChg chg="del">
          <ac:chgData name="Neyba Amezcua" userId="7c8040e4-9776-4d4e-8a76-fd8ae0d1117e" providerId="ADAL" clId="{32666E6D-F737-45AB-B762-D7810D783D7D}" dt="2021-05-11T23:26:26.182" v="2163" actId="478"/>
          <ac:picMkLst>
            <pc:docMk/>
            <pc:sldMk cId="3051536448" sldId="295"/>
            <ac:picMk id="6" creationId="{F2C35760-84FD-48FB-A171-0DDF51ADDD70}"/>
          </ac:picMkLst>
        </pc:picChg>
        <pc:picChg chg="add del mod">
          <ac:chgData name="Neyba Amezcua" userId="7c8040e4-9776-4d4e-8a76-fd8ae0d1117e" providerId="ADAL" clId="{32666E6D-F737-45AB-B762-D7810D783D7D}" dt="2021-05-11T23:19:13.947" v="2137" actId="478"/>
          <ac:picMkLst>
            <pc:docMk/>
            <pc:sldMk cId="3051536448" sldId="295"/>
            <ac:picMk id="8" creationId="{2B1E113A-910C-4A47-A569-F59F9801F28D}"/>
          </ac:picMkLst>
        </pc:picChg>
        <pc:picChg chg="add del mod">
          <ac:chgData name="Neyba Amezcua" userId="7c8040e4-9776-4d4e-8a76-fd8ae0d1117e" providerId="ADAL" clId="{32666E6D-F737-45AB-B762-D7810D783D7D}" dt="2021-05-11T23:19:23.616" v="2140" actId="478"/>
          <ac:picMkLst>
            <pc:docMk/>
            <pc:sldMk cId="3051536448" sldId="295"/>
            <ac:picMk id="10" creationId="{F24DF96D-83C0-4A0A-A7DE-C5525225EC69}"/>
          </ac:picMkLst>
        </pc:picChg>
        <pc:picChg chg="add del mod">
          <ac:chgData name="Neyba Amezcua" userId="7c8040e4-9776-4d4e-8a76-fd8ae0d1117e" providerId="ADAL" clId="{32666E6D-F737-45AB-B762-D7810D783D7D}" dt="2021-05-11T23:21:38.406" v="2145" actId="478"/>
          <ac:picMkLst>
            <pc:docMk/>
            <pc:sldMk cId="3051536448" sldId="295"/>
            <ac:picMk id="12" creationId="{5E9E9189-A8FD-4ABC-A698-8BDA855BEDDF}"/>
          </ac:picMkLst>
        </pc:picChg>
        <pc:picChg chg="add del mod">
          <ac:chgData name="Neyba Amezcua" userId="7c8040e4-9776-4d4e-8a76-fd8ae0d1117e" providerId="ADAL" clId="{32666E6D-F737-45AB-B762-D7810D783D7D}" dt="2021-05-11T23:23:01.326" v="2151" actId="478"/>
          <ac:picMkLst>
            <pc:docMk/>
            <pc:sldMk cId="3051536448" sldId="295"/>
            <ac:picMk id="14" creationId="{A2939C78-FF31-40A3-A9FF-0346AD9E2605}"/>
          </ac:picMkLst>
        </pc:picChg>
        <pc:picChg chg="add mod">
          <ac:chgData name="Neyba Amezcua" userId="7c8040e4-9776-4d4e-8a76-fd8ae0d1117e" providerId="ADAL" clId="{32666E6D-F737-45AB-B762-D7810D783D7D}" dt="2021-05-11T23:32:08.804" v="2224" actId="14100"/>
          <ac:picMkLst>
            <pc:docMk/>
            <pc:sldMk cId="3051536448" sldId="295"/>
            <ac:picMk id="16" creationId="{0D3B3EC6-11BB-4CF8-8E6F-DB6105F2692E}"/>
          </ac:picMkLst>
        </pc:picChg>
      </pc:sldChg>
      <pc:sldChg chg="modSp modAnim">
        <pc:chgData name="Neyba Amezcua" userId="7c8040e4-9776-4d4e-8a76-fd8ae0d1117e" providerId="ADAL" clId="{32666E6D-F737-45AB-B762-D7810D783D7D}" dt="2021-05-11T20:41:10.638" v="2126" actId="255"/>
        <pc:sldMkLst>
          <pc:docMk/>
          <pc:sldMk cId="2833871865" sldId="304"/>
        </pc:sldMkLst>
        <pc:spChg chg="mod">
          <ac:chgData name="Neyba Amezcua" userId="7c8040e4-9776-4d4e-8a76-fd8ae0d1117e" providerId="ADAL" clId="{32666E6D-F737-45AB-B762-D7810D783D7D}" dt="2021-05-11T20:41:10.638" v="2126" actId="255"/>
          <ac:spMkLst>
            <pc:docMk/>
            <pc:sldMk cId="2833871865" sldId="304"/>
            <ac:spMk id="4" creationId="{3A9A69EF-DD2B-42A4-AA2C-6F59E41CF6C3}"/>
          </ac:spMkLst>
        </pc:spChg>
      </pc:sldChg>
      <pc:sldChg chg="modSp">
        <pc:chgData name="Neyba Amezcua" userId="7c8040e4-9776-4d4e-8a76-fd8ae0d1117e" providerId="ADAL" clId="{32666E6D-F737-45AB-B762-D7810D783D7D}" dt="2021-05-11T20:17:00.792" v="1999" actId="20577"/>
        <pc:sldMkLst>
          <pc:docMk/>
          <pc:sldMk cId="1420951974" sldId="306"/>
        </pc:sldMkLst>
        <pc:spChg chg="mod">
          <ac:chgData name="Neyba Amezcua" userId="7c8040e4-9776-4d4e-8a76-fd8ae0d1117e" providerId="ADAL" clId="{32666E6D-F737-45AB-B762-D7810D783D7D}" dt="2021-05-11T20:17:00.792" v="1999" actId="20577"/>
          <ac:spMkLst>
            <pc:docMk/>
            <pc:sldMk cId="1420951974" sldId="306"/>
            <ac:spMk id="5" creationId="{95B4CC3A-C147-42EE-B892-50C2B27858CF}"/>
          </ac:spMkLst>
        </pc:spChg>
      </pc:sldChg>
      <pc:sldChg chg="addSp modSp mod modAnim">
        <pc:chgData name="Neyba Amezcua" userId="7c8040e4-9776-4d4e-8a76-fd8ae0d1117e" providerId="ADAL" clId="{32666E6D-F737-45AB-B762-D7810D783D7D}" dt="2021-05-11T20:18:20.106" v="2006"/>
        <pc:sldMkLst>
          <pc:docMk/>
          <pc:sldMk cId="1561131472" sldId="307"/>
        </pc:sldMkLst>
        <pc:cxnChg chg="add mod">
          <ac:chgData name="Neyba Amezcua" userId="7c8040e4-9776-4d4e-8a76-fd8ae0d1117e" providerId="ADAL" clId="{32666E6D-F737-45AB-B762-D7810D783D7D}" dt="2021-05-11T20:17:47.274" v="2005" actId="14100"/>
          <ac:cxnSpMkLst>
            <pc:docMk/>
            <pc:sldMk cId="1561131472" sldId="307"/>
            <ac:cxnSpMk id="7" creationId="{F890535B-EE19-40F2-B5FD-8E652DBB1B20}"/>
          </ac:cxnSpMkLst>
        </pc:cxnChg>
      </pc:sldChg>
      <pc:sldChg chg="addSp delSp modSp mod modAnim">
        <pc:chgData name="Neyba Amezcua" userId="7c8040e4-9776-4d4e-8a76-fd8ae0d1117e" providerId="ADAL" clId="{32666E6D-F737-45AB-B762-D7810D783D7D}" dt="2021-05-11T20:30:01.938" v="2109"/>
        <pc:sldMkLst>
          <pc:docMk/>
          <pc:sldMk cId="3386727722" sldId="311"/>
        </pc:sldMkLst>
        <pc:spChg chg="add mod">
          <ac:chgData name="Neyba Amezcua" userId="7c8040e4-9776-4d4e-8a76-fd8ae0d1117e" providerId="ADAL" clId="{32666E6D-F737-45AB-B762-D7810D783D7D}" dt="2021-05-11T20:21:39.736" v="2015" actId="164"/>
          <ac:spMkLst>
            <pc:docMk/>
            <pc:sldMk cId="3386727722" sldId="311"/>
            <ac:spMk id="3" creationId="{3E8F3778-1799-4F43-9D39-0634CA4F6014}"/>
          </ac:spMkLst>
        </pc:spChg>
        <pc:spChg chg="add mod">
          <ac:chgData name="Neyba Amezcua" userId="7c8040e4-9776-4d4e-8a76-fd8ae0d1117e" providerId="ADAL" clId="{32666E6D-F737-45AB-B762-D7810D783D7D}" dt="2021-05-11T20:21:39.736" v="2015" actId="164"/>
          <ac:spMkLst>
            <pc:docMk/>
            <pc:sldMk cId="3386727722" sldId="311"/>
            <ac:spMk id="6" creationId="{D82A6FDD-715C-4F4B-BEFA-8453A1FAFE66}"/>
          </ac:spMkLst>
        </pc:spChg>
        <pc:spChg chg="add mod">
          <ac:chgData name="Neyba Amezcua" userId="7c8040e4-9776-4d4e-8a76-fd8ae0d1117e" providerId="ADAL" clId="{32666E6D-F737-45AB-B762-D7810D783D7D}" dt="2021-05-11T20:21:39.736" v="2015" actId="164"/>
          <ac:spMkLst>
            <pc:docMk/>
            <pc:sldMk cId="3386727722" sldId="311"/>
            <ac:spMk id="7" creationId="{A126CACE-AC54-44F8-BE25-D2F46571DC8D}"/>
          </ac:spMkLst>
        </pc:spChg>
        <pc:spChg chg="add mod">
          <ac:chgData name="Neyba Amezcua" userId="7c8040e4-9776-4d4e-8a76-fd8ae0d1117e" providerId="ADAL" clId="{32666E6D-F737-45AB-B762-D7810D783D7D}" dt="2021-05-11T20:22:53.715" v="2021" actId="208"/>
          <ac:spMkLst>
            <pc:docMk/>
            <pc:sldMk cId="3386727722" sldId="311"/>
            <ac:spMk id="9" creationId="{2CFAC737-350D-48D7-8A4B-2551422AD083}"/>
          </ac:spMkLst>
        </pc:spChg>
        <pc:spChg chg="add mod">
          <ac:chgData name="Neyba Amezcua" userId="7c8040e4-9776-4d4e-8a76-fd8ae0d1117e" providerId="ADAL" clId="{32666E6D-F737-45AB-B762-D7810D783D7D}" dt="2021-05-11T20:26:43.944" v="2087" actId="1076"/>
          <ac:spMkLst>
            <pc:docMk/>
            <pc:sldMk cId="3386727722" sldId="311"/>
            <ac:spMk id="12" creationId="{3920438B-3C4A-4819-A7C5-3E2B01F733E1}"/>
          </ac:spMkLst>
        </pc:spChg>
        <pc:spChg chg="add mod">
          <ac:chgData name="Neyba Amezcua" userId="7c8040e4-9776-4d4e-8a76-fd8ae0d1117e" providerId="ADAL" clId="{32666E6D-F737-45AB-B762-D7810D783D7D}" dt="2021-05-11T20:25:16.933" v="2060" actId="1076"/>
          <ac:spMkLst>
            <pc:docMk/>
            <pc:sldMk cId="3386727722" sldId="311"/>
            <ac:spMk id="13" creationId="{A0E5438E-567F-4794-B73D-54F8D888BE06}"/>
          </ac:spMkLst>
        </pc:spChg>
        <pc:spChg chg="add mod">
          <ac:chgData name="Neyba Amezcua" userId="7c8040e4-9776-4d4e-8a76-fd8ae0d1117e" providerId="ADAL" clId="{32666E6D-F737-45AB-B762-D7810D783D7D}" dt="2021-05-11T20:26:39.548" v="2086" actId="1076"/>
          <ac:spMkLst>
            <pc:docMk/>
            <pc:sldMk cId="3386727722" sldId="311"/>
            <ac:spMk id="14" creationId="{1EA10704-9E70-402A-B511-EAC3272DE174}"/>
          </ac:spMkLst>
        </pc:spChg>
        <pc:grpChg chg="add mod">
          <ac:chgData name="Neyba Amezcua" userId="7c8040e4-9776-4d4e-8a76-fd8ae0d1117e" providerId="ADAL" clId="{32666E6D-F737-45AB-B762-D7810D783D7D}" dt="2021-05-11T20:22:04.526" v="2018" actId="1076"/>
          <ac:grpSpMkLst>
            <pc:docMk/>
            <pc:sldMk cId="3386727722" sldId="311"/>
            <ac:grpSpMk id="8" creationId="{722B84CC-135B-4321-A8BF-A5A41C596BD4}"/>
          </ac:grpSpMkLst>
        </pc:grpChg>
        <pc:picChg chg="del mod">
          <ac:chgData name="Neyba Amezcua" userId="7c8040e4-9776-4d4e-8a76-fd8ae0d1117e" providerId="ADAL" clId="{32666E6D-F737-45AB-B762-D7810D783D7D}" dt="2021-05-11T20:22:01.048" v="2017" actId="478"/>
          <ac:picMkLst>
            <pc:docMk/>
            <pc:sldMk cId="3386727722" sldId="311"/>
            <ac:picMk id="4" creationId="{1431B2AA-31E2-49BA-AD69-1BCAC11AF908}"/>
          </ac:picMkLst>
        </pc:picChg>
        <pc:picChg chg="add mod">
          <ac:chgData name="Neyba Amezcua" userId="7c8040e4-9776-4d4e-8a76-fd8ae0d1117e" providerId="ADAL" clId="{32666E6D-F737-45AB-B762-D7810D783D7D}" dt="2021-05-11T20:21:39.736" v="2015" actId="164"/>
          <ac:picMkLst>
            <pc:docMk/>
            <pc:sldMk cId="3386727722" sldId="311"/>
            <ac:picMk id="5" creationId="{F12C9384-DD48-4A52-A805-35FEB38D5E91}"/>
          </ac:picMkLst>
        </pc:picChg>
        <pc:cxnChg chg="add mod">
          <ac:chgData name="Neyba Amezcua" userId="7c8040e4-9776-4d4e-8a76-fd8ae0d1117e" providerId="ADAL" clId="{32666E6D-F737-45AB-B762-D7810D783D7D}" dt="2021-05-11T20:24:06.071" v="2026" actId="1582"/>
          <ac:cxnSpMkLst>
            <pc:docMk/>
            <pc:sldMk cId="3386727722" sldId="311"/>
            <ac:cxnSpMk id="11" creationId="{FB1EEAB7-6B5D-4B0F-85C6-FE26D72DECD2}"/>
          </ac:cxnSpMkLst>
        </pc:cxnChg>
        <pc:cxnChg chg="add mod">
          <ac:chgData name="Neyba Amezcua" userId="7c8040e4-9776-4d4e-8a76-fd8ae0d1117e" providerId="ADAL" clId="{32666E6D-F737-45AB-B762-D7810D783D7D}" dt="2021-05-11T20:29:29.903" v="2104" actId="1076"/>
          <ac:cxnSpMkLst>
            <pc:docMk/>
            <pc:sldMk cId="3386727722" sldId="311"/>
            <ac:cxnSpMk id="16" creationId="{A379EE8E-5B05-476B-8457-75E24D812F42}"/>
          </ac:cxnSpMkLst>
        </pc:cxnChg>
        <pc:cxnChg chg="add mod">
          <ac:chgData name="Neyba Amezcua" userId="7c8040e4-9776-4d4e-8a76-fd8ae0d1117e" providerId="ADAL" clId="{32666E6D-F737-45AB-B762-D7810D783D7D}" dt="2021-05-11T20:29:02.302" v="2101" actId="14100"/>
          <ac:cxnSpMkLst>
            <pc:docMk/>
            <pc:sldMk cId="3386727722" sldId="311"/>
            <ac:cxnSpMk id="19" creationId="{E572DAE1-D123-4624-9F00-F760734AC55E}"/>
          </ac:cxnSpMkLst>
        </pc:cxnChg>
      </pc:sldChg>
      <pc:sldChg chg="addSp delSp modSp add del mod delAnim">
        <pc:chgData name="Neyba Amezcua" userId="7c8040e4-9776-4d4e-8a76-fd8ae0d1117e" providerId="ADAL" clId="{32666E6D-F737-45AB-B762-D7810D783D7D}" dt="2021-05-12T00:09:05.902" v="2235" actId="47"/>
        <pc:sldMkLst>
          <pc:docMk/>
          <pc:sldMk cId="3428715799" sldId="316"/>
        </pc:sldMkLst>
        <pc:spChg chg="del">
          <ac:chgData name="Neyba Amezcua" userId="7c8040e4-9776-4d4e-8a76-fd8ae0d1117e" providerId="ADAL" clId="{32666E6D-F737-45AB-B762-D7810D783D7D}" dt="2021-05-11T23:28:50.244" v="2169" actId="478"/>
          <ac:spMkLst>
            <pc:docMk/>
            <pc:sldMk cId="3428715799" sldId="316"/>
            <ac:spMk id="2" creationId="{BD982E2F-C172-43A3-9B2A-A91FC3AB3E4F}"/>
          </ac:spMkLst>
        </pc:spChg>
        <pc:spChg chg="del mod">
          <ac:chgData name="Neyba Amezcua" userId="7c8040e4-9776-4d4e-8a76-fd8ae0d1117e" providerId="ADAL" clId="{32666E6D-F737-45AB-B762-D7810D783D7D}" dt="2021-05-11T23:28:48.507" v="2168" actId="478"/>
          <ac:spMkLst>
            <pc:docMk/>
            <pc:sldMk cId="3428715799" sldId="316"/>
            <ac:spMk id="4" creationId="{3A9A69EF-DD2B-42A4-AA2C-6F59E41CF6C3}"/>
          </ac:spMkLst>
        </pc:spChg>
        <pc:spChg chg="add del mod">
          <ac:chgData name="Neyba Amezcua" userId="7c8040e4-9776-4d4e-8a76-fd8ae0d1117e" providerId="ADAL" clId="{32666E6D-F737-45AB-B762-D7810D783D7D}" dt="2021-05-11T23:28:52.256" v="2170" actId="478"/>
          <ac:spMkLst>
            <pc:docMk/>
            <pc:sldMk cId="3428715799" sldId="316"/>
            <ac:spMk id="5" creationId="{A7AF790A-FCF5-465B-A4C7-985FBB995703}"/>
          </ac:spMkLst>
        </pc:spChg>
        <pc:spChg chg="add mod">
          <ac:chgData name="Neyba Amezcua" userId="7c8040e4-9776-4d4e-8a76-fd8ae0d1117e" providerId="ADAL" clId="{32666E6D-F737-45AB-B762-D7810D783D7D}" dt="2021-05-11T23:29:31.161" v="2188" actId="14100"/>
          <ac:spMkLst>
            <pc:docMk/>
            <pc:sldMk cId="3428715799" sldId="316"/>
            <ac:spMk id="6" creationId="{5AF0A751-FD44-42A0-A2E9-CCF64BF9CEB1}"/>
          </ac:spMkLst>
        </pc:spChg>
        <pc:picChg chg="add mod">
          <ac:chgData name="Neyba Amezcua" userId="7c8040e4-9776-4d4e-8a76-fd8ae0d1117e" providerId="ADAL" clId="{32666E6D-F737-45AB-B762-D7810D783D7D}" dt="2021-05-11T23:31:44.811" v="2221" actId="14100"/>
          <ac:picMkLst>
            <pc:docMk/>
            <pc:sldMk cId="3428715799" sldId="316"/>
            <ac:picMk id="8" creationId="{EF333C67-7E75-42E1-9A1D-BA3C8A51F84C}"/>
          </ac:picMkLst>
        </pc:picChg>
      </pc:sldChg>
      <pc:sldChg chg="addSp delSp modSp add del mod">
        <pc:chgData name="Neyba Amezcua" userId="7c8040e4-9776-4d4e-8a76-fd8ae0d1117e" providerId="ADAL" clId="{32666E6D-F737-45AB-B762-D7810D783D7D}" dt="2021-05-12T00:08:58.517" v="2234" actId="47"/>
        <pc:sldMkLst>
          <pc:docMk/>
          <pc:sldMk cId="1291834023" sldId="317"/>
        </pc:sldMkLst>
        <pc:spChg chg="mod">
          <ac:chgData name="Neyba Amezcua" userId="7c8040e4-9776-4d4e-8a76-fd8ae0d1117e" providerId="ADAL" clId="{32666E6D-F737-45AB-B762-D7810D783D7D}" dt="2021-05-11T23:30:37.902" v="2207" actId="20577"/>
          <ac:spMkLst>
            <pc:docMk/>
            <pc:sldMk cId="1291834023" sldId="317"/>
            <ac:spMk id="6" creationId="{5AF0A751-FD44-42A0-A2E9-CCF64BF9CEB1}"/>
          </ac:spMkLst>
        </pc:spChg>
        <pc:picChg chg="add del mod">
          <ac:chgData name="Neyba Amezcua" userId="7c8040e4-9776-4d4e-8a76-fd8ae0d1117e" providerId="ADAL" clId="{32666E6D-F737-45AB-B762-D7810D783D7D}" dt="2021-05-12T00:06:43.002" v="2226" actId="21"/>
          <ac:picMkLst>
            <pc:docMk/>
            <pc:sldMk cId="1291834023" sldId="317"/>
            <ac:picMk id="3" creationId="{5AB98778-FC7D-4179-A4BF-E1C6829B04BA}"/>
          </ac:picMkLst>
        </pc:picChg>
        <pc:picChg chg="del">
          <ac:chgData name="Neyba Amezcua" userId="7c8040e4-9776-4d4e-8a76-fd8ae0d1117e" providerId="ADAL" clId="{32666E6D-F737-45AB-B762-D7810D783D7D}" dt="2021-05-11T23:30:29.749" v="2199" actId="478"/>
          <ac:picMkLst>
            <pc:docMk/>
            <pc:sldMk cId="1291834023" sldId="317"/>
            <ac:picMk id="8" creationId="{EF333C67-7E75-42E1-9A1D-BA3C8A51F84C}"/>
          </ac:picMkLst>
        </pc:picChg>
      </pc:sldChg>
    </pc:docChg>
  </pc:docChgLst>
  <pc:docChgLst>
    <pc:chgData name="neybaamezcua@outlook.com" userId="4e302a045b0d42a4" providerId="LiveId" clId="{D23CE347-0566-4FD1-9BFF-86D0FA61FE07}"/>
    <pc:docChg chg="custSel addSld modSld">
      <pc:chgData name="neybaamezcua@outlook.com" userId="4e302a045b0d42a4" providerId="LiveId" clId="{D23CE347-0566-4FD1-9BFF-86D0FA61FE07}" dt="2020-10-21T21:37:52.404" v="182" actId="20577"/>
      <pc:docMkLst>
        <pc:docMk/>
      </pc:docMkLst>
      <pc:sldChg chg="modSp">
        <pc:chgData name="neybaamezcua@outlook.com" userId="4e302a045b0d42a4" providerId="LiveId" clId="{D23CE347-0566-4FD1-9BFF-86D0FA61FE07}" dt="2020-10-21T21:12:15.208" v="0" actId="20577"/>
        <pc:sldMkLst>
          <pc:docMk/>
          <pc:sldMk cId="2382373003" sldId="277"/>
        </pc:sldMkLst>
        <pc:spChg chg="mod">
          <ac:chgData name="neybaamezcua@outlook.com" userId="4e302a045b0d42a4" providerId="LiveId" clId="{D23CE347-0566-4FD1-9BFF-86D0FA61FE07}" dt="2020-10-21T21:12:15.208" v="0" actId="20577"/>
          <ac:spMkLst>
            <pc:docMk/>
            <pc:sldMk cId="2382373003" sldId="277"/>
            <ac:spMk id="4" creationId="{77BFF2DD-EC06-4440-9B21-76C7524F6D0C}"/>
          </ac:spMkLst>
        </pc:spChg>
      </pc:sldChg>
      <pc:sldChg chg="modSp add">
        <pc:chgData name="neybaamezcua@outlook.com" userId="4e302a045b0d42a4" providerId="LiveId" clId="{D23CE347-0566-4FD1-9BFF-86D0FA61FE07}" dt="2020-10-21T21:37:52.404" v="182" actId="20577"/>
        <pc:sldMkLst>
          <pc:docMk/>
          <pc:sldMk cId="2027158282" sldId="286"/>
        </pc:sldMkLst>
        <pc:spChg chg="mod">
          <ac:chgData name="neybaamezcua@outlook.com" userId="4e302a045b0d42a4" providerId="LiveId" clId="{D23CE347-0566-4FD1-9BFF-86D0FA61FE07}" dt="2020-10-21T21:37:52.404" v="182" actId="20577"/>
          <ac:spMkLst>
            <pc:docMk/>
            <pc:sldMk cId="2027158282" sldId="286"/>
            <ac:spMk id="3" creationId="{8F6DA2D1-A468-40E4-9427-76EEFD0E5966}"/>
          </ac:spMkLst>
        </pc:spChg>
      </pc:sldChg>
    </pc:docChg>
  </pc:docChgLst>
  <pc:docChgLst>
    <pc:chgData name="Neyba Amezcua" userId="7c8040e4-9776-4d4e-8a76-fd8ae0d1117e" providerId="ADAL" clId="{9AD92CAD-20B1-4686-8C1C-A0002C03FF66}"/>
    <pc:docChg chg="undo custSel addSld delSld modSld sldOrd">
      <pc:chgData name="Neyba Amezcua" userId="7c8040e4-9776-4d4e-8a76-fd8ae0d1117e" providerId="ADAL" clId="{9AD92CAD-20B1-4686-8C1C-A0002C03FF66}" dt="2021-05-11T22:37:44.088" v="3674" actId="20577"/>
      <pc:docMkLst>
        <pc:docMk/>
      </pc:docMkLst>
      <pc:sldChg chg="delSp modSp mod delDesignElem">
        <pc:chgData name="Neyba Amezcua" userId="7c8040e4-9776-4d4e-8a76-fd8ae0d1117e" providerId="ADAL" clId="{9AD92CAD-20B1-4686-8C1C-A0002C03FF66}" dt="2021-05-11T16:36:39.132" v="2662" actId="1076"/>
        <pc:sldMkLst>
          <pc:docMk/>
          <pc:sldMk cId="0" sldId="256"/>
        </pc:sldMkLst>
        <pc:spChg chg="mod">
          <ac:chgData name="Neyba Amezcua" userId="7c8040e4-9776-4d4e-8a76-fd8ae0d1117e" providerId="ADAL" clId="{9AD92CAD-20B1-4686-8C1C-A0002C03FF66}" dt="2021-05-11T16:36:39.132" v="2662" actId="1076"/>
          <ac:spMkLst>
            <pc:docMk/>
            <pc:sldMk cId="0" sldId="256"/>
            <ac:spMk id="3" creationId="{00000000-0000-0000-0000-000000000000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0" sldId="256"/>
            <ac:spMk id="18" creationId="{C28D0172-F2E0-4763-9C35-F022664959D8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0" sldId="256"/>
            <ac:spMk id="20" creationId="{DF6FB2B2-CE21-407F-B22E-302DADC2C3D3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0" sldId="256"/>
            <ac:spMk id="22" creationId="{9F2851FB-E841-4509-8A6D-A416376EA380}"/>
          </ac:spMkLst>
        </pc:spChg>
        <pc:picChg chg="del">
          <ac:chgData name="Neyba Amezcua" userId="7c8040e4-9776-4d4e-8a76-fd8ae0d1117e" providerId="ADAL" clId="{9AD92CAD-20B1-4686-8C1C-A0002C03FF66}" dt="2021-05-11T06:13:25.787" v="1906" actId="478"/>
          <ac:picMkLst>
            <pc:docMk/>
            <pc:sldMk cId="0" sldId="256"/>
            <ac:picMk id="5" creationId="{00000000-0000-0000-0000-000000000000}"/>
          </ac:picMkLst>
        </pc:picChg>
      </pc:sldChg>
      <pc:sldChg chg="addSp delSp modSp del mod delDesignElem">
        <pc:chgData name="Neyba Amezcua" userId="7c8040e4-9776-4d4e-8a76-fd8ae0d1117e" providerId="ADAL" clId="{9AD92CAD-20B1-4686-8C1C-A0002C03FF66}" dt="2021-05-11T18:00:54.607" v="3128" actId="47"/>
        <pc:sldMkLst>
          <pc:docMk/>
          <pc:sldMk cId="3555979848" sldId="268"/>
        </pc:sldMkLst>
        <pc:spChg chg="mod">
          <ac:chgData name="Neyba Amezcua" userId="7c8040e4-9776-4d4e-8a76-fd8ae0d1117e" providerId="ADAL" clId="{9AD92CAD-20B1-4686-8C1C-A0002C03FF66}" dt="2021-05-11T04:47:06.878" v="989" actId="1076"/>
          <ac:spMkLst>
            <pc:docMk/>
            <pc:sldMk cId="3555979848" sldId="268"/>
            <ac:spMk id="2" creationId="{00000000-0000-0000-0000-000000000000}"/>
          </ac:spMkLst>
        </pc:spChg>
        <pc:spChg chg="mod">
          <ac:chgData name="Neyba Amezcua" userId="7c8040e4-9776-4d4e-8a76-fd8ae0d1117e" providerId="ADAL" clId="{9AD92CAD-20B1-4686-8C1C-A0002C03FF66}" dt="2021-05-11T16:12:43.018" v="2449" actId="115"/>
          <ac:spMkLst>
            <pc:docMk/>
            <pc:sldMk cId="3555979848" sldId="268"/>
            <ac:spMk id="3" creationId="{70484A24-81C6-4247-B2BD-1CDFAF3F2716}"/>
          </ac:spMkLst>
        </pc:spChg>
        <pc:spChg chg="mod">
          <ac:chgData name="Neyba Amezcua" userId="7c8040e4-9776-4d4e-8a76-fd8ae0d1117e" providerId="ADAL" clId="{9AD92CAD-20B1-4686-8C1C-A0002C03FF66}" dt="2021-05-11T16:00:20.831" v="2319" actId="6549"/>
          <ac:spMkLst>
            <pc:docMk/>
            <pc:sldMk cId="3555979848" sldId="268"/>
            <ac:spMk id="4" creationId="{77BFF2DD-EC06-4440-9B21-76C7524F6D0C}"/>
          </ac:spMkLst>
        </pc:spChg>
        <pc:spChg chg="del mod">
          <ac:chgData name="Neyba Amezcua" userId="7c8040e4-9776-4d4e-8a76-fd8ae0d1117e" providerId="ADAL" clId="{9AD92CAD-20B1-4686-8C1C-A0002C03FF66}" dt="2021-05-10T03:59:19.843" v="30" actId="478"/>
          <ac:spMkLst>
            <pc:docMk/>
            <pc:sldMk cId="3555979848" sldId="268"/>
            <ac:spMk id="5" creationId="{430B7655-7BAF-4C65-8B51-A16EB2E0D76F}"/>
          </ac:spMkLst>
        </pc:spChg>
        <pc:spChg chg="mod">
          <ac:chgData name="Neyba Amezcua" userId="7c8040e4-9776-4d4e-8a76-fd8ae0d1117e" providerId="ADAL" clId="{9AD92CAD-20B1-4686-8C1C-A0002C03FF66}" dt="2021-05-11T16:00:34.807" v="2323" actId="6549"/>
          <ac:spMkLst>
            <pc:docMk/>
            <pc:sldMk cId="3555979848" sldId="268"/>
            <ac:spMk id="5" creationId="{83B6C8C0-E234-4B98-8380-ADC27647F5AB}"/>
          </ac:spMkLst>
        </pc:spChg>
        <pc:spChg chg="add mod">
          <ac:chgData name="Neyba Amezcua" userId="7c8040e4-9776-4d4e-8a76-fd8ae0d1117e" providerId="ADAL" clId="{9AD92CAD-20B1-4686-8C1C-A0002C03FF66}" dt="2021-05-11T16:13:52.388" v="2489" actId="6549"/>
          <ac:spMkLst>
            <pc:docMk/>
            <pc:sldMk cId="3555979848" sldId="268"/>
            <ac:spMk id="6" creationId="{69B95C31-2B62-4F4F-BC1E-DBB9650D861B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555979848" sldId="268"/>
            <ac:spMk id="9" creationId="{966769EA-1CF6-49C5-831A-1DB602401A9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555979848" sldId="268"/>
            <ac:spMk id="11" creationId="{519E2261-DCB1-4A20-A181-D7A1317A4C4E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555979848" sldId="268"/>
            <ac:spMk id="13" creationId="{E4836EF5-86F1-40AB-A047-825B6C374615}"/>
          </ac:spMkLst>
        </pc:spChg>
        <pc:picChg chg="del">
          <ac:chgData name="Neyba Amezcua" userId="7c8040e4-9776-4d4e-8a76-fd8ae0d1117e" providerId="ADAL" clId="{9AD92CAD-20B1-4686-8C1C-A0002C03FF66}" dt="2021-05-10T03:58:51.496" v="8" actId="478"/>
          <ac:picMkLst>
            <pc:docMk/>
            <pc:sldMk cId="3555979848" sldId="268"/>
            <ac:picMk id="6" creationId="{F06F6E3B-A979-4449-BC57-517936DB9EEC}"/>
          </ac:picMkLst>
        </pc:picChg>
      </pc:sldChg>
      <pc:sldChg chg="addSp delSp modSp mod setBg setClrOvrMap delDesignElem">
        <pc:chgData name="Neyba Amezcua" userId="7c8040e4-9776-4d4e-8a76-fd8ae0d1117e" providerId="ADAL" clId="{9AD92CAD-20B1-4686-8C1C-A0002C03FF66}" dt="2021-05-11T06:14:35.403" v="1915" actId="1076"/>
        <pc:sldMkLst>
          <pc:docMk/>
          <pc:sldMk cId="1783700068" sldId="269"/>
        </pc:sldMkLst>
        <pc:spChg chg="mod">
          <ac:chgData name="Neyba Amezcua" userId="7c8040e4-9776-4d4e-8a76-fd8ae0d1117e" providerId="ADAL" clId="{9AD92CAD-20B1-4686-8C1C-A0002C03FF66}" dt="2021-05-11T03:33:49.258" v="35" actId="26606"/>
          <ac:spMkLst>
            <pc:docMk/>
            <pc:sldMk cId="1783700068" sldId="269"/>
            <ac:spMk id="2" creationId="{00000000-0000-0000-0000-000000000000}"/>
          </ac:spMkLst>
        </pc:spChg>
        <pc:spChg chg="mod ord">
          <ac:chgData name="Neyba Amezcua" userId="7c8040e4-9776-4d4e-8a76-fd8ae0d1117e" providerId="ADAL" clId="{9AD92CAD-20B1-4686-8C1C-A0002C03FF66}" dt="2021-05-11T06:14:24.442" v="1912" actId="1076"/>
          <ac:spMkLst>
            <pc:docMk/>
            <pc:sldMk cId="1783700068" sldId="269"/>
            <ac:spMk id="3" creationId="{C0221480-487A-4176-AF41-8221C330FA6C}"/>
          </ac:spMkLst>
        </pc:spChg>
        <pc:spChg chg="add del">
          <ac:chgData name="Neyba Amezcua" userId="7c8040e4-9776-4d4e-8a76-fd8ae0d1117e" providerId="ADAL" clId="{9AD92CAD-20B1-4686-8C1C-A0002C03FF66}" dt="2021-05-11T03:33:49.222" v="34" actId="26606"/>
          <ac:spMkLst>
            <pc:docMk/>
            <pc:sldMk cId="1783700068" sldId="269"/>
            <ac:spMk id="73" creationId="{C609E9FA-BDDE-45C4-8F5E-974D4208D2EA}"/>
          </ac:spMkLst>
        </pc:spChg>
        <pc:spChg chg="add del">
          <ac:chgData name="Neyba Amezcua" userId="7c8040e4-9776-4d4e-8a76-fd8ae0d1117e" providerId="ADAL" clId="{9AD92CAD-20B1-4686-8C1C-A0002C03FF66}" dt="2021-05-11T03:33:49.222" v="34" actId="26606"/>
          <ac:spMkLst>
            <pc:docMk/>
            <pc:sldMk cId="1783700068" sldId="269"/>
            <ac:spMk id="75" creationId="{7737E529-E43B-4948-B3C4-7F6B806FCCFD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783700068" sldId="269"/>
            <ac:spMk id="144" creationId="{D7B67C8B-C015-4C06-B886-6316A0BB3D86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783700068" sldId="269"/>
            <ac:spMk id="146" creationId="{6273E6A2-6B02-4AE4-8309-CB2004F21B85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783700068" sldId="269"/>
            <ac:spMk id="148" creationId="{53E12C6B-97EC-4BE9-A226-D81D570E6D9A}"/>
          </ac:spMkLst>
        </pc:spChg>
        <pc:spChg chg="add del">
          <ac:chgData name="Neyba Amezcua" userId="7c8040e4-9776-4d4e-8a76-fd8ae0d1117e" providerId="ADAL" clId="{9AD92CAD-20B1-4686-8C1C-A0002C03FF66}" dt="2021-05-11T03:34:49.933" v="37"/>
          <ac:spMkLst>
            <pc:docMk/>
            <pc:sldMk cId="1783700068" sldId="269"/>
            <ac:spMk id="46084" creationId="{311973C2-EB8B-452A-A698-4A252FD3AE28}"/>
          </ac:spMkLst>
        </pc:spChg>
        <pc:spChg chg="add del">
          <ac:chgData name="Neyba Amezcua" userId="7c8040e4-9776-4d4e-8a76-fd8ae0d1117e" providerId="ADAL" clId="{9AD92CAD-20B1-4686-8C1C-A0002C03FF66}" dt="2021-05-11T03:34:49.933" v="37"/>
          <ac:spMkLst>
            <pc:docMk/>
            <pc:sldMk cId="1783700068" sldId="269"/>
            <ac:spMk id="46085" creationId="{10162E77-11AD-44A7-84EC-40C59EEFBD2E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783700068" sldId="269"/>
            <ac:spMk id="46092" creationId="{D4895BFE-F64B-41CE-869C-71C4A06BD2E9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783700068" sldId="269"/>
            <ac:spMk id="46093" creationId="{0E6FAA9E-989B-4A11-9EF3-1D6E0664BC0C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783700068" sldId="269"/>
            <ac:spMk id="46094" creationId="{EBFDE49C-243A-4B0B-AA88-FCB35F42C26B}"/>
          </ac:spMkLst>
        </pc:spChg>
        <pc:picChg chg="mod ord">
          <ac:chgData name="Neyba Amezcua" userId="7c8040e4-9776-4d4e-8a76-fd8ae0d1117e" providerId="ADAL" clId="{9AD92CAD-20B1-4686-8C1C-A0002C03FF66}" dt="2021-05-11T06:14:35.403" v="1915" actId="1076"/>
          <ac:picMkLst>
            <pc:docMk/>
            <pc:sldMk cId="1783700068" sldId="269"/>
            <ac:picMk id="46082" creationId="{E09F5825-2EE5-4D04-B920-8821133C9C4E}"/>
          </ac:picMkLst>
        </pc:picChg>
        <pc:cxnChg chg="add del">
          <ac:chgData name="Neyba Amezcua" userId="7c8040e4-9776-4d4e-8a76-fd8ae0d1117e" providerId="ADAL" clId="{9AD92CAD-20B1-4686-8C1C-A0002C03FF66}" dt="2021-05-11T03:33:49.222" v="34" actId="26606"/>
          <ac:cxnSpMkLst>
            <pc:docMk/>
            <pc:sldMk cId="1783700068" sldId="269"/>
            <ac:cxnSpMk id="71" creationId="{45549E29-E797-4A00-B030-3AB01640CFDC}"/>
          </ac:cxnSpMkLst>
        </pc:cxnChg>
        <pc:cxnChg chg="add del">
          <ac:chgData name="Neyba Amezcua" userId="7c8040e4-9776-4d4e-8a76-fd8ae0d1117e" providerId="ADAL" clId="{9AD92CAD-20B1-4686-8C1C-A0002C03FF66}" dt="2021-05-11T03:34:49.933" v="37"/>
          <ac:cxnSpMkLst>
            <pc:docMk/>
            <pc:sldMk cId="1783700068" sldId="269"/>
            <ac:cxnSpMk id="46086" creationId="{5AB158E9-1B40-4CD6-95F0-95CA11DF7B7A}"/>
          </ac:cxnSpMkLst>
        </pc:cxnChg>
      </pc:sldChg>
      <pc:sldChg chg="addSp delSp modSp mod delDesignElem">
        <pc:chgData name="Neyba Amezcua" userId="7c8040e4-9776-4d4e-8a76-fd8ae0d1117e" providerId="ADAL" clId="{9AD92CAD-20B1-4686-8C1C-A0002C03FF66}" dt="2021-05-11T06:14:50.600" v="1916" actId="1076"/>
        <pc:sldMkLst>
          <pc:docMk/>
          <pc:sldMk cId="1879431633" sldId="272"/>
        </pc:sldMkLst>
        <pc:spChg chg="mod">
          <ac:chgData name="Neyba Amezcua" userId="7c8040e4-9776-4d4e-8a76-fd8ae0d1117e" providerId="ADAL" clId="{9AD92CAD-20B1-4686-8C1C-A0002C03FF66}" dt="2021-05-11T06:14:50.600" v="1916" actId="1076"/>
          <ac:spMkLst>
            <pc:docMk/>
            <pc:sldMk cId="1879431633" sldId="272"/>
            <ac:spMk id="3" creationId="{C0221480-487A-4176-AF41-8221C330FA6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879431633" sldId="272"/>
            <ac:spMk id="71" creationId="{D4895BFE-F64B-41CE-869C-71C4A06BD2E9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879431633" sldId="272"/>
            <ac:spMk id="73" creationId="{0E6FAA9E-989B-4A11-9EF3-1D6E0664BC0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879431633" sldId="272"/>
            <ac:spMk id="75" creationId="{EBFDE49C-243A-4B0B-AA88-FCB35F42C26B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879431633" sldId="272"/>
            <ac:spMk id="47108" creationId="{D4895BFE-F64B-41CE-869C-71C4A06BD2E9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879431633" sldId="272"/>
            <ac:spMk id="47109" creationId="{0E6FAA9E-989B-4A11-9EF3-1D6E0664BC0C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879431633" sldId="272"/>
            <ac:spMk id="47110" creationId="{EBFDE49C-243A-4B0B-AA88-FCB35F42C26B}"/>
          </ac:spMkLst>
        </pc:spChg>
      </pc:sldChg>
      <pc:sldChg chg="addSp delSp modSp mod delDesignElem">
        <pc:chgData name="Neyba Amezcua" userId="7c8040e4-9776-4d4e-8a76-fd8ae0d1117e" providerId="ADAL" clId="{9AD92CAD-20B1-4686-8C1C-A0002C03FF66}" dt="2021-05-11T06:15:12.762" v="1918" actId="1076"/>
        <pc:sldMkLst>
          <pc:docMk/>
          <pc:sldMk cId="148724863" sldId="273"/>
        </pc:sldMkLst>
        <pc:spChg chg="mod">
          <ac:chgData name="Neyba Amezcua" userId="7c8040e4-9776-4d4e-8a76-fd8ae0d1117e" providerId="ADAL" clId="{9AD92CAD-20B1-4686-8C1C-A0002C03FF66}" dt="2021-05-11T04:44:15.202" v="959" actId="26606"/>
          <ac:spMkLst>
            <pc:docMk/>
            <pc:sldMk cId="148724863" sldId="273"/>
            <ac:spMk id="2" creationId="{00000000-0000-0000-0000-000000000000}"/>
          </ac:spMkLst>
        </pc:spChg>
        <pc:spChg chg="mod">
          <ac:chgData name="Neyba Amezcua" userId="7c8040e4-9776-4d4e-8a76-fd8ae0d1117e" providerId="ADAL" clId="{9AD92CAD-20B1-4686-8C1C-A0002C03FF66}" dt="2021-05-11T06:15:08.925" v="1917" actId="1076"/>
          <ac:spMkLst>
            <pc:docMk/>
            <pc:sldMk cId="148724863" sldId="273"/>
            <ac:spMk id="3" creationId="{C0221480-487A-4176-AF41-8221C330FA6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48724863" sldId="273"/>
            <ac:spMk id="75" creationId="{53E12C6B-97EC-4BE9-A226-D81D570E6D9A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48724863" sldId="273"/>
            <ac:spMk id="48134" creationId="{D7B67C8B-C015-4C06-B886-6316A0BB3D86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48724863" sldId="273"/>
            <ac:spMk id="48135" creationId="{6273E6A2-6B02-4AE4-8309-CB2004F21B85}"/>
          </ac:spMkLst>
        </pc:spChg>
        <pc:spChg chg="add del">
          <ac:chgData name="Neyba Amezcua" userId="7c8040e4-9776-4d4e-8a76-fd8ae0d1117e" providerId="ADAL" clId="{9AD92CAD-20B1-4686-8C1C-A0002C03FF66}" dt="2021-05-11T04:44:15.202" v="959" actId="26606"/>
          <ac:spMkLst>
            <pc:docMk/>
            <pc:sldMk cId="148724863" sldId="273"/>
            <ac:spMk id="48136" creationId="{1BB654B3-F3F3-4563-AD63-D784299DA671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48724863" sldId="273"/>
            <ac:spMk id="48138" creationId="{D4895BFE-F64B-41CE-869C-71C4A06BD2E9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48724863" sldId="273"/>
            <ac:spMk id="48139" creationId="{0E6FAA9E-989B-4A11-9EF3-1D6E0664BC0C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148724863" sldId="273"/>
            <ac:spMk id="48140" creationId="{EBFDE49C-243A-4B0B-AA88-FCB35F42C26B}"/>
          </ac:spMkLst>
        </pc:spChg>
        <pc:picChg chg="mod ord">
          <ac:chgData name="Neyba Amezcua" userId="7c8040e4-9776-4d4e-8a76-fd8ae0d1117e" providerId="ADAL" clId="{9AD92CAD-20B1-4686-8C1C-A0002C03FF66}" dt="2021-05-11T06:15:12.762" v="1918" actId="1076"/>
          <ac:picMkLst>
            <pc:docMk/>
            <pc:sldMk cId="148724863" sldId="273"/>
            <ac:picMk id="48130" creationId="{4AB25113-ECF1-40A1-A3D8-41035E478366}"/>
          </ac:picMkLst>
        </pc:picChg>
      </pc:sldChg>
      <pc:sldChg chg="addSp delSp modSp del mod delDesignElem">
        <pc:chgData name="Neyba Amezcua" userId="7c8040e4-9776-4d4e-8a76-fd8ae0d1117e" providerId="ADAL" clId="{9AD92CAD-20B1-4686-8C1C-A0002C03FF66}" dt="2021-05-11T18:03:04.599" v="3137" actId="47"/>
        <pc:sldMkLst>
          <pc:docMk/>
          <pc:sldMk cId="708976982" sldId="275"/>
        </pc:sldMkLst>
        <pc:spChg chg="mod">
          <ac:chgData name="Neyba Amezcua" userId="7c8040e4-9776-4d4e-8a76-fd8ae0d1117e" providerId="ADAL" clId="{9AD92CAD-20B1-4686-8C1C-A0002C03FF66}" dt="2021-05-11T16:14:11.393" v="2492" actId="115"/>
          <ac:spMkLst>
            <pc:docMk/>
            <pc:sldMk cId="708976982" sldId="275"/>
            <ac:spMk id="3" creationId="{70484A24-81C6-4247-B2BD-1CDFAF3F2716}"/>
          </ac:spMkLst>
        </pc:spChg>
        <pc:spChg chg="mod">
          <ac:chgData name="Neyba Amezcua" userId="7c8040e4-9776-4d4e-8a76-fd8ae0d1117e" providerId="ADAL" clId="{9AD92CAD-20B1-4686-8C1C-A0002C03FF66}" dt="2021-05-11T06:12:44.949" v="1902" actId="1076"/>
          <ac:spMkLst>
            <pc:docMk/>
            <pc:sldMk cId="708976982" sldId="275"/>
            <ac:spMk id="4" creationId="{77BFF2DD-EC06-4440-9B21-76C7524F6D0C}"/>
          </ac:spMkLst>
        </pc:spChg>
        <pc:spChg chg="add mod">
          <ac:chgData name="Neyba Amezcua" userId="7c8040e4-9776-4d4e-8a76-fd8ae0d1117e" providerId="ADAL" clId="{9AD92CAD-20B1-4686-8C1C-A0002C03FF66}" dt="2021-05-11T06:12:44.949" v="1902" actId="1076"/>
          <ac:spMkLst>
            <pc:docMk/>
            <pc:sldMk cId="708976982" sldId="275"/>
            <ac:spMk id="5" creationId="{F309E22D-9DF0-4729-A8FE-22BF5FE7E114}"/>
          </ac:spMkLst>
        </pc:spChg>
        <pc:spChg chg="add mod">
          <ac:chgData name="Neyba Amezcua" userId="7c8040e4-9776-4d4e-8a76-fd8ae0d1117e" providerId="ADAL" clId="{9AD92CAD-20B1-4686-8C1C-A0002C03FF66}" dt="2021-05-11T16:15:22.757" v="2527" actId="20577"/>
          <ac:spMkLst>
            <pc:docMk/>
            <pc:sldMk cId="708976982" sldId="275"/>
            <ac:spMk id="6" creationId="{93493401-70AF-452C-B2D0-8162678022DB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708976982" sldId="275"/>
            <ac:spMk id="9" creationId="{D4895BFE-F64B-41CE-869C-71C4A06BD2E9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708976982" sldId="275"/>
            <ac:spMk id="11" creationId="{0E6FAA9E-989B-4A11-9EF3-1D6E0664BC0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708976982" sldId="275"/>
            <ac:spMk id="13" creationId="{EBFDE49C-243A-4B0B-AA88-FCB35F42C26B}"/>
          </ac:spMkLst>
        </pc:spChg>
      </pc:sldChg>
      <pc:sldChg chg="addSp delSp modSp del mod delAnim modAnim delDesignElem">
        <pc:chgData name="Neyba Amezcua" userId="7c8040e4-9776-4d4e-8a76-fd8ae0d1117e" providerId="ADAL" clId="{9AD92CAD-20B1-4686-8C1C-A0002C03FF66}" dt="2021-05-11T05:07:20.318" v="1069" actId="47"/>
        <pc:sldMkLst>
          <pc:docMk/>
          <pc:sldMk cId="3768624148" sldId="276"/>
        </pc:sldMkLst>
        <pc:spChg chg="mod">
          <ac:chgData name="Neyba Amezcua" userId="7c8040e4-9776-4d4e-8a76-fd8ae0d1117e" providerId="ADAL" clId="{9AD92CAD-20B1-4686-8C1C-A0002C03FF66}" dt="2021-05-11T04:19:44.776" v="656" actId="1076"/>
          <ac:spMkLst>
            <pc:docMk/>
            <pc:sldMk cId="3768624148" sldId="276"/>
            <ac:spMk id="2" creationId="{00000000-0000-0000-0000-000000000000}"/>
          </ac:spMkLst>
        </pc:spChg>
        <pc:spChg chg="mod">
          <ac:chgData name="Neyba Amezcua" userId="7c8040e4-9776-4d4e-8a76-fd8ae0d1117e" providerId="ADAL" clId="{9AD92CAD-20B1-4686-8C1C-A0002C03FF66}" dt="2021-05-11T04:32:31.029" v="916" actId="1076"/>
          <ac:spMkLst>
            <pc:docMk/>
            <pc:sldMk cId="3768624148" sldId="276"/>
            <ac:spMk id="3" creationId="{70484A24-81C6-4247-B2BD-1CDFAF3F2716}"/>
          </ac:spMkLst>
        </pc:spChg>
        <pc:spChg chg="add del mod">
          <ac:chgData name="Neyba Amezcua" userId="7c8040e4-9776-4d4e-8a76-fd8ae0d1117e" providerId="ADAL" clId="{9AD92CAD-20B1-4686-8C1C-A0002C03FF66}" dt="2021-05-11T04:03:16.612" v="283"/>
          <ac:spMkLst>
            <pc:docMk/>
            <pc:sldMk cId="3768624148" sldId="276"/>
            <ac:spMk id="4" creationId="{2000DBF6-1B67-438E-BEE0-7E7CFF3E2079}"/>
          </ac:spMkLst>
        </pc:spChg>
        <pc:spChg chg="add mod">
          <ac:chgData name="Neyba Amezcua" userId="7c8040e4-9776-4d4e-8a76-fd8ae0d1117e" providerId="ADAL" clId="{9AD92CAD-20B1-4686-8C1C-A0002C03FF66}" dt="2021-05-11T04:32:26.133" v="915" actId="115"/>
          <ac:spMkLst>
            <pc:docMk/>
            <pc:sldMk cId="3768624148" sldId="276"/>
            <ac:spMk id="6" creationId="{C270B270-F732-4CEB-8ADF-66ECFA0E603A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768624148" sldId="276"/>
            <ac:spMk id="9" creationId="{74CD14DB-BB81-479F-A1FC-1C75640E9F84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768624148" sldId="276"/>
            <ac:spMk id="10" creationId="{C943A91B-7CA7-4592-A975-73B1BF8C4C74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768624148" sldId="276"/>
            <ac:spMk id="11" creationId="{6A681326-1C9D-44A3-A627-3871BDAE4127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768624148" sldId="276"/>
            <ac:spMk id="12" creationId="{EC471314-E46A-414B-8D91-74880E84F187}"/>
          </ac:spMkLst>
        </pc:spChg>
        <pc:spChg chg="add mod">
          <ac:chgData name="Neyba Amezcua" userId="7c8040e4-9776-4d4e-8a76-fd8ae0d1117e" providerId="ADAL" clId="{9AD92CAD-20B1-4686-8C1C-A0002C03FF66}" dt="2021-05-11T04:32:41.905" v="919" actId="1076"/>
          <ac:spMkLst>
            <pc:docMk/>
            <pc:sldMk cId="3768624148" sldId="276"/>
            <ac:spMk id="13" creationId="{F10B75D9-9750-4589-9752-731E73F922D4}"/>
          </ac:spMkLst>
        </pc:spChg>
        <pc:spChg chg="add del mod">
          <ac:chgData name="Neyba Amezcua" userId="7c8040e4-9776-4d4e-8a76-fd8ae0d1117e" providerId="ADAL" clId="{9AD92CAD-20B1-4686-8C1C-A0002C03FF66}" dt="2021-05-11T04:18:57.820" v="647" actId="478"/>
          <ac:spMkLst>
            <pc:docMk/>
            <pc:sldMk cId="3768624148" sldId="276"/>
            <ac:spMk id="14" creationId="{0557F181-8EC7-491B-BDFA-15AFA74EF1AA}"/>
          </ac:spMkLst>
        </pc:spChg>
        <pc:spChg chg="add mod ord">
          <ac:chgData name="Neyba Amezcua" userId="7c8040e4-9776-4d4e-8a76-fd8ae0d1117e" providerId="ADAL" clId="{9AD92CAD-20B1-4686-8C1C-A0002C03FF66}" dt="2021-05-11T05:02:34.706" v="1033" actId="1076"/>
          <ac:spMkLst>
            <pc:docMk/>
            <pc:sldMk cId="3768624148" sldId="276"/>
            <ac:spMk id="15" creationId="{7D2126BE-A122-4716-8ECE-998E258544CA}"/>
          </ac:spMkLst>
        </pc:spChg>
        <pc:picChg chg="add mod">
          <ac:chgData name="Neyba Amezcua" userId="7c8040e4-9776-4d4e-8a76-fd8ae0d1117e" providerId="ADAL" clId="{9AD92CAD-20B1-4686-8C1C-A0002C03FF66}" dt="2021-05-11T05:02:35.853" v="1034" actId="1076"/>
          <ac:picMkLst>
            <pc:docMk/>
            <pc:sldMk cId="3768624148" sldId="276"/>
            <ac:picMk id="5" creationId="{034DD839-34D3-412C-8101-00E220EAAFF3}"/>
          </ac:picMkLst>
        </pc:picChg>
      </pc:sldChg>
      <pc:sldChg chg="del">
        <pc:chgData name="Neyba Amezcua" userId="7c8040e4-9776-4d4e-8a76-fd8ae0d1117e" providerId="ADAL" clId="{9AD92CAD-20B1-4686-8C1C-A0002C03FF66}" dt="2021-05-11T05:47:56.822" v="1639" actId="47"/>
        <pc:sldMkLst>
          <pc:docMk/>
          <pc:sldMk cId="2382373003" sldId="277"/>
        </pc:sldMkLst>
      </pc:sldChg>
      <pc:sldChg chg="delSp mod">
        <pc:chgData name="Neyba Amezcua" userId="7c8040e4-9776-4d4e-8a76-fd8ae0d1117e" providerId="ADAL" clId="{9AD92CAD-20B1-4686-8C1C-A0002C03FF66}" dt="2021-05-10T03:58:29.432" v="7" actId="478"/>
        <pc:sldMkLst>
          <pc:docMk/>
          <pc:sldMk cId="3437816176" sldId="278"/>
        </pc:sldMkLst>
        <pc:picChg chg="del">
          <ac:chgData name="Neyba Amezcua" userId="7c8040e4-9776-4d4e-8a76-fd8ae0d1117e" providerId="ADAL" clId="{9AD92CAD-20B1-4686-8C1C-A0002C03FF66}" dt="2021-05-10T03:58:29.432" v="7" actId="478"/>
          <ac:picMkLst>
            <pc:docMk/>
            <pc:sldMk cId="3437816176" sldId="278"/>
            <ac:picMk id="7" creationId="{C662D807-DDD9-404B-82C2-831A68DB8AD3}"/>
          </ac:picMkLst>
        </pc:picChg>
      </pc:sldChg>
      <pc:sldChg chg="del">
        <pc:chgData name="Neyba Amezcua" userId="7c8040e4-9776-4d4e-8a76-fd8ae0d1117e" providerId="ADAL" clId="{9AD92CAD-20B1-4686-8C1C-A0002C03FF66}" dt="2021-05-11T06:10:24.249" v="1879" actId="47"/>
        <pc:sldMkLst>
          <pc:docMk/>
          <pc:sldMk cId="3296493555" sldId="282"/>
        </pc:sldMkLst>
      </pc:sldChg>
      <pc:sldChg chg="delSp add del mod delAnim">
        <pc:chgData name="Neyba Amezcua" userId="7c8040e4-9776-4d4e-8a76-fd8ae0d1117e" providerId="ADAL" clId="{9AD92CAD-20B1-4686-8C1C-A0002C03FF66}" dt="2021-05-11T16:58:44.652" v="3104" actId="478"/>
        <pc:sldMkLst>
          <pc:docMk/>
          <pc:sldMk cId="841575432" sldId="283"/>
        </pc:sldMkLst>
        <pc:grpChg chg="del">
          <ac:chgData name="Neyba Amezcua" userId="7c8040e4-9776-4d4e-8a76-fd8ae0d1117e" providerId="ADAL" clId="{9AD92CAD-20B1-4686-8C1C-A0002C03FF66}" dt="2021-05-11T16:58:44.652" v="3104" actId="478"/>
          <ac:grpSpMkLst>
            <pc:docMk/>
            <pc:sldMk cId="841575432" sldId="283"/>
            <ac:grpSpMk id="22" creationId="{0CC86A24-E961-47F0-B900-6E13468B6654}"/>
          </ac:grpSpMkLst>
        </pc:grpChg>
        <pc:grpChg chg="del">
          <ac:chgData name="Neyba Amezcua" userId="7c8040e4-9776-4d4e-8a76-fd8ae0d1117e" providerId="ADAL" clId="{9AD92CAD-20B1-4686-8C1C-A0002C03FF66}" dt="2021-05-11T16:58:40.287" v="3100" actId="478"/>
          <ac:grpSpMkLst>
            <pc:docMk/>
            <pc:sldMk cId="841575432" sldId="283"/>
            <ac:grpSpMk id="41" creationId="{08DD3296-5CB3-4B81-AC09-0F897C402590}"/>
          </ac:grpSpMkLst>
        </pc:grpChg>
        <pc:grpChg chg="del">
          <ac:chgData name="Neyba Amezcua" userId="7c8040e4-9776-4d4e-8a76-fd8ae0d1117e" providerId="ADAL" clId="{9AD92CAD-20B1-4686-8C1C-A0002C03FF66}" dt="2021-05-11T16:58:41.318" v="3101" actId="478"/>
          <ac:grpSpMkLst>
            <pc:docMk/>
            <pc:sldMk cId="841575432" sldId="283"/>
            <ac:grpSpMk id="43" creationId="{69275104-325B-4E97-8B93-3089E1DBE30B}"/>
          </ac:grpSpMkLst>
        </pc:grpChg>
        <pc:grpChg chg="del">
          <ac:chgData name="Neyba Amezcua" userId="7c8040e4-9776-4d4e-8a76-fd8ae0d1117e" providerId="ADAL" clId="{9AD92CAD-20B1-4686-8C1C-A0002C03FF66}" dt="2021-05-11T16:58:43.149" v="3103" actId="478"/>
          <ac:grpSpMkLst>
            <pc:docMk/>
            <pc:sldMk cId="841575432" sldId="283"/>
            <ac:grpSpMk id="44" creationId="{F09CA50B-6E73-4164-B076-30F6A7B8921F}"/>
          </ac:grpSpMkLst>
        </pc:grpChg>
        <pc:grpChg chg="del">
          <ac:chgData name="Neyba Amezcua" userId="7c8040e4-9776-4d4e-8a76-fd8ae0d1117e" providerId="ADAL" clId="{9AD92CAD-20B1-4686-8C1C-A0002C03FF66}" dt="2021-05-11T16:58:42.207" v="3102" actId="478"/>
          <ac:grpSpMkLst>
            <pc:docMk/>
            <pc:sldMk cId="841575432" sldId="283"/>
            <ac:grpSpMk id="45" creationId="{5C37FAD4-ACB5-4C95-8851-293F9E9329EB}"/>
          </ac:grpSpMkLst>
        </pc:grpChg>
      </pc:sldChg>
      <pc:sldChg chg="del">
        <pc:chgData name="Neyba Amezcua" userId="7c8040e4-9776-4d4e-8a76-fd8ae0d1117e" providerId="ADAL" clId="{9AD92CAD-20B1-4686-8C1C-A0002C03FF66}" dt="2021-05-11T05:47:56.822" v="1639" actId="47"/>
        <pc:sldMkLst>
          <pc:docMk/>
          <pc:sldMk cId="4140162627" sldId="284"/>
        </pc:sldMkLst>
      </pc:sldChg>
      <pc:sldChg chg="addSp delSp modSp mod delDesignElem">
        <pc:chgData name="Neyba Amezcua" userId="7c8040e4-9776-4d4e-8a76-fd8ae0d1117e" providerId="ADAL" clId="{9AD92CAD-20B1-4686-8C1C-A0002C03FF66}" dt="2021-05-11T22:08:11.472" v="3404" actId="14100"/>
        <pc:sldMkLst>
          <pc:docMk/>
          <pc:sldMk cId="2027158282" sldId="286"/>
        </pc:sldMkLst>
        <pc:spChg chg="mod">
          <ac:chgData name="Neyba Amezcua" userId="7c8040e4-9776-4d4e-8a76-fd8ae0d1117e" providerId="ADAL" clId="{9AD92CAD-20B1-4686-8C1C-A0002C03FF66}" dt="2021-05-11T22:08:11.472" v="3404" actId="14100"/>
          <ac:spMkLst>
            <pc:docMk/>
            <pc:sldMk cId="2027158282" sldId="286"/>
            <ac:spMk id="4" creationId="{F7349CC6-2C07-481F-ABED-9F2B541D9504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027158282" sldId="286"/>
            <ac:spMk id="8" creationId="{74CD14DB-BB81-479F-A1FC-1C75640E9F84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027158282" sldId="286"/>
            <ac:spMk id="10" creationId="{C943A91B-7CA7-4592-A975-73B1BF8C4C74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027158282" sldId="286"/>
            <ac:spMk id="12" creationId="{EC471314-E46A-414B-8D91-74880E84F187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027158282" sldId="286"/>
            <ac:spMk id="14" creationId="{74CD14DB-BB81-479F-A1FC-1C75640E9F84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027158282" sldId="286"/>
            <ac:spMk id="15" creationId="{6A681326-1C9D-44A3-A627-3871BDAE4127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027158282" sldId="286"/>
            <ac:spMk id="16" creationId="{C943A91B-7CA7-4592-A975-73B1BF8C4C74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027158282" sldId="286"/>
            <ac:spMk id="17" creationId="{EC471314-E46A-414B-8D91-74880E84F187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027158282" sldId="286"/>
            <ac:spMk id="18" creationId="{6A681326-1C9D-44A3-A627-3871BDAE4127}"/>
          </ac:spMkLst>
        </pc:spChg>
        <pc:spChg chg="add">
          <ac:chgData name="Neyba Amezcua" userId="7c8040e4-9776-4d4e-8a76-fd8ae0d1117e" providerId="ADAL" clId="{9AD92CAD-20B1-4686-8C1C-A0002C03FF66}" dt="2021-05-11T05:46:49.704" v="1633" actId="26606"/>
          <ac:spMkLst>
            <pc:docMk/>
            <pc:sldMk cId="2027158282" sldId="286"/>
            <ac:spMk id="19" creationId="{74CD14DB-BB81-479F-A1FC-1C75640E9F84}"/>
          </ac:spMkLst>
        </pc:spChg>
        <pc:spChg chg="add">
          <ac:chgData name="Neyba Amezcua" userId="7c8040e4-9776-4d4e-8a76-fd8ae0d1117e" providerId="ADAL" clId="{9AD92CAD-20B1-4686-8C1C-A0002C03FF66}" dt="2021-05-11T05:46:49.704" v="1633" actId="26606"/>
          <ac:spMkLst>
            <pc:docMk/>
            <pc:sldMk cId="2027158282" sldId="286"/>
            <ac:spMk id="20" creationId="{C943A91B-7CA7-4592-A975-73B1BF8C4C74}"/>
          </ac:spMkLst>
        </pc:spChg>
        <pc:spChg chg="add">
          <ac:chgData name="Neyba Amezcua" userId="7c8040e4-9776-4d4e-8a76-fd8ae0d1117e" providerId="ADAL" clId="{9AD92CAD-20B1-4686-8C1C-A0002C03FF66}" dt="2021-05-11T05:46:49.704" v="1633" actId="26606"/>
          <ac:spMkLst>
            <pc:docMk/>
            <pc:sldMk cId="2027158282" sldId="286"/>
            <ac:spMk id="21" creationId="{EC471314-E46A-414B-8D91-74880E84F187}"/>
          </ac:spMkLst>
        </pc:spChg>
        <pc:spChg chg="add">
          <ac:chgData name="Neyba Amezcua" userId="7c8040e4-9776-4d4e-8a76-fd8ae0d1117e" providerId="ADAL" clId="{9AD92CAD-20B1-4686-8C1C-A0002C03FF66}" dt="2021-05-11T05:46:49.704" v="1633" actId="26606"/>
          <ac:spMkLst>
            <pc:docMk/>
            <pc:sldMk cId="2027158282" sldId="286"/>
            <ac:spMk id="22" creationId="{6A681326-1C9D-44A3-A627-3871BDAE4127}"/>
          </ac:spMkLst>
        </pc:spChg>
      </pc:sldChg>
      <pc:sldChg chg="addSp delSp modSp mod setBg setClrOvrMap delDesignElem">
        <pc:chgData name="Neyba Amezcua" userId="7c8040e4-9776-4d4e-8a76-fd8ae0d1117e" providerId="ADAL" clId="{9AD92CAD-20B1-4686-8C1C-A0002C03FF66}" dt="2021-05-11T16:07:16.395" v="2337" actId="20577"/>
        <pc:sldMkLst>
          <pc:docMk/>
          <pc:sldMk cId="2375776784" sldId="287"/>
        </pc:sldMkLst>
        <pc:spChg chg="mod">
          <ac:chgData name="Neyba Amezcua" userId="7c8040e4-9776-4d4e-8a76-fd8ae0d1117e" providerId="ADAL" clId="{9AD92CAD-20B1-4686-8C1C-A0002C03FF66}" dt="2021-05-11T05:46:40.888" v="1632" actId="26606"/>
          <ac:spMkLst>
            <pc:docMk/>
            <pc:sldMk cId="2375776784" sldId="287"/>
            <ac:spMk id="2" creationId="{BD982E2F-C172-43A3-9B2A-A91FC3AB3E4F}"/>
          </ac:spMkLst>
        </pc:spChg>
        <pc:spChg chg="add del mod">
          <ac:chgData name="Neyba Amezcua" userId="7c8040e4-9776-4d4e-8a76-fd8ae0d1117e" providerId="ADAL" clId="{9AD92CAD-20B1-4686-8C1C-A0002C03FF66}" dt="2021-05-11T04:44:39.747" v="967" actId="26606"/>
          <ac:spMkLst>
            <pc:docMk/>
            <pc:sldMk cId="2375776784" sldId="287"/>
            <ac:spMk id="3" creationId="{86A5AA24-387F-43BD-B48F-BC8899C8A089}"/>
          </ac:spMkLst>
        </pc:spChg>
        <pc:spChg chg="add del">
          <ac:chgData name="Neyba Amezcua" userId="7c8040e4-9776-4d4e-8a76-fd8ae0d1117e" providerId="ADAL" clId="{9AD92CAD-20B1-4686-8C1C-A0002C03FF66}" dt="2021-05-11T04:44:33.849" v="964" actId="26606"/>
          <ac:spMkLst>
            <pc:docMk/>
            <pc:sldMk cId="2375776784" sldId="287"/>
            <ac:spMk id="5" creationId="{74CD14DB-BB81-479F-A1FC-1C75640E9F84}"/>
          </ac:spMkLst>
        </pc:spChg>
        <pc:spChg chg="add del">
          <ac:chgData name="Neyba Amezcua" userId="7c8040e4-9776-4d4e-8a76-fd8ae0d1117e" providerId="ADAL" clId="{9AD92CAD-20B1-4686-8C1C-A0002C03FF66}" dt="2021-05-11T04:44:33.849" v="964" actId="26606"/>
          <ac:spMkLst>
            <pc:docMk/>
            <pc:sldMk cId="2375776784" sldId="287"/>
            <ac:spMk id="6" creationId="{C943A91B-7CA7-4592-A975-73B1BF8C4C74}"/>
          </ac:spMkLst>
        </pc:spChg>
        <pc:spChg chg="add del">
          <ac:chgData name="Neyba Amezcua" userId="7c8040e4-9776-4d4e-8a76-fd8ae0d1117e" providerId="ADAL" clId="{9AD92CAD-20B1-4686-8C1C-A0002C03FF66}" dt="2021-05-11T04:44:33.849" v="964" actId="26606"/>
          <ac:spMkLst>
            <pc:docMk/>
            <pc:sldMk cId="2375776784" sldId="287"/>
            <ac:spMk id="7" creationId="{EC471314-E46A-414B-8D91-74880E84F187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375776784" sldId="287"/>
            <ac:spMk id="8" creationId="{74CD14DB-BB81-479F-A1FC-1C75640E9F84}"/>
          </ac:spMkLst>
        </pc:spChg>
        <pc:spChg chg="add del">
          <ac:chgData name="Neyba Amezcua" userId="7c8040e4-9776-4d4e-8a76-fd8ae0d1117e" providerId="ADAL" clId="{9AD92CAD-20B1-4686-8C1C-A0002C03FF66}" dt="2021-05-11T04:44:33.849" v="964" actId="26606"/>
          <ac:spMkLst>
            <pc:docMk/>
            <pc:sldMk cId="2375776784" sldId="287"/>
            <ac:spMk id="9" creationId="{6A681326-1C9D-44A3-A627-3871BDAE4127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375776784" sldId="287"/>
            <ac:spMk id="10" creationId="{C943A91B-7CA7-4592-A975-73B1BF8C4C74}"/>
          </ac:spMkLst>
        </pc:spChg>
        <pc:spChg chg="add del">
          <ac:chgData name="Neyba Amezcua" userId="7c8040e4-9776-4d4e-8a76-fd8ae0d1117e" providerId="ADAL" clId="{9AD92CAD-20B1-4686-8C1C-A0002C03FF66}" dt="2021-05-11T04:44:39.640" v="966" actId="26606"/>
          <ac:spMkLst>
            <pc:docMk/>
            <pc:sldMk cId="2375776784" sldId="287"/>
            <ac:spMk id="11" creationId="{F48C3783-EF6E-445F-A78D-9DE1771B04FF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375776784" sldId="287"/>
            <ac:spMk id="12" creationId="{EC471314-E46A-414B-8D91-74880E84F187}"/>
          </ac:spMkLst>
        </pc:spChg>
        <pc:spChg chg="add del">
          <ac:chgData name="Neyba Amezcua" userId="7c8040e4-9776-4d4e-8a76-fd8ae0d1117e" providerId="ADAL" clId="{9AD92CAD-20B1-4686-8C1C-A0002C03FF66}" dt="2021-05-11T04:44:39.640" v="966" actId="26606"/>
          <ac:spMkLst>
            <pc:docMk/>
            <pc:sldMk cId="2375776784" sldId="287"/>
            <ac:spMk id="13" creationId="{CCB7DCDB-78ED-480D-8CA0-9930E8F29DBB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2375776784" sldId="287"/>
            <ac:spMk id="14" creationId="{6A681326-1C9D-44A3-A627-3871BDAE4127}"/>
          </ac:spMkLst>
        </pc:spChg>
        <pc:spChg chg="add del">
          <ac:chgData name="Neyba Amezcua" userId="7c8040e4-9776-4d4e-8a76-fd8ae0d1117e" providerId="ADAL" clId="{9AD92CAD-20B1-4686-8C1C-A0002C03FF66}" dt="2021-05-11T04:44:39.640" v="966" actId="26606"/>
          <ac:spMkLst>
            <pc:docMk/>
            <pc:sldMk cId="2375776784" sldId="287"/>
            <ac:spMk id="15" creationId="{11F48B6A-C55F-4FD5-9034-DC9867D02B44}"/>
          </ac:spMkLst>
        </pc:spChg>
        <pc:spChg chg="add del">
          <ac:chgData name="Neyba Amezcua" userId="7c8040e4-9776-4d4e-8a76-fd8ae0d1117e" providerId="ADAL" clId="{9AD92CAD-20B1-4686-8C1C-A0002C03FF66}" dt="2021-05-11T04:44:39.640" v="966" actId="26606"/>
          <ac:spMkLst>
            <pc:docMk/>
            <pc:sldMk cId="2375776784" sldId="287"/>
            <ac:spMk id="16" creationId="{D29121B6-CC83-4529-87ED-89AE1AD34EE4}"/>
          </ac:spMkLst>
        </pc:spChg>
        <pc:spChg chg="add del">
          <ac:chgData name="Neyba Amezcua" userId="7c8040e4-9776-4d4e-8a76-fd8ae0d1117e" providerId="ADAL" clId="{9AD92CAD-20B1-4686-8C1C-A0002C03FF66}" dt="2021-05-11T04:45:30.948" v="976" actId="26606"/>
          <ac:spMkLst>
            <pc:docMk/>
            <pc:sldMk cId="2375776784" sldId="287"/>
            <ac:spMk id="19" creationId="{FE4EC82A-4C8C-4C89-84E5-F167F921BB24}"/>
          </ac:spMkLst>
        </pc:spChg>
        <pc:spChg chg="add del">
          <ac:chgData name="Neyba Amezcua" userId="7c8040e4-9776-4d4e-8a76-fd8ae0d1117e" providerId="ADAL" clId="{9AD92CAD-20B1-4686-8C1C-A0002C03FF66}" dt="2021-05-11T04:45:30.948" v="976" actId="26606"/>
          <ac:spMkLst>
            <pc:docMk/>
            <pc:sldMk cId="2375776784" sldId="287"/>
            <ac:spMk id="20" creationId="{20274AE2-B8C3-42B7-A71C-2E111FA46057}"/>
          </ac:spMkLst>
        </pc:spChg>
        <pc:spChg chg="add del">
          <ac:chgData name="Neyba Amezcua" userId="7c8040e4-9776-4d4e-8a76-fd8ae0d1117e" providerId="ADAL" clId="{9AD92CAD-20B1-4686-8C1C-A0002C03FF66}" dt="2021-05-11T04:45:30.948" v="976" actId="26606"/>
          <ac:spMkLst>
            <pc:docMk/>
            <pc:sldMk cId="2375776784" sldId="287"/>
            <ac:spMk id="21" creationId="{B1C4F06D-9A48-4DB4-BB8C-E7FD6E58D748}"/>
          </ac:spMkLst>
        </pc:spChg>
        <pc:spChg chg="add del">
          <ac:chgData name="Neyba Amezcua" userId="7c8040e4-9776-4d4e-8a76-fd8ae0d1117e" providerId="ADAL" clId="{9AD92CAD-20B1-4686-8C1C-A0002C03FF66}" dt="2021-05-11T04:45:30.948" v="976" actId="26606"/>
          <ac:spMkLst>
            <pc:docMk/>
            <pc:sldMk cId="2375776784" sldId="287"/>
            <ac:spMk id="22" creationId="{998CBEAC-6AB1-4AD1-AD3D-FF124A71AF2F}"/>
          </ac:spMkLst>
        </pc:spChg>
        <pc:spChg chg="add del">
          <ac:chgData name="Neyba Amezcua" userId="7c8040e4-9776-4d4e-8a76-fd8ae0d1117e" providerId="ADAL" clId="{9AD92CAD-20B1-4686-8C1C-A0002C03FF66}" dt="2021-05-11T05:46:40.512" v="1631" actId="26606"/>
          <ac:spMkLst>
            <pc:docMk/>
            <pc:sldMk cId="2375776784" sldId="287"/>
            <ac:spMk id="25" creationId="{D29121B6-CC83-4529-87ED-89AE1AD34EE4}"/>
          </ac:spMkLst>
        </pc:spChg>
        <pc:spChg chg="add del">
          <ac:chgData name="Neyba Amezcua" userId="7c8040e4-9776-4d4e-8a76-fd8ae0d1117e" providerId="ADAL" clId="{9AD92CAD-20B1-4686-8C1C-A0002C03FF66}" dt="2021-05-11T05:46:40.512" v="1631" actId="26606"/>
          <ac:spMkLst>
            <pc:docMk/>
            <pc:sldMk cId="2375776784" sldId="287"/>
            <ac:spMk id="26" creationId="{F48C3783-EF6E-445F-A78D-9DE1771B04FF}"/>
          </ac:spMkLst>
        </pc:spChg>
        <pc:spChg chg="add del">
          <ac:chgData name="Neyba Amezcua" userId="7c8040e4-9776-4d4e-8a76-fd8ae0d1117e" providerId="ADAL" clId="{9AD92CAD-20B1-4686-8C1C-A0002C03FF66}" dt="2021-05-11T05:46:40.512" v="1631" actId="26606"/>
          <ac:spMkLst>
            <pc:docMk/>
            <pc:sldMk cId="2375776784" sldId="287"/>
            <ac:spMk id="27" creationId="{CCB7DCDB-78ED-480D-8CA0-9930E8F29DBB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375776784" sldId="287"/>
            <ac:spMk id="28" creationId="{FE4EC82A-4C8C-4C89-84E5-F167F921BB24}"/>
          </ac:spMkLst>
        </pc:spChg>
        <pc:spChg chg="add del">
          <ac:chgData name="Neyba Amezcua" userId="7c8040e4-9776-4d4e-8a76-fd8ae0d1117e" providerId="ADAL" clId="{9AD92CAD-20B1-4686-8C1C-A0002C03FF66}" dt="2021-05-11T05:46:40.512" v="1631" actId="26606"/>
          <ac:spMkLst>
            <pc:docMk/>
            <pc:sldMk cId="2375776784" sldId="287"/>
            <ac:spMk id="29" creationId="{11F48B6A-C55F-4FD5-9034-DC9867D02B44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375776784" sldId="287"/>
            <ac:spMk id="30" creationId="{20274AE2-B8C3-42B7-A71C-2E111FA46057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375776784" sldId="287"/>
            <ac:spMk id="32" creationId="{B1C4F06D-9A48-4DB4-BB8C-E7FD6E58D748}"/>
          </ac:spMkLst>
        </pc:spChg>
        <pc:spChg chg="add del">
          <ac:chgData name="Neyba Amezcua" userId="7c8040e4-9776-4d4e-8a76-fd8ae0d1117e" providerId="ADAL" clId="{9AD92CAD-20B1-4686-8C1C-A0002C03FF66}" dt="2021-05-11T05:01:40.029" v="1002"/>
          <ac:spMkLst>
            <pc:docMk/>
            <pc:sldMk cId="2375776784" sldId="287"/>
            <ac:spMk id="34" creationId="{998CBEAC-6AB1-4AD1-AD3D-FF124A71AF2F}"/>
          </ac:spMkLst>
        </pc:spChg>
        <pc:graphicFrameChg chg="add del">
          <ac:chgData name="Neyba Amezcua" userId="7c8040e4-9776-4d4e-8a76-fd8ae0d1117e" providerId="ADAL" clId="{9AD92CAD-20B1-4686-8C1C-A0002C03FF66}" dt="2021-05-11T04:44:39.640" v="966" actId="26606"/>
          <ac:graphicFrameMkLst>
            <pc:docMk/>
            <pc:sldMk cId="2375776784" sldId="287"/>
            <ac:graphicFrameMk id="17" creationId="{7AEC8347-CF39-45CB-8974-550D908049A9}"/>
          </ac:graphicFrameMkLst>
        </pc:graphicFrameChg>
        <pc:graphicFrameChg chg="add mod modGraphic">
          <ac:chgData name="Neyba Amezcua" userId="7c8040e4-9776-4d4e-8a76-fd8ae0d1117e" providerId="ADAL" clId="{9AD92CAD-20B1-4686-8C1C-A0002C03FF66}" dt="2021-05-11T16:07:16.395" v="2337" actId="20577"/>
          <ac:graphicFrameMkLst>
            <pc:docMk/>
            <pc:sldMk cId="2375776784" sldId="287"/>
            <ac:graphicFrameMk id="23" creationId="{271D575C-4A15-4EC9-A6CA-270555064E78}"/>
          </ac:graphicFrameMkLst>
        </pc:graphicFrameChg>
      </pc:sldChg>
      <pc:sldChg chg="modSp mod modAnim">
        <pc:chgData name="Neyba Amezcua" userId="7c8040e4-9776-4d4e-8a76-fd8ae0d1117e" providerId="ADAL" clId="{9AD92CAD-20B1-4686-8C1C-A0002C03FF66}" dt="2021-05-11T17:58:42.131" v="3114" actId="20577"/>
        <pc:sldMkLst>
          <pc:docMk/>
          <pc:sldMk cId="1699187876" sldId="288"/>
        </pc:sldMkLst>
        <pc:spChg chg="mod">
          <ac:chgData name="Neyba Amezcua" userId="7c8040e4-9776-4d4e-8a76-fd8ae0d1117e" providerId="ADAL" clId="{9AD92CAD-20B1-4686-8C1C-A0002C03FF66}" dt="2021-05-11T17:58:35.178" v="3111" actId="20577"/>
          <ac:spMkLst>
            <pc:docMk/>
            <pc:sldMk cId="1699187876" sldId="288"/>
            <ac:spMk id="2" creationId="{BD982E2F-C172-43A3-9B2A-A91FC3AB3E4F}"/>
          </ac:spMkLst>
        </pc:spChg>
        <pc:spChg chg="mod">
          <ac:chgData name="Neyba Amezcua" userId="7c8040e4-9776-4d4e-8a76-fd8ae0d1117e" providerId="ADAL" clId="{9AD92CAD-20B1-4686-8C1C-A0002C03FF66}" dt="2021-05-11T16:58:00.674" v="3091" actId="20577"/>
          <ac:spMkLst>
            <pc:docMk/>
            <pc:sldMk cId="1699187876" sldId="288"/>
            <ac:spMk id="3" creationId="{86A5AA24-387F-43BD-B48F-BC8899C8A089}"/>
          </ac:spMkLst>
        </pc:spChg>
        <pc:spChg chg="mod">
          <ac:chgData name="Neyba Amezcua" userId="7c8040e4-9776-4d4e-8a76-fd8ae0d1117e" providerId="ADAL" clId="{9AD92CAD-20B1-4686-8C1C-A0002C03FF66}" dt="2021-05-11T17:58:42.131" v="3114" actId="20577"/>
          <ac:spMkLst>
            <pc:docMk/>
            <pc:sldMk cId="1699187876" sldId="288"/>
            <ac:spMk id="4" creationId="{3A9A69EF-DD2B-42A4-AA2C-6F59E41CF6C3}"/>
          </ac:spMkLst>
        </pc:spChg>
      </pc:sldChg>
      <pc:sldChg chg="delSp del mod">
        <pc:chgData name="Neyba Amezcua" userId="7c8040e4-9776-4d4e-8a76-fd8ae0d1117e" providerId="ADAL" clId="{9AD92CAD-20B1-4686-8C1C-A0002C03FF66}" dt="2021-05-10T03:58:14.815" v="6" actId="47"/>
        <pc:sldMkLst>
          <pc:docMk/>
          <pc:sldMk cId="3436576059" sldId="288"/>
        </pc:sldMkLst>
        <pc:picChg chg="del">
          <ac:chgData name="Neyba Amezcua" userId="7c8040e4-9776-4d4e-8a76-fd8ae0d1117e" providerId="ADAL" clId="{9AD92CAD-20B1-4686-8C1C-A0002C03FF66}" dt="2021-05-10T03:58:06.159" v="5" actId="478"/>
          <ac:picMkLst>
            <pc:docMk/>
            <pc:sldMk cId="3436576059" sldId="288"/>
            <ac:picMk id="4" creationId="{2201CBE9-D975-4687-9461-2539A82E01AE}"/>
          </ac:picMkLst>
        </pc:picChg>
      </pc:sldChg>
      <pc:sldChg chg="addSp delSp modSp mod">
        <pc:chgData name="Neyba Amezcua" userId="7c8040e4-9776-4d4e-8a76-fd8ae0d1117e" providerId="ADAL" clId="{9AD92CAD-20B1-4686-8C1C-A0002C03FF66}" dt="2021-05-11T18:49:51.093" v="3325" actId="14100"/>
        <pc:sldMkLst>
          <pc:docMk/>
          <pc:sldMk cId="1179170476" sldId="290"/>
        </pc:sldMkLst>
        <pc:spChg chg="mod">
          <ac:chgData name="Neyba Amezcua" userId="7c8040e4-9776-4d4e-8a76-fd8ae0d1117e" providerId="ADAL" clId="{9AD92CAD-20B1-4686-8C1C-A0002C03FF66}" dt="2021-05-11T18:04:14.814" v="3147" actId="20577"/>
          <ac:spMkLst>
            <pc:docMk/>
            <pc:sldMk cId="1179170476" sldId="290"/>
            <ac:spMk id="2" creationId="{BD982E2F-C172-43A3-9B2A-A91FC3AB3E4F}"/>
          </ac:spMkLst>
        </pc:spChg>
        <pc:spChg chg="del">
          <ac:chgData name="Neyba Amezcua" userId="7c8040e4-9776-4d4e-8a76-fd8ae0d1117e" providerId="ADAL" clId="{9AD92CAD-20B1-4686-8C1C-A0002C03FF66}" dt="2021-05-11T05:47:13.621" v="1637" actId="478"/>
          <ac:spMkLst>
            <pc:docMk/>
            <pc:sldMk cId="1179170476" sldId="290"/>
            <ac:spMk id="3" creationId="{86A5AA24-387F-43BD-B48F-BC8899C8A089}"/>
          </ac:spMkLst>
        </pc:spChg>
        <pc:spChg chg="mod">
          <ac:chgData name="Neyba Amezcua" userId="7c8040e4-9776-4d4e-8a76-fd8ae0d1117e" providerId="ADAL" clId="{9AD92CAD-20B1-4686-8C1C-A0002C03FF66}" dt="2021-05-11T18:49:51.093" v="3325" actId="14100"/>
          <ac:spMkLst>
            <pc:docMk/>
            <pc:sldMk cId="1179170476" sldId="290"/>
            <ac:spMk id="4" creationId="{3A9A69EF-DD2B-42A4-AA2C-6F59E41CF6C3}"/>
          </ac:spMkLst>
        </pc:spChg>
        <pc:spChg chg="add del mod">
          <ac:chgData name="Neyba Amezcua" userId="7c8040e4-9776-4d4e-8a76-fd8ae0d1117e" providerId="ADAL" clId="{9AD92CAD-20B1-4686-8C1C-A0002C03FF66}" dt="2021-05-11T05:47:16.186" v="1638" actId="478"/>
          <ac:spMkLst>
            <pc:docMk/>
            <pc:sldMk cId="1179170476" sldId="290"/>
            <ac:spMk id="6" creationId="{CD0B2F72-CEA1-40FE-80E3-86FB4A839AC7}"/>
          </ac:spMkLst>
        </pc:spChg>
      </pc:sldChg>
      <pc:sldChg chg="del">
        <pc:chgData name="Neyba Amezcua" userId="7c8040e4-9776-4d4e-8a76-fd8ae0d1117e" providerId="ADAL" clId="{9AD92CAD-20B1-4686-8C1C-A0002C03FF66}" dt="2021-05-11T05:47:56.822" v="1639" actId="47"/>
        <pc:sldMkLst>
          <pc:docMk/>
          <pc:sldMk cId="1280783544" sldId="291"/>
        </pc:sldMkLst>
      </pc:sldChg>
      <pc:sldChg chg="del">
        <pc:chgData name="Neyba Amezcua" userId="7c8040e4-9776-4d4e-8a76-fd8ae0d1117e" providerId="ADAL" clId="{9AD92CAD-20B1-4686-8C1C-A0002C03FF66}" dt="2021-05-11T05:47:56.822" v="1639" actId="47"/>
        <pc:sldMkLst>
          <pc:docMk/>
          <pc:sldMk cId="1817945387" sldId="293"/>
        </pc:sldMkLst>
      </pc:sldChg>
      <pc:sldChg chg="delSp mod delDesignElem">
        <pc:chgData name="Neyba Amezcua" userId="7c8040e4-9776-4d4e-8a76-fd8ae0d1117e" providerId="ADAL" clId="{9AD92CAD-20B1-4686-8C1C-A0002C03FF66}" dt="2021-05-11T04:43:14.359" v="953"/>
        <pc:sldMkLst>
          <pc:docMk/>
          <pc:sldMk cId="1782087721" sldId="294"/>
        </pc:sldMkLst>
        <pc:spChg chg="del">
          <ac:chgData name="Neyba Amezcua" userId="7c8040e4-9776-4d4e-8a76-fd8ae0d1117e" providerId="ADAL" clId="{9AD92CAD-20B1-4686-8C1C-A0002C03FF66}" dt="2021-05-11T03:57:54.292" v="78" actId="478"/>
          <ac:spMkLst>
            <pc:docMk/>
            <pc:sldMk cId="1782087721" sldId="294"/>
            <ac:spMk id="3" creationId="{70484A24-81C6-4247-B2BD-1CDFAF3F2716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782087721" sldId="294"/>
            <ac:spMk id="9" creationId="{966769EA-1CF6-49C5-831A-1DB602401A9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782087721" sldId="294"/>
            <ac:spMk id="11" creationId="{519E2261-DCB1-4A20-A181-D7A1317A4C4E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1782087721" sldId="294"/>
            <ac:spMk id="13" creationId="{E4836EF5-86F1-40AB-A047-825B6C374615}"/>
          </ac:spMkLst>
        </pc:spChg>
      </pc:sldChg>
      <pc:sldChg chg="delSp modSp mod delDesignElem">
        <pc:chgData name="Neyba Amezcua" userId="7c8040e4-9776-4d4e-8a76-fd8ae0d1117e" providerId="ADAL" clId="{9AD92CAD-20B1-4686-8C1C-A0002C03FF66}" dt="2021-05-11T04:47:46.673" v="995" actId="478"/>
        <pc:sldMkLst>
          <pc:docMk/>
          <pc:sldMk cId="3051536448" sldId="295"/>
        </pc:sldMkLst>
        <pc:spChg chg="mod">
          <ac:chgData name="Neyba Amezcua" userId="7c8040e4-9776-4d4e-8a76-fd8ae0d1117e" providerId="ADAL" clId="{9AD92CAD-20B1-4686-8C1C-A0002C03FF66}" dt="2021-05-11T04:47:43.256" v="994" actId="20577"/>
          <ac:spMkLst>
            <pc:docMk/>
            <pc:sldMk cId="3051536448" sldId="295"/>
            <ac:spMk id="2" creationId="{00000000-0000-0000-0000-000000000000}"/>
          </ac:spMkLst>
        </pc:spChg>
        <pc:spChg chg="del">
          <ac:chgData name="Neyba Amezcua" userId="7c8040e4-9776-4d4e-8a76-fd8ae0d1117e" providerId="ADAL" clId="{9AD92CAD-20B1-4686-8C1C-A0002C03FF66}" dt="2021-05-11T04:47:46.673" v="995" actId="478"/>
          <ac:spMkLst>
            <pc:docMk/>
            <pc:sldMk cId="3051536448" sldId="295"/>
            <ac:spMk id="3" creationId="{70484A24-81C6-4247-B2BD-1CDFAF3F2716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051536448" sldId="295"/>
            <ac:spMk id="9" creationId="{966769EA-1CF6-49C5-831A-1DB602401A9C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051536448" sldId="295"/>
            <ac:spMk id="11" creationId="{519E2261-DCB1-4A20-A181-D7A1317A4C4E}"/>
          </ac:spMkLst>
        </pc:spChg>
        <pc:spChg chg="del">
          <ac:chgData name="Neyba Amezcua" userId="7c8040e4-9776-4d4e-8a76-fd8ae0d1117e" providerId="ADAL" clId="{9AD92CAD-20B1-4686-8C1C-A0002C03FF66}" dt="2021-05-11T04:43:14.359" v="953"/>
          <ac:spMkLst>
            <pc:docMk/>
            <pc:sldMk cId="3051536448" sldId="295"/>
            <ac:spMk id="13" creationId="{E4836EF5-86F1-40AB-A047-825B6C374615}"/>
          </ac:spMkLst>
        </pc:spChg>
      </pc:sldChg>
      <pc:sldChg chg="addSp delSp modSp mod">
        <pc:chgData name="Neyba Amezcua" userId="7c8040e4-9776-4d4e-8a76-fd8ae0d1117e" providerId="ADAL" clId="{9AD92CAD-20B1-4686-8C1C-A0002C03FF66}" dt="2021-05-11T05:46:10.930" v="1629" actId="478"/>
        <pc:sldMkLst>
          <pc:docMk/>
          <pc:sldMk cId="1801638096" sldId="296"/>
        </pc:sldMkLst>
        <pc:spChg chg="add del">
          <ac:chgData name="Neyba Amezcua" userId="7c8040e4-9776-4d4e-8a76-fd8ae0d1117e" providerId="ADAL" clId="{9AD92CAD-20B1-4686-8C1C-A0002C03FF66}" dt="2021-05-11T05:46:10.930" v="1629" actId="478"/>
          <ac:spMkLst>
            <pc:docMk/>
            <pc:sldMk cId="1801638096" sldId="296"/>
            <ac:spMk id="2" creationId="{BD982E2F-C172-43A3-9B2A-A91FC3AB3E4F}"/>
          </ac:spMkLst>
        </pc:spChg>
        <pc:spChg chg="del mod">
          <ac:chgData name="Neyba Amezcua" userId="7c8040e4-9776-4d4e-8a76-fd8ae0d1117e" providerId="ADAL" clId="{9AD92CAD-20B1-4686-8C1C-A0002C03FF66}" dt="2021-05-11T05:45:36.492" v="1624" actId="478"/>
          <ac:spMkLst>
            <pc:docMk/>
            <pc:sldMk cId="1801638096" sldId="296"/>
            <ac:spMk id="3" creationId="{86A5AA24-387F-43BD-B48F-BC8899C8A089}"/>
          </ac:spMkLst>
        </pc:spChg>
        <pc:spChg chg="mod">
          <ac:chgData name="Neyba Amezcua" userId="7c8040e4-9776-4d4e-8a76-fd8ae0d1117e" providerId="ADAL" clId="{9AD92CAD-20B1-4686-8C1C-A0002C03FF66}" dt="2021-05-11T05:45:31.059" v="1622" actId="6549"/>
          <ac:spMkLst>
            <pc:docMk/>
            <pc:sldMk cId="1801638096" sldId="296"/>
            <ac:spMk id="4" creationId="{3A9A69EF-DD2B-42A4-AA2C-6F59E41CF6C3}"/>
          </ac:spMkLst>
        </pc:spChg>
        <pc:spChg chg="add del mod">
          <ac:chgData name="Neyba Amezcua" userId="7c8040e4-9776-4d4e-8a76-fd8ae0d1117e" providerId="ADAL" clId="{9AD92CAD-20B1-4686-8C1C-A0002C03FF66}" dt="2021-05-11T05:45:42.260" v="1625" actId="478"/>
          <ac:spMkLst>
            <pc:docMk/>
            <pc:sldMk cId="1801638096" sldId="296"/>
            <ac:spMk id="6" creationId="{87EDA582-8AD6-4853-8953-E531B1DB5D8E}"/>
          </ac:spMkLst>
        </pc:spChg>
        <pc:spChg chg="add del mod">
          <ac:chgData name="Neyba Amezcua" userId="7c8040e4-9776-4d4e-8a76-fd8ae0d1117e" providerId="ADAL" clId="{9AD92CAD-20B1-4686-8C1C-A0002C03FF66}" dt="2021-05-11T05:46:10.930" v="1629" actId="478"/>
          <ac:spMkLst>
            <pc:docMk/>
            <pc:sldMk cId="1801638096" sldId="296"/>
            <ac:spMk id="8" creationId="{A8D56319-231B-42B5-8EA0-F9E8C474973A}"/>
          </ac:spMkLst>
        </pc:spChg>
      </pc:sldChg>
      <pc:sldChg chg="delSp modSp add del mod setBg delAnim delDesignElem">
        <pc:chgData name="Neyba Amezcua" userId="7c8040e4-9776-4d4e-8a76-fd8ae0d1117e" providerId="ADAL" clId="{9AD92CAD-20B1-4686-8C1C-A0002C03FF66}" dt="2021-05-11T05:07:37.054" v="1072" actId="47"/>
        <pc:sldMkLst>
          <pc:docMk/>
          <pc:sldMk cId="2841232984" sldId="297"/>
        </pc:sldMkLst>
        <pc:spChg chg="del">
          <ac:chgData name="Neyba Amezcua" userId="7c8040e4-9776-4d4e-8a76-fd8ae0d1117e" providerId="ADAL" clId="{9AD92CAD-20B1-4686-8C1C-A0002C03FF66}" dt="2021-05-11T04:42:00.511" v="934" actId="478"/>
          <ac:spMkLst>
            <pc:docMk/>
            <pc:sldMk cId="2841232984" sldId="297"/>
            <ac:spMk id="6" creationId="{C270B270-F732-4CEB-8ADF-66ECFA0E603A}"/>
          </ac:spMkLst>
        </pc:spChg>
        <pc:spChg chg="del">
          <ac:chgData name="Neyba Amezcua" userId="7c8040e4-9776-4d4e-8a76-fd8ae0d1117e" providerId="ADAL" clId="{9AD92CAD-20B1-4686-8C1C-A0002C03FF66}" dt="2021-05-11T04:41:52.309" v="931"/>
          <ac:spMkLst>
            <pc:docMk/>
            <pc:sldMk cId="2841232984" sldId="297"/>
            <ac:spMk id="9" creationId="{74CD14DB-BB81-479F-A1FC-1C75640E9F84}"/>
          </ac:spMkLst>
        </pc:spChg>
        <pc:spChg chg="del">
          <ac:chgData name="Neyba Amezcua" userId="7c8040e4-9776-4d4e-8a76-fd8ae0d1117e" providerId="ADAL" clId="{9AD92CAD-20B1-4686-8C1C-A0002C03FF66}" dt="2021-05-11T04:41:52.309" v="931"/>
          <ac:spMkLst>
            <pc:docMk/>
            <pc:sldMk cId="2841232984" sldId="297"/>
            <ac:spMk id="10" creationId="{C943A91B-7CA7-4592-A975-73B1BF8C4C74}"/>
          </ac:spMkLst>
        </pc:spChg>
        <pc:spChg chg="del">
          <ac:chgData name="Neyba Amezcua" userId="7c8040e4-9776-4d4e-8a76-fd8ae0d1117e" providerId="ADAL" clId="{9AD92CAD-20B1-4686-8C1C-A0002C03FF66}" dt="2021-05-11T04:41:52.309" v="931"/>
          <ac:spMkLst>
            <pc:docMk/>
            <pc:sldMk cId="2841232984" sldId="297"/>
            <ac:spMk id="11" creationId="{6A681326-1C9D-44A3-A627-3871BDAE4127}"/>
          </ac:spMkLst>
        </pc:spChg>
        <pc:spChg chg="del">
          <ac:chgData name="Neyba Amezcua" userId="7c8040e4-9776-4d4e-8a76-fd8ae0d1117e" providerId="ADAL" clId="{9AD92CAD-20B1-4686-8C1C-A0002C03FF66}" dt="2021-05-11T04:41:52.309" v="931"/>
          <ac:spMkLst>
            <pc:docMk/>
            <pc:sldMk cId="2841232984" sldId="297"/>
            <ac:spMk id="12" creationId="{EC471314-E46A-414B-8D91-74880E84F187}"/>
          </ac:spMkLst>
        </pc:spChg>
        <pc:spChg chg="del mod">
          <ac:chgData name="Neyba Amezcua" userId="7c8040e4-9776-4d4e-8a76-fd8ae0d1117e" providerId="ADAL" clId="{9AD92CAD-20B1-4686-8C1C-A0002C03FF66}" dt="2021-05-11T04:41:58.371" v="933" actId="478"/>
          <ac:spMkLst>
            <pc:docMk/>
            <pc:sldMk cId="2841232984" sldId="297"/>
            <ac:spMk id="15" creationId="{7D2126BE-A122-4716-8ECE-998E258544CA}"/>
          </ac:spMkLst>
        </pc:spChg>
        <pc:picChg chg="del">
          <ac:chgData name="Neyba Amezcua" userId="7c8040e4-9776-4d4e-8a76-fd8ae0d1117e" providerId="ADAL" clId="{9AD92CAD-20B1-4686-8C1C-A0002C03FF66}" dt="2021-05-11T04:42:01.371" v="935" actId="478"/>
          <ac:picMkLst>
            <pc:docMk/>
            <pc:sldMk cId="2841232984" sldId="297"/>
            <ac:picMk id="5" creationId="{034DD839-34D3-412C-8101-00E220EAAFF3}"/>
          </ac:picMkLst>
        </pc:picChg>
      </pc:sldChg>
      <pc:sldChg chg="addSp delSp modSp add del mod setBg delAnim delDesignElem">
        <pc:chgData name="Neyba Amezcua" userId="7c8040e4-9776-4d4e-8a76-fd8ae0d1117e" providerId="ADAL" clId="{9AD92CAD-20B1-4686-8C1C-A0002C03FF66}" dt="2021-05-11T05:07:23.138" v="1070" actId="47"/>
        <pc:sldMkLst>
          <pc:docMk/>
          <pc:sldMk cId="1227958488" sldId="298"/>
        </pc:sldMkLst>
        <pc:spChg chg="del">
          <ac:chgData name="Neyba Amezcua" userId="7c8040e4-9776-4d4e-8a76-fd8ae0d1117e" providerId="ADAL" clId="{9AD92CAD-20B1-4686-8C1C-A0002C03FF66}" dt="2021-05-11T04:42:52.664" v="939" actId="478"/>
          <ac:spMkLst>
            <pc:docMk/>
            <pc:sldMk cId="1227958488" sldId="298"/>
            <ac:spMk id="2" creationId="{00000000-0000-0000-0000-000000000000}"/>
          </ac:spMkLst>
        </pc:spChg>
        <pc:spChg chg="del">
          <ac:chgData name="Neyba Amezcua" userId="7c8040e4-9776-4d4e-8a76-fd8ae0d1117e" providerId="ADAL" clId="{9AD92CAD-20B1-4686-8C1C-A0002C03FF66}" dt="2021-05-11T04:42:59.274" v="941" actId="478"/>
          <ac:spMkLst>
            <pc:docMk/>
            <pc:sldMk cId="1227958488" sldId="298"/>
            <ac:spMk id="6" creationId="{C270B270-F732-4CEB-8ADF-66ECFA0E603A}"/>
          </ac:spMkLst>
        </pc:spChg>
        <pc:spChg chg="add del mod">
          <ac:chgData name="Neyba Amezcua" userId="7c8040e4-9776-4d4e-8a76-fd8ae0d1117e" providerId="ADAL" clId="{9AD92CAD-20B1-4686-8C1C-A0002C03FF66}" dt="2021-05-11T04:42:55.858" v="940" actId="478"/>
          <ac:spMkLst>
            <pc:docMk/>
            <pc:sldMk cId="1227958488" sldId="298"/>
            <ac:spMk id="7" creationId="{FFA99E35-72B7-4080-952B-9B740FCE31CA}"/>
          </ac:spMkLst>
        </pc:spChg>
        <pc:spChg chg="del">
          <ac:chgData name="Neyba Amezcua" userId="7c8040e4-9776-4d4e-8a76-fd8ae0d1117e" providerId="ADAL" clId="{9AD92CAD-20B1-4686-8C1C-A0002C03FF66}" dt="2021-05-11T04:42:37.352" v="937"/>
          <ac:spMkLst>
            <pc:docMk/>
            <pc:sldMk cId="1227958488" sldId="298"/>
            <ac:spMk id="9" creationId="{74CD14DB-BB81-479F-A1FC-1C75640E9F84}"/>
          </ac:spMkLst>
        </pc:spChg>
        <pc:spChg chg="del">
          <ac:chgData name="Neyba Amezcua" userId="7c8040e4-9776-4d4e-8a76-fd8ae0d1117e" providerId="ADAL" clId="{9AD92CAD-20B1-4686-8C1C-A0002C03FF66}" dt="2021-05-11T04:42:37.352" v="937"/>
          <ac:spMkLst>
            <pc:docMk/>
            <pc:sldMk cId="1227958488" sldId="298"/>
            <ac:spMk id="10" creationId="{C943A91B-7CA7-4592-A975-73B1BF8C4C74}"/>
          </ac:spMkLst>
        </pc:spChg>
        <pc:spChg chg="del">
          <ac:chgData name="Neyba Amezcua" userId="7c8040e4-9776-4d4e-8a76-fd8ae0d1117e" providerId="ADAL" clId="{9AD92CAD-20B1-4686-8C1C-A0002C03FF66}" dt="2021-05-11T04:42:37.352" v="937"/>
          <ac:spMkLst>
            <pc:docMk/>
            <pc:sldMk cId="1227958488" sldId="298"/>
            <ac:spMk id="11" creationId="{6A681326-1C9D-44A3-A627-3871BDAE4127}"/>
          </ac:spMkLst>
        </pc:spChg>
        <pc:spChg chg="del">
          <ac:chgData name="Neyba Amezcua" userId="7c8040e4-9776-4d4e-8a76-fd8ae0d1117e" providerId="ADAL" clId="{9AD92CAD-20B1-4686-8C1C-A0002C03FF66}" dt="2021-05-11T04:42:37.352" v="937"/>
          <ac:spMkLst>
            <pc:docMk/>
            <pc:sldMk cId="1227958488" sldId="298"/>
            <ac:spMk id="12" creationId="{EC471314-E46A-414B-8D91-74880E84F187}"/>
          </ac:spMkLst>
        </pc:spChg>
      </pc:sldChg>
      <pc:sldChg chg="addSp delSp modSp add mod delAnim modAnim">
        <pc:chgData name="Neyba Amezcua" userId="7c8040e4-9776-4d4e-8a76-fd8ae0d1117e" providerId="ADAL" clId="{9AD92CAD-20B1-4686-8C1C-A0002C03FF66}" dt="2021-05-11T22:13:55.256" v="3447" actId="6549"/>
        <pc:sldMkLst>
          <pc:docMk/>
          <pc:sldMk cId="2857899488" sldId="299"/>
        </pc:sldMkLst>
        <pc:spChg chg="mod">
          <ac:chgData name="Neyba Amezcua" userId="7c8040e4-9776-4d4e-8a76-fd8ae0d1117e" providerId="ADAL" clId="{9AD92CAD-20B1-4686-8C1C-A0002C03FF66}" dt="2021-05-11T05:02:25.101" v="1032" actId="1076"/>
          <ac:spMkLst>
            <pc:docMk/>
            <pc:sldMk cId="2857899488" sldId="299"/>
            <ac:spMk id="2" creationId="{BD982E2F-C172-43A3-9B2A-A91FC3AB3E4F}"/>
          </ac:spMkLst>
        </pc:spChg>
        <pc:spChg chg="add del mod">
          <ac:chgData name="Neyba Amezcua" userId="7c8040e4-9776-4d4e-8a76-fd8ae0d1117e" providerId="ADAL" clId="{9AD92CAD-20B1-4686-8C1C-A0002C03FF66}" dt="2021-05-11T22:12:28.566" v="3428" actId="478"/>
          <ac:spMkLst>
            <pc:docMk/>
            <pc:sldMk cId="2857899488" sldId="299"/>
            <ac:spMk id="3" creationId="{7E417D33-61F6-445F-AF97-ED34C868F078}"/>
          </ac:spMkLst>
        </pc:spChg>
        <pc:spChg chg="del">
          <ac:chgData name="Neyba Amezcua" userId="7c8040e4-9776-4d4e-8a76-fd8ae0d1117e" providerId="ADAL" clId="{9AD92CAD-20B1-4686-8C1C-A0002C03FF66}" dt="2021-05-11T05:02:05.377" v="1005" actId="478"/>
          <ac:spMkLst>
            <pc:docMk/>
            <pc:sldMk cId="2857899488" sldId="299"/>
            <ac:spMk id="3" creationId="{86A5AA24-387F-43BD-B48F-BC8899C8A089}"/>
          </ac:spMkLst>
        </pc:spChg>
        <pc:spChg chg="del">
          <ac:chgData name="Neyba Amezcua" userId="7c8040e4-9776-4d4e-8a76-fd8ae0d1117e" providerId="ADAL" clId="{9AD92CAD-20B1-4686-8C1C-A0002C03FF66}" dt="2021-05-11T05:02:02.758" v="1004" actId="478"/>
          <ac:spMkLst>
            <pc:docMk/>
            <pc:sldMk cId="2857899488" sldId="299"/>
            <ac:spMk id="4" creationId="{3A9A69EF-DD2B-42A4-AA2C-6F59E41CF6C3}"/>
          </ac:spMkLst>
        </pc:spChg>
        <pc:spChg chg="add del mod">
          <ac:chgData name="Neyba Amezcua" userId="7c8040e4-9776-4d4e-8a76-fd8ae0d1117e" providerId="ADAL" clId="{9AD92CAD-20B1-4686-8C1C-A0002C03FF66}" dt="2021-05-11T05:02:43.708" v="1036" actId="478"/>
          <ac:spMkLst>
            <pc:docMk/>
            <pc:sldMk cId="2857899488" sldId="299"/>
            <ac:spMk id="6" creationId="{F13F4C3C-F19C-406D-9B94-ED5130A79480}"/>
          </ac:spMkLst>
        </pc:spChg>
        <pc:spChg chg="add mod">
          <ac:chgData name="Neyba Amezcua" userId="7c8040e4-9776-4d4e-8a76-fd8ae0d1117e" providerId="ADAL" clId="{9AD92CAD-20B1-4686-8C1C-A0002C03FF66}" dt="2021-05-11T22:13:55.256" v="3447" actId="6549"/>
          <ac:spMkLst>
            <pc:docMk/>
            <pc:sldMk cId="2857899488" sldId="299"/>
            <ac:spMk id="7" creationId="{F8E3F660-894E-4C60-A3D4-5F38AFF69EF8}"/>
          </ac:spMkLst>
        </pc:spChg>
        <pc:spChg chg="add del mod ord">
          <ac:chgData name="Neyba Amezcua" userId="7c8040e4-9776-4d4e-8a76-fd8ae0d1117e" providerId="ADAL" clId="{9AD92CAD-20B1-4686-8C1C-A0002C03FF66}" dt="2021-05-11T22:13:41.959" v="3440" actId="478"/>
          <ac:spMkLst>
            <pc:docMk/>
            <pc:sldMk cId="2857899488" sldId="299"/>
            <ac:spMk id="9" creationId="{733EC5A5-2ECE-445F-9931-72B1D9A88134}"/>
          </ac:spMkLst>
        </pc:spChg>
        <pc:spChg chg="add del mod">
          <ac:chgData name="Neyba Amezcua" userId="7c8040e4-9776-4d4e-8a76-fd8ae0d1117e" providerId="ADAL" clId="{9AD92CAD-20B1-4686-8C1C-A0002C03FF66}" dt="2021-05-11T22:13:40.177" v="3439" actId="478"/>
          <ac:spMkLst>
            <pc:docMk/>
            <pc:sldMk cId="2857899488" sldId="299"/>
            <ac:spMk id="10" creationId="{90EABCFC-72F8-4BB6-9652-B6C6E4EB4742}"/>
          </ac:spMkLst>
        </pc:spChg>
        <pc:picChg chg="add del mod">
          <ac:chgData name="Neyba Amezcua" userId="7c8040e4-9776-4d4e-8a76-fd8ae0d1117e" providerId="ADAL" clId="{9AD92CAD-20B1-4686-8C1C-A0002C03FF66}" dt="2021-05-11T22:13:36.320" v="3437" actId="478"/>
          <ac:picMkLst>
            <pc:docMk/>
            <pc:sldMk cId="2857899488" sldId="299"/>
            <ac:picMk id="8" creationId="{E7F4DF84-0873-40D3-BC86-D87ED22E826C}"/>
          </ac:picMkLst>
        </pc:picChg>
      </pc:sldChg>
      <pc:sldChg chg="addSp delSp modSp add mod ord delAnim modAnim">
        <pc:chgData name="Neyba Amezcua" userId="7c8040e4-9776-4d4e-8a76-fd8ae0d1117e" providerId="ADAL" clId="{9AD92CAD-20B1-4686-8C1C-A0002C03FF66}" dt="2021-05-11T22:29:09.745" v="3565" actId="255"/>
        <pc:sldMkLst>
          <pc:docMk/>
          <pc:sldMk cId="1694544461" sldId="300"/>
        </pc:sldMkLst>
        <pc:spChg chg="mod">
          <ac:chgData name="Neyba Amezcua" userId="7c8040e4-9776-4d4e-8a76-fd8ae0d1117e" providerId="ADAL" clId="{9AD92CAD-20B1-4686-8C1C-A0002C03FF66}" dt="2021-05-11T05:19:43.136" v="1159" actId="20577"/>
          <ac:spMkLst>
            <pc:docMk/>
            <pc:sldMk cId="1694544461" sldId="300"/>
            <ac:spMk id="2" creationId="{BD982E2F-C172-43A3-9B2A-A91FC3AB3E4F}"/>
          </ac:spMkLst>
        </pc:spChg>
        <pc:spChg chg="add del mod">
          <ac:chgData name="Neyba Amezcua" userId="7c8040e4-9776-4d4e-8a76-fd8ae0d1117e" providerId="ADAL" clId="{9AD92CAD-20B1-4686-8C1C-A0002C03FF66}" dt="2021-05-11T18:06:44.291" v="3152" actId="478"/>
          <ac:spMkLst>
            <pc:docMk/>
            <pc:sldMk cId="1694544461" sldId="300"/>
            <ac:spMk id="4" creationId="{EE28FE0F-C6EF-4313-ACF2-1ECBF7EB7D66}"/>
          </ac:spMkLst>
        </pc:spChg>
        <pc:spChg chg="add del mod">
          <ac:chgData name="Neyba Amezcua" userId="7c8040e4-9776-4d4e-8a76-fd8ae0d1117e" providerId="ADAL" clId="{9AD92CAD-20B1-4686-8C1C-A0002C03FF66}" dt="2021-05-11T18:06:46.154" v="3153" actId="478"/>
          <ac:spMkLst>
            <pc:docMk/>
            <pc:sldMk cId="1694544461" sldId="300"/>
            <ac:spMk id="6" creationId="{BEE251E5-DA4B-41B6-8990-89D7798FE6FA}"/>
          </ac:spMkLst>
        </pc:spChg>
        <pc:spChg chg="add del mod ord">
          <ac:chgData name="Neyba Amezcua" userId="7c8040e4-9776-4d4e-8a76-fd8ae0d1117e" providerId="ADAL" clId="{9AD92CAD-20B1-4686-8C1C-A0002C03FF66}" dt="2021-05-11T18:24:27.271" v="3231" actId="478"/>
          <ac:spMkLst>
            <pc:docMk/>
            <pc:sldMk cId="1694544461" sldId="300"/>
            <ac:spMk id="7" creationId="{2D3EEB93-06A7-4439-B94D-839D542BAF67}"/>
          </ac:spMkLst>
        </pc:spChg>
        <pc:spChg chg="del">
          <ac:chgData name="Neyba Amezcua" userId="7c8040e4-9776-4d4e-8a76-fd8ae0d1117e" providerId="ADAL" clId="{9AD92CAD-20B1-4686-8C1C-A0002C03FF66}" dt="2021-05-11T05:14:30.211" v="1091" actId="478"/>
          <ac:spMkLst>
            <pc:docMk/>
            <pc:sldMk cId="1694544461" sldId="300"/>
            <ac:spMk id="7" creationId="{F8E3F660-894E-4C60-A3D4-5F38AFF69EF8}"/>
          </ac:spMkLst>
        </pc:spChg>
        <pc:spChg chg="add mod">
          <ac:chgData name="Neyba Amezcua" userId="7c8040e4-9776-4d4e-8a76-fd8ae0d1117e" providerId="ADAL" clId="{9AD92CAD-20B1-4686-8C1C-A0002C03FF66}" dt="2021-05-11T22:29:09.745" v="3565" actId="255"/>
          <ac:spMkLst>
            <pc:docMk/>
            <pc:sldMk cId="1694544461" sldId="300"/>
            <ac:spMk id="8" creationId="{C392E25B-771E-460D-B03E-D57B887A974C}"/>
          </ac:spMkLst>
        </pc:spChg>
        <pc:spChg chg="del">
          <ac:chgData name="Neyba Amezcua" userId="7c8040e4-9776-4d4e-8a76-fd8ae0d1117e" providerId="ADAL" clId="{9AD92CAD-20B1-4686-8C1C-A0002C03FF66}" dt="2021-05-11T05:07:42.271" v="1073" actId="478"/>
          <ac:spMkLst>
            <pc:docMk/>
            <pc:sldMk cId="1694544461" sldId="300"/>
            <ac:spMk id="9" creationId="{733EC5A5-2ECE-445F-9931-72B1D9A88134}"/>
          </ac:spMkLst>
        </pc:spChg>
        <pc:spChg chg="del mod">
          <ac:chgData name="Neyba Amezcua" userId="7c8040e4-9776-4d4e-8a76-fd8ae0d1117e" providerId="ADAL" clId="{9AD92CAD-20B1-4686-8C1C-A0002C03FF66}" dt="2021-05-11T05:07:46.890" v="1075" actId="478"/>
          <ac:spMkLst>
            <pc:docMk/>
            <pc:sldMk cId="1694544461" sldId="300"/>
            <ac:spMk id="10" creationId="{90EABCFC-72F8-4BB6-9652-B6C6E4EB4742}"/>
          </ac:spMkLst>
        </pc:spChg>
        <pc:picChg chg="add del mod">
          <ac:chgData name="Neyba Amezcua" userId="7c8040e4-9776-4d4e-8a76-fd8ae0d1117e" providerId="ADAL" clId="{9AD92CAD-20B1-4686-8C1C-A0002C03FF66}" dt="2021-05-11T05:16:14.475" v="1115" actId="478"/>
          <ac:picMkLst>
            <pc:docMk/>
            <pc:sldMk cId="1694544461" sldId="300"/>
            <ac:picMk id="3" creationId="{3147D62E-9800-4E14-BD15-BF0C14894CE2}"/>
          </ac:picMkLst>
        </pc:picChg>
        <pc:picChg chg="add mod ord">
          <ac:chgData name="Neyba Amezcua" userId="7c8040e4-9776-4d4e-8a76-fd8ae0d1117e" providerId="ADAL" clId="{9AD92CAD-20B1-4686-8C1C-A0002C03FF66}" dt="2021-05-11T18:39:38.899" v="3272" actId="1076"/>
          <ac:picMkLst>
            <pc:docMk/>
            <pc:sldMk cId="1694544461" sldId="300"/>
            <ac:picMk id="5" creationId="{DBEF04CC-7229-4934-8DD2-3B72B68548F8}"/>
          </ac:picMkLst>
        </pc:picChg>
        <pc:picChg chg="del">
          <ac:chgData name="Neyba Amezcua" userId="7c8040e4-9776-4d4e-8a76-fd8ae0d1117e" providerId="ADAL" clId="{9AD92CAD-20B1-4686-8C1C-A0002C03FF66}" dt="2021-05-11T05:07:48.737" v="1076" actId="478"/>
          <ac:picMkLst>
            <pc:docMk/>
            <pc:sldMk cId="1694544461" sldId="300"/>
            <ac:picMk id="8" creationId="{E7F4DF84-0873-40D3-BC86-D87ED22E826C}"/>
          </ac:picMkLst>
        </pc:picChg>
      </pc:sldChg>
      <pc:sldChg chg="modSp add mod">
        <pc:chgData name="Neyba Amezcua" userId="7c8040e4-9776-4d4e-8a76-fd8ae0d1117e" providerId="ADAL" clId="{9AD92CAD-20B1-4686-8C1C-A0002C03FF66}" dt="2021-05-11T05:16:05.596" v="1112" actId="1440"/>
        <pc:sldMkLst>
          <pc:docMk/>
          <pc:sldMk cId="2149761634" sldId="301"/>
        </pc:sldMkLst>
        <pc:picChg chg="mod">
          <ac:chgData name="Neyba Amezcua" userId="7c8040e4-9776-4d4e-8a76-fd8ae0d1117e" providerId="ADAL" clId="{9AD92CAD-20B1-4686-8C1C-A0002C03FF66}" dt="2021-05-11T05:16:05.596" v="1112" actId="1440"/>
          <ac:picMkLst>
            <pc:docMk/>
            <pc:sldMk cId="2149761634" sldId="301"/>
            <ac:picMk id="3" creationId="{3147D62E-9800-4E14-BD15-BF0C14894CE2}"/>
          </ac:picMkLst>
        </pc:picChg>
      </pc:sldChg>
      <pc:sldChg chg="addSp delSp modSp add mod delAnim modAnim">
        <pc:chgData name="Neyba Amezcua" userId="7c8040e4-9776-4d4e-8a76-fd8ae0d1117e" providerId="ADAL" clId="{9AD92CAD-20B1-4686-8C1C-A0002C03FF66}" dt="2021-05-11T22:28:25.920" v="3541" actId="20577"/>
        <pc:sldMkLst>
          <pc:docMk/>
          <pc:sldMk cId="2228566796" sldId="302"/>
        </pc:sldMkLst>
        <pc:spChg chg="mod">
          <ac:chgData name="Neyba Amezcua" userId="7c8040e4-9776-4d4e-8a76-fd8ae0d1117e" providerId="ADAL" clId="{9AD92CAD-20B1-4686-8C1C-A0002C03FF66}" dt="2021-05-11T05:29:11.945" v="1276" actId="20577"/>
          <ac:spMkLst>
            <pc:docMk/>
            <pc:sldMk cId="2228566796" sldId="302"/>
            <ac:spMk id="2" creationId="{BD982E2F-C172-43A3-9B2A-A91FC3AB3E4F}"/>
          </ac:spMkLst>
        </pc:spChg>
        <pc:spChg chg="del mod">
          <ac:chgData name="Neyba Amezcua" userId="7c8040e4-9776-4d4e-8a76-fd8ae0d1117e" providerId="ADAL" clId="{9AD92CAD-20B1-4686-8C1C-A0002C03FF66}" dt="2021-05-11T18:07:37.743" v="3158" actId="478"/>
          <ac:spMkLst>
            <pc:docMk/>
            <pc:sldMk cId="2228566796" sldId="302"/>
            <ac:spMk id="4" creationId="{EE28FE0F-C6EF-4313-ACF2-1ECBF7EB7D66}"/>
          </ac:spMkLst>
        </pc:spChg>
        <pc:spChg chg="del mod">
          <ac:chgData name="Neyba Amezcua" userId="7c8040e4-9776-4d4e-8a76-fd8ae0d1117e" providerId="ADAL" clId="{9AD92CAD-20B1-4686-8C1C-A0002C03FF66}" dt="2021-05-11T18:07:34.575" v="3157" actId="478"/>
          <ac:spMkLst>
            <pc:docMk/>
            <pc:sldMk cId="2228566796" sldId="302"/>
            <ac:spMk id="6" creationId="{BEE251E5-DA4B-41B6-8990-89D7798FE6FA}"/>
          </ac:spMkLst>
        </pc:spChg>
        <pc:spChg chg="add del mod ord">
          <ac:chgData name="Neyba Amezcua" userId="7c8040e4-9776-4d4e-8a76-fd8ae0d1117e" providerId="ADAL" clId="{9AD92CAD-20B1-4686-8C1C-A0002C03FF66}" dt="2021-05-11T18:40:50.669" v="3290" actId="478"/>
          <ac:spMkLst>
            <pc:docMk/>
            <pc:sldMk cId="2228566796" sldId="302"/>
            <ac:spMk id="7" creationId="{216A428E-1C0E-4FA8-919B-235D6FE689CB}"/>
          </ac:spMkLst>
        </pc:spChg>
        <pc:spChg chg="add mod">
          <ac:chgData name="Neyba Amezcua" userId="7c8040e4-9776-4d4e-8a76-fd8ae0d1117e" providerId="ADAL" clId="{9AD92CAD-20B1-4686-8C1C-A0002C03FF66}" dt="2021-05-11T22:28:25.920" v="3541" actId="20577"/>
          <ac:spMkLst>
            <pc:docMk/>
            <pc:sldMk cId="2228566796" sldId="302"/>
            <ac:spMk id="8" creationId="{5114585F-07A0-429B-87A1-0AD5C9AAC935}"/>
          </ac:spMkLst>
        </pc:spChg>
        <pc:picChg chg="mod">
          <ac:chgData name="Neyba Amezcua" userId="7c8040e4-9776-4d4e-8a76-fd8ae0d1117e" providerId="ADAL" clId="{9AD92CAD-20B1-4686-8C1C-A0002C03FF66}" dt="2021-05-11T18:40:55.365" v="3291" actId="1076"/>
          <ac:picMkLst>
            <pc:docMk/>
            <pc:sldMk cId="2228566796" sldId="302"/>
            <ac:picMk id="5" creationId="{DBEF04CC-7229-4934-8DD2-3B72B68548F8}"/>
          </ac:picMkLst>
        </pc:picChg>
      </pc:sldChg>
      <pc:sldChg chg="addSp delSp modSp add mod addAnim delAnim modAnim">
        <pc:chgData name="Neyba Amezcua" userId="7c8040e4-9776-4d4e-8a76-fd8ae0d1117e" providerId="ADAL" clId="{9AD92CAD-20B1-4686-8C1C-A0002C03FF66}" dt="2021-05-11T22:28:00.722" v="3527" actId="6549"/>
        <pc:sldMkLst>
          <pc:docMk/>
          <pc:sldMk cId="3038969027" sldId="303"/>
        </pc:sldMkLst>
        <pc:spChg chg="mod">
          <ac:chgData name="Neyba Amezcua" userId="7c8040e4-9776-4d4e-8a76-fd8ae0d1117e" providerId="ADAL" clId="{9AD92CAD-20B1-4686-8C1C-A0002C03FF66}" dt="2021-05-11T05:31:43.009" v="1366" actId="20577"/>
          <ac:spMkLst>
            <pc:docMk/>
            <pc:sldMk cId="3038969027" sldId="303"/>
            <ac:spMk id="2" creationId="{BD982E2F-C172-43A3-9B2A-A91FC3AB3E4F}"/>
          </ac:spMkLst>
        </pc:spChg>
        <pc:spChg chg="del mod">
          <ac:chgData name="Neyba Amezcua" userId="7c8040e4-9776-4d4e-8a76-fd8ae0d1117e" providerId="ADAL" clId="{9AD92CAD-20B1-4686-8C1C-A0002C03FF66}" dt="2021-05-11T18:08:24.641" v="3163" actId="478"/>
          <ac:spMkLst>
            <pc:docMk/>
            <pc:sldMk cId="3038969027" sldId="303"/>
            <ac:spMk id="4" creationId="{EE28FE0F-C6EF-4313-ACF2-1ECBF7EB7D66}"/>
          </ac:spMkLst>
        </pc:spChg>
        <pc:spChg chg="del mod">
          <ac:chgData name="Neyba Amezcua" userId="7c8040e4-9776-4d4e-8a76-fd8ae0d1117e" providerId="ADAL" clId="{9AD92CAD-20B1-4686-8C1C-A0002C03FF66}" dt="2021-05-11T18:08:22.918" v="3162" actId="478"/>
          <ac:spMkLst>
            <pc:docMk/>
            <pc:sldMk cId="3038969027" sldId="303"/>
            <ac:spMk id="6" creationId="{BEE251E5-DA4B-41B6-8990-89D7798FE6FA}"/>
          </ac:spMkLst>
        </pc:spChg>
        <pc:spChg chg="add del mod ord">
          <ac:chgData name="Neyba Amezcua" userId="7c8040e4-9776-4d4e-8a76-fd8ae0d1117e" providerId="ADAL" clId="{9AD92CAD-20B1-4686-8C1C-A0002C03FF66}" dt="2021-05-11T18:42:05.956" v="3298" actId="478"/>
          <ac:spMkLst>
            <pc:docMk/>
            <pc:sldMk cId="3038969027" sldId="303"/>
            <ac:spMk id="7" creationId="{CB6BDEA1-1FA8-4344-8DFF-30C092697726}"/>
          </ac:spMkLst>
        </pc:spChg>
        <pc:spChg chg="add mod">
          <ac:chgData name="Neyba Amezcua" userId="7c8040e4-9776-4d4e-8a76-fd8ae0d1117e" providerId="ADAL" clId="{9AD92CAD-20B1-4686-8C1C-A0002C03FF66}" dt="2021-05-11T22:28:00.722" v="3527" actId="6549"/>
          <ac:spMkLst>
            <pc:docMk/>
            <pc:sldMk cId="3038969027" sldId="303"/>
            <ac:spMk id="8" creationId="{D3E8F5BF-8F06-454D-9D9B-66D688EA56EE}"/>
          </ac:spMkLst>
        </pc:spChg>
        <pc:picChg chg="add mod ord">
          <ac:chgData name="Neyba Amezcua" userId="7c8040e4-9776-4d4e-8a76-fd8ae0d1117e" providerId="ADAL" clId="{9AD92CAD-20B1-4686-8C1C-A0002C03FF66}" dt="2021-05-11T18:45:25.452" v="3319" actId="1076"/>
          <ac:picMkLst>
            <pc:docMk/>
            <pc:sldMk cId="3038969027" sldId="303"/>
            <ac:picMk id="3" creationId="{BFE832B5-8257-4666-92A9-DF210CAB9A7D}"/>
          </ac:picMkLst>
        </pc:picChg>
        <pc:picChg chg="del mod">
          <ac:chgData name="Neyba Amezcua" userId="7c8040e4-9776-4d4e-8a76-fd8ae0d1117e" providerId="ADAL" clId="{9AD92CAD-20B1-4686-8C1C-A0002C03FF66}" dt="2021-05-11T05:37:19.013" v="1486" actId="478"/>
          <ac:picMkLst>
            <pc:docMk/>
            <pc:sldMk cId="3038969027" sldId="303"/>
            <ac:picMk id="5" creationId="{DBEF04CC-7229-4934-8DD2-3B72B68548F8}"/>
          </ac:picMkLst>
        </pc:picChg>
      </pc:sldChg>
      <pc:sldChg chg="addSp delSp modSp add mod">
        <pc:chgData name="Neyba Amezcua" userId="7c8040e4-9776-4d4e-8a76-fd8ae0d1117e" providerId="ADAL" clId="{9AD92CAD-20B1-4686-8C1C-A0002C03FF66}" dt="2021-05-11T05:44:26.127" v="1611" actId="122"/>
        <pc:sldMkLst>
          <pc:docMk/>
          <pc:sldMk cId="2833871865" sldId="304"/>
        </pc:sldMkLst>
        <pc:spChg chg="del">
          <ac:chgData name="Neyba Amezcua" userId="7c8040e4-9776-4d4e-8a76-fd8ae0d1117e" providerId="ADAL" clId="{9AD92CAD-20B1-4686-8C1C-A0002C03FF66}" dt="2021-05-11T05:41:05.820" v="1517" actId="478"/>
          <ac:spMkLst>
            <pc:docMk/>
            <pc:sldMk cId="2833871865" sldId="304"/>
            <ac:spMk id="3" creationId="{86A5AA24-387F-43BD-B48F-BC8899C8A089}"/>
          </ac:spMkLst>
        </pc:spChg>
        <pc:spChg chg="mod">
          <ac:chgData name="Neyba Amezcua" userId="7c8040e4-9776-4d4e-8a76-fd8ae0d1117e" providerId="ADAL" clId="{9AD92CAD-20B1-4686-8C1C-A0002C03FF66}" dt="2021-05-11T05:44:26.127" v="1611" actId="122"/>
          <ac:spMkLst>
            <pc:docMk/>
            <pc:sldMk cId="2833871865" sldId="304"/>
            <ac:spMk id="4" creationId="{3A9A69EF-DD2B-42A4-AA2C-6F59E41CF6C3}"/>
          </ac:spMkLst>
        </pc:spChg>
        <pc:spChg chg="add del mod">
          <ac:chgData name="Neyba Amezcua" userId="7c8040e4-9776-4d4e-8a76-fd8ae0d1117e" providerId="ADAL" clId="{9AD92CAD-20B1-4686-8C1C-A0002C03FF66}" dt="2021-05-11T05:41:08.398" v="1518" actId="478"/>
          <ac:spMkLst>
            <pc:docMk/>
            <pc:sldMk cId="2833871865" sldId="304"/>
            <ac:spMk id="6" creationId="{65436FDE-B3A8-4242-A5EB-26A9F95CC0A1}"/>
          </ac:spMkLst>
        </pc:spChg>
      </pc:sldChg>
      <pc:sldChg chg="addSp delSp modSp add mod">
        <pc:chgData name="Neyba Amezcua" userId="7c8040e4-9776-4d4e-8a76-fd8ae0d1117e" providerId="ADAL" clId="{9AD92CAD-20B1-4686-8C1C-A0002C03FF66}" dt="2021-05-11T18:09:20.897" v="3178" actId="1076"/>
        <pc:sldMkLst>
          <pc:docMk/>
          <pc:sldMk cId="964276791" sldId="305"/>
        </pc:sldMkLst>
        <pc:spChg chg="mod">
          <ac:chgData name="Neyba Amezcua" userId="7c8040e4-9776-4d4e-8a76-fd8ae0d1117e" providerId="ADAL" clId="{9AD92CAD-20B1-4686-8C1C-A0002C03FF66}" dt="2021-05-11T18:09:03.398" v="3172" actId="20577"/>
          <ac:spMkLst>
            <pc:docMk/>
            <pc:sldMk cId="964276791" sldId="305"/>
            <ac:spMk id="2" creationId="{BD982E2F-C172-43A3-9B2A-A91FC3AB3E4F}"/>
          </ac:spMkLst>
        </pc:spChg>
        <pc:spChg chg="del">
          <ac:chgData name="Neyba Amezcua" userId="7c8040e4-9776-4d4e-8a76-fd8ae0d1117e" providerId="ADAL" clId="{9AD92CAD-20B1-4686-8C1C-A0002C03FF66}" dt="2021-05-11T05:45:00.923" v="1615" actId="478"/>
          <ac:spMkLst>
            <pc:docMk/>
            <pc:sldMk cId="964276791" sldId="305"/>
            <ac:spMk id="3" creationId="{86A5AA24-387F-43BD-B48F-BC8899C8A089}"/>
          </ac:spMkLst>
        </pc:spChg>
        <pc:spChg chg="mod">
          <ac:chgData name="Neyba Amezcua" userId="7c8040e4-9776-4d4e-8a76-fd8ae0d1117e" providerId="ADAL" clId="{9AD92CAD-20B1-4686-8C1C-A0002C03FF66}" dt="2021-05-11T18:09:20.897" v="3178" actId="1076"/>
          <ac:spMkLst>
            <pc:docMk/>
            <pc:sldMk cId="964276791" sldId="305"/>
            <ac:spMk id="4" creationId="{3A9A69EF-DD2B-42A4-AA2C-6F59E41CF6C3}"/>
          </ac:spMkLst>
        </pc:spChg>
        <pc:spChg chg="add del mod">
          <ac:chgData name="Neyba Amezcua" userId="7c8040e4-9776-4d4e-8a76-fd8ae0d1117e" providerId="ADAL" clId="{9AD92CAD-20B1-4686-8C1C-A0002C03FF66}" dt="2021-05-11T05:45:03.536" v="1616" actId="478"/>
          <ac:spMkLst>
            <pc:docMk/>
            <pc:sldMk cId="964276791" sldId="305"/>
            <ac:spMk id="6" creationId="{CD1192D1-D9E1-4E82-8AC4-2C9D8B3227C0}"/>
          </ac:spMkLst>
        </pc:spChg>
      </pc:sldChg>
      <pc:sldChg chg="addSp delSp modSp new mod modAnim">
        <pc:chgData name="Neyba Amezcua" userId="7c8040e4-9776-4d4e-8a76-fd8ae0d1117e" providerId="ADAL" clId="{9AD92CAD-20B1-4686-8C1C-A0002C03FF66}" dt="2021-05-11T18:10:04.636" v="3185" actId="1076"/>
        <pc:sldMkLst>
          <pc:docMk/>
          <pc:sldMk cId="1420951974" sldId="306"/>
        </pc:sldMkLst>
        <pc:spChg chg="mod">
          <ac:chgData name="Neyba Amezcua" userId="7c8040e4-9776-4d4e-8a76-fd8ae0d1117e" providerId="ADAL" clId="{9AD92CAD-20B1-4686-8C1C-A0002C03FF66}" dt="2021-05-11T05:53:54.058" v="1678" actId="20577"/>
          <ac:spMkLst>
            <pc:docMk/>
            <pc:sldMk cId="1420951974" sldId="306"/>
            <ac:spMk id="2" creationId="{C5429B60-6F0B-483B-8DD9-53D3463A7943}"/>
          </ac:spMkLst>
        </pc:spChg>
        <pc:spChg chg="del">
          <ac:chgData name="Neyba Amezcua" userId="7c8040e4-9776-4d4e-8a76-fd8ae0d1117e" providerId="ADAL" clId="{9AD92CAD-20B1-4686-8C1C-A0002C03FF66}" dt="2021-05-11T06:00:59.373" v="1684" actId="478"/>
          <ac:spMkLst>
            <pc:docMk/>
            <pc:sldMk cId="1420951974" sldId="306"/>
            <ac:spMk id="3" creationId="{CEB6B0C3-06D2-43A8-B2F9-C5ECE62E02AD}"/>
          </ac:spMkLst>
        </pc:spChg>
        <pc:spChg chg="add mod">
          <ac:chgData name="Neyba Amezcua" userId="7c8040e4-9776-4d4e-8a76-fd8ae0d1117e" providerId="ADAL" clId="{9AD92CAD-20B1-4686-8C1C-A0002C03FF66}" dt="2021-05-11T18:09:56.241" v="3182" actId="122"/>
          <ac:spMkLst>
            <pc:docMk/>
            <pc:sldMk cId="1420951974" sldId="306"/>
            <ac:spMk id="5" creationId="{95B4CC3A-C147-42EE-B892-50C2B27858CF}"/>
          </ac:spMkLst>
        </pc:spChg>
        <pc:picChg chg="add mod">
          <ac:chgData name="Neyba Amezcua" userId="7c8040e4-9776-4d4e-8a76-fd8ae0d1117e" providerId="ADAL" clId="{9AD92CAD-20B1-4686-8C1C-A0002C03FF66}" dt="2021-05-11T18:10:04.636" v="3185" actId="1076"/>
          <ac:picMkLst>
            <pc:docMk/>
            <pc:sldMk cId="1420951974" sldId="306"/>
            <ac:picMk id="4" creationId="{56579245-45A3-4AA6-B7C3-5C5A884AB06A}"/>
          </ac:picMkLst>
        </pc:picChg>
      </pc:sldChg>
      <pc:sldChg chg="addSp delSp modSp add mod modAnim">
        <pc:chgData name="Neyba Amezcua" userId="7c8040e4-9776-4d4e-8a76-fd8ae0d1117e" providerId="ADAL" clId="{9AD92CAD-20B1-4686-8C1C-A0002C03FF66}" dt="2021-05-11T18:22:01.742" v="3218" actId="6549"/>
        <pc:sldMkLst>
          <pc:docMk/>
          <pc:sldMk cId="1561131472" sldId="307"/>
        </pc:sldMkLst>
        <pc:spChg chg="mod">
          <ac:chgData name="Neyba Amezcua" userId="7c8040e4-9776-4d4e-8a76-fd8ae0d1117e" providerId="ADAL" clId="{9AD92CAD-20B1-4686-8C1C-A0002C03FF66}" dt="2021-05-11T18:21:31.282" v="3212" actId="122"/>
          <ac:spMkLst>
            <pc:docMk/>
            <pc:sldMk cId="1561131472" sldId="307"/>
            <ac:spMk id="5" creationId="{95B4CC3A-C147-42EE-B892-50C2B27858CF}"/>
          </ac:spMkLst>
        </pc:spChg>
        <pc:spChg chg="add mod">
          <ac:chgData name="Neyba Amezcua" userId="7c8040e4-9776-4d4e-8a76-fd8ae0d1117e" providerId="ADAL" clId="{9AD92CAD-20B1-4686-8C1C-A0002C03FF66}" dt="2021-05-11T18:22:01.742" v="3218" actId="6549"/>
          <ac:spMkLst>
            <pc:docMk/>
            <pc:sldMk cId="1561131472" sldId="307"/>
            <ac:spMk id="6" creationId="{0E5EB7A3-5EBA-4FC9-8C2B-4E14F3226EFD}"/>
          </ac:spMkLst>
        </pc:spChg>
        <pc:picChg chg="add mod">
          <ac:chgData name="Neyba Amezcua" userId="7c8040e4-9776-4d4e-8a76-fd8ae0d1117e" providerId="ADAL" clId="{9AD92CAD-20B1-4686-8C1C-A0002C03FF66}" dt="2021-05-11T18:20:56.268" v="3205" actId="1076"/>
          <ac:picMkLst>
            <pc:docMk/>
            <pc:sldMk cId="1561131472" sldId="307"/>
            <ac:picMk id="3" creationId="{0C9B7FD1-E9FB-4DD8-9318-B4D75FA7B2AF}"/>
          </ac:picMkLst>
        </pc:picChg>
        <pc:picChg chg="del">
          <ac:chgData name="Neyba Amezcua" userId="7c8040e4-9776-4d4e-8a76-fd8ae0d1117e" providerId="ADAL" clId="{9AD92CAD-20B1-4686-8C1C-A0002C03FF66}" dt="2021-05-11T06:04:31.002" v="1788" actId="478"/>
          <ac:picMkLst>
            <pc:docMk/>
            <pc:sldMk cId="1561131472" sldId="307"/>
            <ac:picMk id="4" creationId="{56579245-45A3-4AA6-B7C3-5C5A884AB06A}"/>
          </ac:picMkLst>
        </pc:picChg>
      </pc:sldChg>
      <pc:sldChg chg="modSp add mod">
        <pc:chgData name="Neyba Amezcua" userId="7c8040e4-9776-4d4e-8a76-fd8ae0d1117e" providerId="ADAL" clId="{9AD92CAD-20B1-4686-8C1C-A0002C03FF66}" dt="2021-05-11T06:06:56.336" v="1825" actId="20577"/>
        <pc:sldMkLst>
          <pc:docMk/>
          <pc:sldMk cId="1055588106" sldId="308"/>
        </pc:sldMkLst>
        <pc:spChg chg="mod">
          <ac:chgData name="Neyba Amezcua" userId="7c8040e4-9776-4d4e-8a76-fd8ae0d1117e" providerId="ADAL" clId="{9AD92CAD-20B1-4686-8C1C-A0002C03FF66}" dt="2021-05-11T06:06:56.336" v="1825" actId="20577"/>
          <ac:spMkLst>
            <pc:docMk/>
            <pc:sldMk cId="1055588106" sldId="308"/>
            <ac:spMk id="2" creationId="{BD982E2F-C172-43A3-9B2A-A91FC3AB3E4F}"/>
          </ac:spMkLst>
        </pc:spChg>
      </pc:sldChg>
      <pc:sldChg chg="modSp new mod modAnim">
        <pc:chgData name="Neyba Amezcua" userId="7c8040e4-9776-4d4e-8a76-fd8ae0d1117e" providerId="ADAL" clId="{9AD92CAD-20B1-4686-8C1C-A0002C03FF66}" dt="2021-05-11T22:07:11.710" v="3398"/>
        <pc:sldMkLst>
          <pc:docMk/>
          <pc:sldMk cId="1607672729" sldId="309"/>
        </pc:sldMkLst>
        <pc:spChg chg="mod">
          <ac:chgData name="Neyba Amezcua" userId="7c8040e4-9776-4d4e-8a76-fd8ae0d1117e" providerId="ADAL" clId="{9AD92CAD-20B1-4686-8C1C-A0002C03FF66}" dt="2021-05-11T06:17:27.200" v="1935" actId="20577"/>
          <ac:spMkLst>
            <pc:docMk/>
            <pc:sldMk cId="1607672729" sldId="309"/>
            <ac:spMk id="2" creationId="{1FC65E48-7D87-423C-92A1-2A274725B2AA}"/>
          </ac:spMkLst>
        </pc:spChg>
        <pc:spChg chg="mod">
          <ac:chgData name="Neyba Amezcua" userId="7c8040e4-9776-4d4e-8a76-fd8ae0d1117e" providerId="ADAL" clId="{9AD92CAD-20B1-4686-8C1C-A0002C03FF66}" dt="2021-05-11T22:05:03.631" v="3370" actId="255"/>
          <ac:spMkLst>
            <pc:docMk/>
            <pc:sldMk cId="1607672729" sldId="309"/>
            <ac:spMk id="3" creationId="{DD451721-D126-4965-B38E-988E61B37EB9}"/>
          </ac:spMkLst>
        </pc:spChg>
      </pc:sldChg>
      <pc:sldChg chg="modSp add del mod setBg">
        <pc:chgData name="Neyba Amezcua" userId="7c8040e4-9776-4d4e-8a76-fd8ae0d1117e" providerId="ADAL" clId="{9AD92CAD-20B1-4686-8C1C-A0002C03FF66}" dt="2021-05-11T06:10:26.152" v="1880" actId="47"/>
        <pc:sldMkLst>
          <pc:docMk/>
          <pc:sldMk cId="4285259371" sldId="309"/>
        </pc:sldMkLst>
        <pc:spChg chg="mod">
          <ac:chgData name="Neyba Amezcua" userId="7c8040e4-9776-4d4e-8a76-fd8ae0d1117e" providerId="ADAL" clId="{9AD92CAD-20B1-4686-8C1C-A0002C03FF66}" dt="2021-05-11T06:10:19.242" v="1878" actId="14100"/>
          <ac:spMkLst>
            <pc:docMk/>
            <pc:sldMk cId="4285259371" sldId="309"/>
            <ac:spMk id="2" creationId="{00000000-0000-0000-0000-000000000000}"/>
          </ac:spMkLst>
        </pc:spChg>
      </pc:sldChg>
      <pc:sldChg chg="new del">
        <pc:chgData name="Neyba Amezcua" userId="7c8040e4-9776-4d4e-8a76-fd8ae0d1117e" providerId="ADAL" clId="{9AD92CAD-20B1-4686-8C1C-A0002C03FF66}" dt="2021-05-11T16:39:39.829" v="2665" actId="47"/>
        <pc:sldMkLst>
          <pc:docMk/>
          <pc:sldMk cId="917584402" sldId="310"/>
        </pc:sldMkLst>
      </pc:sldChg>
      <pc:sldChg chg="addSp delSp modSp new mod">
        <pc:chgData name="Neyba Amezcua" userId="7c8040e4-9776-4d4e-8a76-fd8ae0d1117e" providerId="ADAL" clId="{9AD92CAD-20B1-4686-8C1C-A0002C03FF66}" dt="2021-05-11T22:01:49.986" v="3361" actId="108"/>
        <pc:sldMkLst>
          <pc:docMk/>
          <pc:sldMk cId="3386727722" sldId="311"/>
        </pc:sldMkLst>
        <pc:spChg chg="mod">
          <ac:chgData name="Neyba Amezcua" userId="7c8040e4-9776-4d4e-8a76-fd8ae0d1117e" providerId="ADAL" clId="{9AD92CAD-20B1-4686-8C1C-A0002C03FF66}" dt="2021-05-11T16:41:21.340" v="2679" actId="20577"/>
          <ac:spMkLst>
            <pc:docMk/>
            <pc:sldMk cId="3386727722" sldId="311"/>
            <ac:spMk id="2" creationId="{C7FD3282-F79A-4241-8BFF-A3111D160990}"/>
          </ac:spMkLst>
        </pc:spChg>
        <pc:spChg chg="del">
          <ac:chgData name="Neyba Amezcua" userId="7c8040e4-9776-4d4e-8a76-fd8ae0d1117e" providerId="ADAL" clId="{9AD92CAD-20B1-4686-8C1C-A0002C03FF66}" dt="2021-05-11T21:55:02.118" v="3331" actId="478"/>
          <ac:spMkLst>
            <pc:docMk/>
            <pc:sldMk cId="3386727722" sldId="311"/>
            <ac:spMk id="3" creationId="{3E8F3778-1799-4F43-9D39-0634CA4F6014}"/>
          </ac:spMkLst>
        </pc:spChg>
        <pc:spChg chg="del">
          <ac:chgData name="Neyba Amezcua" userId="7c8040e4-9776-4d4e-8a76-fd8ae0d1117e" providerId="ADAL" clId="{9AD92CAD-20B1-4686-8C1C-A0002C03FF66}" dt="2021-05-11T18:42:58.194" v="3308" actId="478"/>
          <ac:spMkLst>
            <pc:docMk/>
            <pc:sldMk cId="3386727722" sldId="311"/>
            <ac:spMk id="3" creationId="{4DD12CCE-2CBB-4D47-9CDA-D2EC4D1A8963}"/>
          </ac:spMkLst>
        </pc:spChg>
        <pc:spChg chg="add del mod">
          <ac:chgData name="Neyba Amezcua" userId="7c8040e4-9776-4d4e-8a76-fd8ae0d1117e" providerId="ADAL" clId="{9AD92CAD-20B1-4686-8C1C-A0002C03FF66}" dt="2021-05-11T22:01:18.928" v="3357" actId="478"/>
          <ac:spMkLst>
            <pc:docMk/>
            <pc:sldMk cId="3386727722" sldId="311"/>
            <ac:spMk id="4" creationId="{494EBB9C-9A46-4995-B729-1710E4D0D9A4}"/>
          </ac:spMkLst>
        </pc:spChg>
        <pc:spChg chg="mod topLvl">
          <ac:chgData name="Neyba Amezcua" userId="7c8040e4-9776-4d4e-8a76-fd8ae0d1117e" providerId="ADAL" clId="{9AD92CAD-20B1-4686-8C1C-A0002C03FF66}" dt="2021-05-11T22:01:49.986" v="3361" actId="108"/>
          <ac:spMkLst>
            <pc:docMk/>
            <pc:sldMk cId="3386727722" sldId="311"/>
            <ac:spMk id="6" creationId="{D82A6FDD-715C-4F4B-BEFA-8453A1FAFE66}"/>
          </ac:spMkLst>
        </pc:spChg>
        <pc:spChg chg="del">
          <ac:chgData name="Neyba Amezcua" userId="7c8040e4-9776-4d4e-8a76-fd8ae0d1117e" providerId="ADAL" clId="{9AD92CAD-20B1-4686-8C1C-A0002C03FF66}" dt="2021-05-11T21:55:14.254" v="3334" actId="478"/>
          <ac:spMkLst>
            <pc:docMk/>
            <pc:sldMk cId="3386727722" sldId="311"/>
            <ac:spMk id="7" creationId="{A126CACE-AC54-44F8-BE25-D2F46571DC8D}"/>
          </ac:spMkLst>
        </pc:spChg>
        <pc:spChg chg="mod">
          <ac:chgData name="Neyba Amezcua" userId="7c8040e4-9776-4d4e-8a76-fd8ae0d1117e" providerId="ADAL" clId="{9AD92CAD-20B1-4686-8C1C-A0002C03FF66}" dt="2021-05-11T21:54:36.024" v="3328" actId="1582"/>
          <ac:spMkLst>
            <pc:docMk/>
            <pc:sldMk cId="3386727722" sldId="311"/>
            <ac:spMk id="9" creationId="{2CFAC737-350D-48D7-8A4B-2551422AD083}"/>
          </ac:spMkLst>
        </pc:spChg>
        <pc:spChg chg="add mod">
          <ac:chgData name="Neyba Amezcua" userId="7c8040e4-9776-4d4e-8a76-fd8ae0d1117e" providerId="ADAL" clId="{9AD92CAD-20B1-4686-8C1C-A0002C03FF66}" dt="2021-05-11T21:55:06.462" v="3333" actId="1076"/>
          <ac:spMkLst>
            <pc:docMk/>
            <pc:sldMk cId="3386727722" sldId="311"/>
            <ac:spMk id="15" creationId="{2A21EE96-352A-4813-9863-4780300AA957}"/>
          </ac:spMkLst>
        </pc:spChg>
        <pc:spChg chg="add mod">
          <ac:chgData name="Neyba Amezcua" userId="7c8040e4-9776-4d4e-8a76-fd8ae0d1117e" providerId="ADAL" clId="{9AD92CAD-20B1-4686-8C1C-A0002C03FF66}" dt="2021-05-11T21:55:19.072" v="3336" actId="1076"/>
          <ac:spMkLst>
            <pc:docMk/>
            <pc:sldMk cId="3386727722" sldId="311"/>
            <ac:spMk id="17" creationId="{9A34CDB0-19D8-4884-AAF6-EF659CA83156}"/>
          </ac:spMkLst>
        </pc:spChg>
        <pc:grpChg chg="del mod">
          <ac:chgData name="Neyba Amezcua" userId="7c8040e4-9776-4d4e-8a76-fd8ae0d1117e" providerId="ADAL" clId="{9AD92CAD-20B1-4686-8C1C-A0002C03FF66}" dt="2021-05-11T22:01:41.553" v="3360" actId="165"/>
          <ac:grpSpMkLst>
            <pc:docMk/>
            <pc:sldMk cId="3386727722" sldId="311"/>
            <ac:grpSpMk id="8" creationId="{722B84CC-135B-4321-A8BF-A5A41C596BD4}"/>
          </ac:grpSpMkLst>
        </pc:grpChg>
        <pc:picChg chg="add mod">
          <ac:chgData name="Neyba Amezcua" userId="7c8040e4-9776-4d4e-8a76-fd8ae0d1117e" providerId="ADAL" clId="{9AD92CAD-20B1-4686-8C1C-A0002C03FF66}" dt="2021-05-11T18:44:09.947" v="3317" actId="1440"/>
          <ac:picMkLst>
            <pc:docMk/>
            <pc:sldMk cId="3386727722" sldId="311"/>
            <ac:picMk id="4" creationId="{1431B2AA-31E2-49BA-AD69-1BCAC11AF908}"/>
          </ac:picMkLst>
        </pc:picChg>
        <pc:picChg chg="mod topLvl">
          <ac:chgData name="Neyba Amezcua" userId="7c8040e4-9776-4d4e-8a76-fd8ae0d1117e" providerId="ADAL" clId="{9AD92CAD-20B1-4686-8C1C-A0002C03FF66}" dt="2021-05-11T22:01:41.553" v="3360" actId="165"/>
          <ac:picMkLst>
            <pc:docMk/>
            <pc:sldMk cId="3386727722" sldId="311"/>
            <ac:picMk id="5" creationId="{F12C9384-DD48-4A52-A805-35FEB38D5E91}"/>
          </ac:picMkLst>
        </pc:picChg>
        <pc:cxnChg chg="mod">
          <ac:chgData name="Neyba Amezcua" userId="7c8040e4-9776-4d4e-8a76-fd8ae0d1117e" providerId="ADAL" clId="{9AD92CAD-20B1-4686-8C1C-A0002C03FF66}" dt="2021-05-11T21:55:36.583" v="3337" actId="208"/>
          <ac:cxnSpMkLst>
            <pc:docMk/>
            <pc:sldMk cId="3386727722" sldId="311"/>
            <ac:cxnSpMk id="11" creationId="{FB1EEAB7-6B5D-4B0F-85C6-FE26D72DECD2}"/>
          </ac:cxnSpMkLst>
        </pc:cxnChg>
        <pc:cxnChg chg="mod">
          <ac:chgData name="Neyba Amezcua" userId="7c8040e4-9776-4d4e-8a76-fd8ae0d1117e" providerId="ADAL" clId="{9AD92CAD-20B1-4686-8C1C-A0002C03FF66}" dt="2021-05-11T21:55:41.594" v="3338" actId="208"/>
          <ac:cxnSpMkLst>
            <pc:docMk/>
            <pc:sldMk cId="3386727722" sldId="311"/>
            <ac:cxnSpMk id="16" creationId="{A379EE8E-5B05-476B-8457-75E24D812F42}"/>
          </ac:cxnSpMkLst>
        </pc:cxnChg>
        <pc:cxnChg chg="mod">
          <ac:chgData name="Neyba Amezcua" userId="7c8040e4-9776-4d4e-8a76-fd8ae0d1117e" providerId="ADAL" clId="{9AD92CAD-20B1-4686-8C1C-A0002C03FF66}" dt="2021-05-11T21:57:10.952" v="3339" actId="208"/>
          <ac:cxnSpMkLst>
            <pc:docMk/>
            <pc:sldMk cId="3386727722" sldId="311"/>
            <ac:cxnSpMk id="19" creationId="{E572DAE1-D123-4624-9F00-F760734AC55E}"/>
          </ac:cxnSpMkLst>
        </pc:cxnChg>
      </pc:sldChg>
      <pc:sldChg chg="modSp new mod modAnim">
        <pc:chgData name="Neyba Amezcua" userId="7c8040e4-9776-4d4e-8a76-fd8ae0d1117e" providerId="ADAL" clId="{9AD92CAD-20B1-4686-8C1C-A0002C03FF66}" dt="2021-05-11T16:54:45.828" v="3080"/>
        <pc:sldMkLst>
          <pc:docMk/>
          <pc:sldMk cId="1041446822" sldId="312"/>
        </pc:sldMkLst>
        <pc:spChg chg="mod">
          <ac:chgData name="Neyba Amezcua" userId="7c8040e4-9776-4d4e-8a76-fd8ae0d1117e" providerId="ADAL" clId="{9AD92CAD-20B1-4686-8C1C-A0002C03FF66}" dt="2021-05-11T16:41:58.550" v="2695" actId="20577"/>
          <ac:spMkLst>
            <pc:docMk/>
            <pc:sldMk cId="1041446822" sldId="312"/>
            <ac:spMk id="2" creationId="{56E355A5-6CCA-458E-B4BA-1A1DE8EC836F}"/>
          </ac:spMkLst>
        </pc:spChg>
        <pc:spChg chg="mod">
          <ac:chgData name="Neyba Amezcua" userId="7c8040e4-9776-4d4e-8a76-fd8ae0d1117e" providerId="ADAL" clId="{9AD92CAD-20B1-4686-8C1C-A0002C03FF66}" dt="2021-05-11T16:48:38.623" v="3071" actId="20577"/>
          <ac:spMkLst>
            <pc:docMk/>
            <pc:sldMk cId="1041446822" sldId="312"/>
            <ac:spMk id="3" creationId="{8F6B27F1-062A-4AF9-A7DB-1BE68AF1C83B}"/>
          </ac:spMkLst>
        </pc:spChg>
      </pc:sldChg>
      <pc:sldChg chg="addSp delSp modSp add mod setBg modAnim">
        <pc:chgData name="Neyba Amezcua" userId="7c8040e4-9776-4d4e-8a76-fd8ae0d1117e" providerId="ADAL" clId="{9AD92CAD-20B1-4686-8C1C-A0002C03FF66}" dt="2021-05-11T22:08:57.312" v="3410" actId="20577"/>
        <pc:sldMkLst>
          <pc:docMk/>
          <pc:sldMk cId="2191997790" sldId="313"/>
        </pc:sldMkLst>
        <pc:spChg chg="del">
          <ac:chgData name="Neyba Amezcua" userId="7c8040e4-9776-4d4e-8a76-fd8ae0d1117e" providerId="ADAL" clId="{9AD92CAD-20B1-4686-8C1C-A0002C03FF66}" dt="2021-05-11T18:00:06.997" v="3116" actId="478"/>
          <ac:spMkLst>
            <pc:docMk/>
            <pc:sldMk cId="2191997790" sldId="313"/>
            <ac:spMk id="3" creationId="{70484A24-81C6-4247-B2BD-1CDFAF3F2716}"/>
          </ac:spMkLst>
        </pc:spChg>
        <pc:spChg chg="mod">
          <ac:chgData name="Neyba Amezcua" userId="7c8040e4-9776-4d4e-8a76-fd8ae0d1117e" providerId="ADAL" clId="{9AD92CAD-20B1-4686-8C1C-A0002C03FF66}" dt="2021-05-11T22:08:57.312" v="3410" actId="20577"/>
          <ac:spMkLst>
            <pc:docMk/>
            <pc:sldMk cId="2191997790" sldId="313"/>
            <ac:spMk id="4" creationId="{77BFF2DD-EC06-4440-9B21-76C7524F6D0C}"/>
          </ac:spMkLst>
        </pc:spChg>
        <pc:spChg chg="add mod">
          <ac:chgData name="Neyba Amezcua" userId="7c8040e4-9776-4d4e-8a76-fd8ae0d1117e" providerId="ADAL" clId="{9AD92CAD-20B1-4686-8C1C-A0002C03FF66}" dt="2021-05-11T18:00:14.720" v="3118" actId="1076"/>
          <ac:spMkLst>
            <pc:docMk/>
            <pc:sldMk cId="2191997790" sldId="313"/>
            <ac:spMk id="7" creationId="{CC0CDABA-7D50-4EA3-9EE8-9FE64373E4A8}"/>
          </ac:spMkLst>
        </pc:spChg>
        <pc:spChg chg="add mod">
          <ac:chgData name="Neyba Amezcua" userId="7c8040e4-9776-4d4e-8a76-fd8ae0d1117e" providerId="ADAL" clId="{9AD92CAD-20B1-4686-8C1C-A0002C03FF66}" dt="2021-05-11T18:42:46.160" v="3307" actId="20577"/>
          <ac:spMkLst>
            <pc:docMk/>
            <pc:sldMk cId="2191997790" sldId="313"/>
            <ac:spMk id="8" creationId="{473CFB27-723E-4B57-AD4F-D6E01E022A53}"/>
          </ac:spMkLst>
        </pc:spChg>
        <pc:graphicFrameChg chg="mod modGraphic">
          <ac:chgData name="Neyba Amezcua" userId="7c8040e4-9776-4d4e-8a76-fd8ae0d1117e" providerId="ADAL" clId="{9AD92CAD-20B1-4686-8C1C-A0002C03FF66}" dt="2021-05-11T18:23:18.197" v="3223" actId="1076"/>
          <ac:graphicFrameMkLst>
            <pc:docMk/>
            <pc:sldMk cId="2191997790" sldId="313"/>
            <ac:graphicFrameMk id="6" creationId="{1F2C4D8A-C989-4CC5-9795-F0EB5F5AA4B5}"/>
          </ac:graphicFrameMkLst>
        </pc:graphicFrameChg>
      </pc:sldChg>
      <pc:sldChg chg="addSp delSp modSp add mod setBg modAnim">
        <pc:chgData name="Neyba Amezcua" userId="7c8040e4-9776-4d4e-8a76-fd8ae0d1117e" providerId="ADAL" clId="{9AD92CAD-20B1-4686-8C1C-A0002C03FF66}" dt="2021-05-11T22:09:28.821" v="3414"/>
        <pc:sldMkLst>
          <pc:docMk/>
          <pc:sldMk cId="48188000" sldId="314"/>
        </pc:sldMkLst>
        <pc:spChg chg="mod">
          <ac:chgData name="Neyba Amezcua" userId="7c8040e4-9776-4d4e-8a76-fd8ae0d1117e" providerId="ADAL" clId="{9AD92CAD-20B1-4686-8C1C-A0002C03FF66}" dt="2021-05-11T18:02:35.571" v="3132" actId="1076"/>
          <ac:spMkLst>
            <pc:docMk/>
            <pc:sldMk cId="48188000" sldId="314"/>
            <ac:spMk id="2" creationId="{00000000-0000-0000-0000-000000000000}"/>
          </ac:spMkLst>
        </pc:spChg>
        <pc:spChg chg="mod">
          <ac:chgData name="Neyba Amezcua" userId="7c8040e4-9776-4d4e-8a76-fd8ae0d1117e" providerId="ADAL" clId="{9AD92CAD-20B1-4686-8C1C-A0002C03FF66}" dt="2021-05-11T18:38:38.151" v="3250" actId="1076"/>
          <ac:spMkLst>
            <pc:docMk/>
            <pc:sldMk cId="48188000" sldId="314"/>
            <ac:spMk id="3" creationId="{70484A24-81C6-4247-B2BD-1CDFAF3F2716}"/>
          </ac:spMkLst>
        </pc:spChg>
        <pc:spChg chg="mod">
          <ac:chgData name="Neyba Amezcua" userId="7c8040e4-9776-4d4e-8a76-fd8ae0d1117e" providerId="ADAL" clId="{9AD92CAD-20B1-4686-8C1C-A0002C03FF66}" dt="2021-05-11T18:23:12.641" v="3222" actId="1076"/>
          <ac:spMkLst>
            <pc:docMk/>
            <pc:sldMk cId="48188000" sldId="314"/>
            <ac:spMk id="4" creationId="{77BFF2DD-EC06-4440-9B21-76C7524F6D0C}"/>
          </ac:spMkLst>
        </pc:spChg>
        <pc:spChg chg="add mod">
          <ac:chgData name="Neyba Amezcua" userId="7c8040e4-9776-4d4e-8a76-fd8ae0d1117e" providerId="ADAL" clId="{9AD92CAD-20B1-4686-8C1C-A0002C03FF66}" dt="2021-05-11T18:03:20.978" v="3139" actId="1076"/>
          <ac:spMkLst>
            <pc:docMk/>
            <pc:sldMk cId="48188000" sldId="314"/>
            <ac:spMk id="7" creationId="{059392EF-B4A3-4366-B0EC-E1BFE9D911AF}"/>
          </ac:spMkLst>
        </pc:spChg>
        <pc:spChg chg="add del mod">
          <ac:chgData name="Neyba Amezcua" userId="7c8040e4-9776-4d4e-8a76-fd8ae0d1117e" providerId="ADAL" clId="{9AD92CAD-20B1-4686-8C1C-A0002C03FF66}" dt="2021-05-11T18:03:30.158" v="3141" actId="478"/>
          <ac:spMkLst>
            <pc:docMk/>
            <pc:sldMk cId="48188000" sldId="314"/>
            <ac:spMk id="8" creationId="{8232199B-F6DC-434B-A54F-B9DBF37B404D}"/>
          </ac:spMkLst>
        </pc:spChg>
        <pc:graphicFrameChg chg="mod">
          <ac:chgData name="Neyba Amezcua" userId="7c8040e4-9776-4d4e-8a76-fd8ae0d1117e" providerId="ADAL" clId="{9AD92CAD-20B1-4686-8C1C-A0002C03FF66}" dt="2021-05-11T18:23:08.566" v="3221" actId="1076"/>
          <ac:graphicFrameMkLst>
            <pc:docMk/>
            <pc:sldMk cId="48188000" sldId="314"/>
            <ac:graphicFrameMk id="6" creationId="{98279302-0AF6-4EE1-B674-83D82E1CE89A}"/>
          </ac:graphicFrameMkLst>
        </pc:graphicFrameChg>
      </pc:sldChg>
      <pc:sldChg chg="addSp delSp modSp add mod delAnim modAnim">
        <pc:chgData name="Neyba Amezcua" userId="7c8040e4-9776-4d4e-8a76-fd8ae0d1117e" providerId="ADAL" clId="{9AD92CAD-20B1-4686-8C1C-A0002C03FF66}" dt="2021-05-11T22:37:44.088" v="3674" actId="20577"/>
        <pc:sldMkLst>
          <pc:docMk/>
          <pc:sldMk cId="1600629897" sldId="315"/>
        </pc:sldMkLst>
        <pc:spChg chg="add mod">
          <ac:chgData name="Neyba Amezcua" userId="7c8040e4-9776-4d4e-8a76-fd8ae0d1117e" providerId="ADAL" clId="{9AD92CAD-20B1-4686-8C1C-A0002C03FF66}" dt="2021-05-11T22:37:14.818" v="3670" actId="255"/>
          <ac:spMkLst>
            <pc:docMk/>
            <pc:sldMk cId="1600629897" sldId="315"/>
            <ac:spMk id="3" creationId="{CF753583-9A1A-41D1-98C6-B33B7F7C1278}"/>
          </ac:spMkLst>
        </pc:spChg>
        <pc:spChg chg="del">
          <ac:chgData name="Neyba Amezcua" userId="7c8040e4-9776-4d4e-8a76-fd8ae0d1117e" providerId="ADAL" clId="{9AD92CAD-20B1-4686-8C1C-A0002C03FF66}" dt="2021-05-11T22:13:00.751" v="3431" actId="478"/>
          <ac:spMkLst>
            <pc:docMk/>
            <pc:sldMk cId="1600629897" sldId="315"/>
            <ac:spMk id="7" creationId="{F8E3F660-894E-4C60-A3D4-5F38AFF69EF8}"/>
          </ac:spMkLst>
        </pc:spChg>
        <pc:spChg chg="mod">
          <ac:chgData name="Neyba Amezcua" userId="7c8040e4-9776-4d4e-8a76-fd8ae0d1117e" providerId="ADAL" clId="{9AD92CAD-20B1-4686-8C1C-A0002C03FF66}" dt="2021-05-11T22:36:35.637" v="3668" actId="14100"/>
          <ac:spMkLst>
            <pc:docMk/>
            <pc:sldMk cId="1600629897" sldId="315"/>
            <ac:spMk id="9" creationId="{733EC5A5-2ECE-445F-9931-72B1D9A88134}"/>
          </ac:spMkLst>
        </pc:spChg>
        <pc:spChg chg="del mod ord">
          <ac:chgData name="Neyba Amezcua" userId="7c8040e4-9776-4d4e-8a76-fd8ae0d1117e" providerId="ADAL" clId="{9AD92CAD-20B1-4686-8C1C-A0002C03FF66}" dt="2021-05-11T22:32:25.886" v="3572" actId="478"/>
          <ac:spMkLst>
            <pc:docMk/>
            <pc:sldMk cId="1600629897" sldId="315"/>
            <ac:spMk id="10" creationId="{90EABCFC-72F8-4BB6-9652-B6C6E4EB4742}"/>
          </ac:spMkLst>
        </pc:spChg>
        <pc:spChg chg="add mod ord">
          <ac:chgData name="Neyba Amezcua" userId="7c8040e4-9776-4d4e-8a76-fd8ae0d1117e" providerId="ADAL" clId="{9AD92CAD-20B1-4686-8C1C-A0002C03FF66}" dt="2021-05-11T22:37:44.088" v="3674" actId="20577"/>
          <ac:spMkLst>
            <pc:docMk/>
            <pc:sldMk cId="1600629897" sldId="315"/>
            <ac:spMk id="11" creationId="{DF40F80E-AB1A-4F3A-9015-3CC1F640FF22}"/>
          </ac:spMkLst>
        </pc:spChg>
        <pc:picChg chg="mod">
          <ac:chgData name="Neyba Amezcua" userId="7c8040e4-9776-4d4e-8a76-fd8ae0d1117e" providerId="ADAL" clId="{9AD92CAD-20B1-4686-8C1C-A0002C03FF66}" dt="2021-05-11T22:13:04.804" v="3432" actId="1076"/>
          <ac:picMkLst>
            <pc:docMk/>
            <pc:sldMk cId="1600629897" sldId="315"/>
            <ac:picMk id="8" creationId="{E7F4DF84-0873-40D3-BC86-D87ED22E826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74ECD-7C5C-4082-9252-1C53D58C543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0B25A2-BAA9-42B4-947F-2C997A6B156C}">
      <dgm:prSet custT="1"/>
      <dgm:spPr/>
      <dgm:t>
        <a:bodyPr/>
        <a:lstStyle/>
        <a:p>
          <a:r>
            <a:rPr lang="en-US" sz="2000" dirty="0"/>
            <a:t>OVERVIEW</a:t>
          </a:r>
        </a:p>
      </dgm:t>
    </dgm:pt>
    <dgm:pt modelId="{A775FE93-2FE0-455C-9A00-D075523C12D6}" type="parTrans" cxnId="{CBA22B9F-00C4-4F67-A44F-1305E3485B01}">
      <dgm:prSet/>
      <dgm:spPr/>
      <dgm:t>
        <a:bodyPr/>
        <a:lstStyle/>
        <a:p>
          <a:endParaRPr lang="en-US"/>
        </a:p>
      </dgm:t>
    </dgm:pt>
    <dgm:pt modelId="{AFFE1EA6-1DEB-4632-B3BC-584BD05E8B01}" type="sibTrans" cxnId="{CBA22B9F-00C4-4F67-A44F-1305E3485B01}">
      <dgm:prSet/>
      <dgm:spPr/>
      <dgm:t>
        <a:bodyPr/>
        <a:lstStyle/>
        <a:p>
          <a:endParaRPr lang="en-US"/>
        </a:p>
      </dgm:t>
    </dgm:pt>
    <dgm:pt modelId="{A621F6CE-A615-4193-9595-86749D602A9D}">
      <dgm:prSet custT="1"/>
      <dgm:spPr/>
      <dgm:t>
        <a:bodyPr/>
        <a:lstStyle/>
        <a:p>
          <a:r>
            <a:rPr lang="en-US" sz="2000" dirty="0"/>
            <a:t>OVERVIEW OF THE STREET IMPROVEMENT PROGRAM (SIP)</a:t>
          </a:r>
        </a:p>
      </dgm:t>
    </dgm:pt>
    <dgm:pt modelId="{2AD62D84-9D50-4819-8358-79412E6A7658}" type="parTrans" cxnId="{938C72AF-510C-48BD-8A7A-2A75D6E23619}">
      <dgm:prSet/>
      <dgm:spPr/>
      <dgm:t>
        <a:bodyPr/>
        <a:lstStyle/>
        <a:p>
          <a:endParaRPr lang="en-US"/>
        </a:p>
      </dgm:t>
    </dgm:pt>
    <dgm:pt modelId="{6A39618F-6229-45F6-ADFC-E89B82B151EC}" type="sibTrans" cxnId="{938C72AF-510C-48BD-8A7A-2A75D6E23619}">
      <dgm:prSet/>
      <dgm:spPr/>
      <dgm:t>
        <a:bodyPr/>
        <a:lstStyle/>
        <a:p>
          <a:endParaRPr lang="en-US"/>
        </a:p>
      </dgm:t>
    </dgm:pt>
    <dgm:pt modelId="{7577545E-168D-41A4-BE01-D0C96C4C465E}">
      <dgm:prSet custT="1"/>
      <dgm:spPr/>
      <dgm:t>
        <a:bodyPr/>
        <a:lstStyle/>
        <a:p>
          <a:r>
            <a:rPr lang="en-US" sz="2000"/>
            <a:t>ACTION</a:t>
          </a:r>
        </a:p>
      </dgm:t>
    </dgm:pt>
    <dgm:pt modelId="{4410BFB7-CF18-4EC4-8CF1-528CCC905C4E}" type="parTrans" cxnId="{675066C1-83FF-4E75-ABD9-D8DCBB574A15}">
      <dgm:prSet/>
      <dgm:spPr/>
      <dgm:t>
        <a:bodyPr/>
        <a:lstStyle/>
        <a:p>
          <a:endParaRPr lang="en-US"/>
        </a:p>
      </dgm:t>
    </dgm:pt>
    <dgm:pt modelId="{8708625C-07B6-45DD-975C-1F828876306E}" type="sibTrans" cxnId="{675066C1-83FF-4E75-ABD9-D8DCBB574A15}">
      <dgm:prSet/>
      <dgm:spPr/>
      <dgm:t>
        <a:bodyPr/>
        <a:lstStyle/>
        <a:p>
          <a:endParaRPr lang="en-US"/>
        </a:p>
      </dgm:t>
    </dgm:pt>
    <dgm:pt modelId="{9676C4C0-C910-4BD7-9A66-5CD83EC0635C}">
      <dgm:prSet custT="1"/>
      <dgm:spPr/>
      <dgm:t>
        <a:bodyPr/>
        <a:lstStyle/>
        <a:p>
          <a:r>
            <a:rPr lang="en-US" sz="2000"/>
            <a:t>ACTION ITEMS:</a:t>
          </a:r>
        </a:p>
      </dgm:t>
    </dgm:pt>
    <dgm:pt modelId="{083EBBF9-DE8C-4574-8B26-2ED2390304BE}" type="parTrans" cxnId="{7CB1233D-97F8-4D5D-B64A-87A379A27F4F}">
      <dgm:prSet/>
      <dgm:spPr/>
      <dgm:t>
        <a:bodyPr/>
        <a:lstStyle/>
        <a:p>
          <a:endParaRPr lang="en-US"/>
        </a:p>
      </dgm:t>
    </dgm:pt>
    <dgm:pt modelId="{94DBD71E-36C2-4FB3-A82A-2349FB699BE5}" type="sibTrans" cxnId="{7CB1233D-97F8-4D5D-B64A-87A379A27F4F}">
      <dgm:prSet/>
      <dgm:spPr/>
      <dgm:t>
        <a:bodyPr/>
        <a:lstStyle/>
        <a:p>
          <a:endParaRPr lang="en-US"/>
        </a:p>
      </dgm:t>
    </dgm:pt>
    <dgm:pt modelId="{AD4618D5-7D7D-4398-AF45-3ACD47D00A29}">
      <dgm:prSet custT="1"/>
      <dgm:spPr/>
      <dgm:t>
        <a:bodyPr/>
        <a:lstStyle/>
        <a:p>
          <a:r>
            <a:rPr lang="en-US" sz="2000" dirty="0"/>
            <a:t>Consider Approval of Seal and Cape Seal Projects</a:t>
          </a:r>
        </a:p>
      </dgm:t>
    </dgm:pt>
    <dgm:pt modelId="{F64FD127-7959-4D1C-8F09-FD270207E8F3}" type="parTrans" cxnId="{765AF738-8764-4319-B807-CF0F7349B398}">
      <dgm:prSet/>
      <dgm:spPr/>
      <dgm:t>
        <a:bodyPr/>
        <a:lstStyle/>
        <a:p>
          <a:endParaRPr lang="en-US"/>
        </a:p>
      </dgm:t>
    </dgm:pt>
    <dgm:pt modelId="{DDBE57FE-F2F1-4028-BDC7-FB750330E206}" type="sibTrans" cxnId="{765AF738-8764-4319-B807-CF0F7349B398}">
      <dgm:prSet/>
      <dgm:spPr/>
      <dgm:t>
        <a:bodyPr/>
        <a:lstStyle/>
        <a:p>
          <a:endParaRPr lang="en-US"/>
        </a:p>
      </dgm:t>
    </dgm:pt>
    <dgm:pt modelId="{A5496B96-EE49-4FDA-914D-42A850F61906}">
      <dgm:prSet custT="1"/>
      <dgm:spPr/>
      <dgm:t>
        <a:bodyPr/>
        <a:lstStyle/>
        <a:p>
          <a:r>
            <a:rPr lang="en-US" sz="2000" dirty="0"/>
            <a:t>Consider Approval of Linda Vista Rehabilitation Project</a:t>
          </a:r>
        </a:p>
      </dgm:t>
    </dgm:pt>
    <dgm:pt modelId="{D5663A41-9D23-48B8-85E5-91734B044511}" type="parTrans" cxnId="{CA7CEC61-DF1D-4A8A-A65C-EA241EE03E12}">
      <dgm:prSet/>
      <dgm:spPr/>
      <dgm:t>
        <a:bodyPr/>
        <a:lstStyle/>
        <a:p>
          <a:endParaRPr lang="en-US"/>
        </a:p>
      </dgm:t>
    </dgm:pt>
    <dgm:pt modelId="{36A81084-EAEF-42DF-9BA9-ADF582260C71}" type="sibTrans" cxnId="{CA7CEC61-DF1D-4A8A-A65C-EA241EE03E12}">
      <dgm:prSet/>
      <dgm:spPr/>
      <dgm:t>
        <a:bodyPr/>
        <a:lstStyle/>
        <a:p>
          <a:endParaRPr lang="en-US"/>
        </a:p>
      </dgm:t>
    </dgm:pt>
    <dgm:pt modelId="{7CEEF241-1318-4716-A93C-390CA4CCDDB4}">
      <dgm:prSet custT="1"/>
      <dgm:spPr/>
      <dgm:t>
        <a:bodyPr/>
        <a:lstStyle/>
        <a:p>
          <a:r>
            <a:rPr lang="en-US" sz="2000" dirty="0"/>
            <a:t>Consider Approval of Hermosa Phase II Rehabilitation Project</a:t>
          </a:r>
        </a:p>
      </dgm:t>
    </dgm:pt>
    <dgm:pt modelId="{E1DC19E6-22BE-466D-94FD-3A03D30948DA}" type="parTrans" cxnId="{7CC3EAC7-C721-4055-9FEF-55DD38BB45F1}">
      <dgm:prSet/>
      <dgm:spPr/>
      <dgm:t>
        <a:bodyPr/>
        <a:lstStyle/>
        <a:p>
          <a:endParaRPr lang="en-US"/>
        </a:p>
      </dgm:t>
    </dgm:pt>
    <dgm:pt modelId="{3711A707-1242-4B03-BD23-6A6901D00ECF}" type="sibTrans" cxnId="{7CC3EAC7-C721-4055-9FEF-55DD38BB45F1}">
      <dgm:prSet/>
      <dgm:spPr/>
      <dgm:t>
        <a:bodyPr/>
        <a:lstStyle/>
        <a:p>
          <a:endParaRPr lang="en-US"/>
        </a:p>
      </dgm:t>
    </dgm:pt>
    <dgm:pt modelId="{B68AFB48-12CD-48BE-9524-152670520D49}" type="pres">
      <dgm:prSet presAssocID="{53374ECD-7C5C-4082-9252-1C53D58C5432}" presName="linear" presStyleCnt="0">
        <dgm:presLayoutVars>
          <dgm:dir/>
          <dgm:animLvl val="lvl"/>
          <dgm:resizeHandles val="exact"/>
        </dgm:presLayoutVars>
      </dgm:prSet>
      <dgm:spPr/>
    </dgm:pt>
    <dgm:pt modelId="{7024DD7F-7A73-4171-A239-7BD459876038}" type="pres">
      <dgm:prSet presAssocID="{C90B25A2-BAA9-42B4-947F-2C997A6B156C}" presName="parentLin" presStyleCnt="0"/>
      <dgm:spPr/>
    </dgm:pt>
    <dgm:pt modelId="{C3231F51-A69F-4531-807E-B5F5E180E373}" type="pres">
      <dgm:prSet presAssocID="{C90B25A2-BAA9-42B4-947F-2C997A6B156C}" presName="parentLeftMargin" presStyleLbl="node1" presStyleIdx="0" presStyleCnt="2"/>
      <dgm:spPr/>
    </dgm:pt>
    <dgm:pt modelId="{3E81A20C-9139-4A35-AC92-C598FF7AC18D}" type="pres">
      <dgm:prSet presAssocID="{C90B25A2-BAA9-42B4-947F-2C997A6B15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5F7BE0-60C9-4E65-B5C6-5950E8513C44}" type="pres">
      <dgm:prSet presAssocID="{C90B25A2-BAA9-42B4-947F-2C997A6B156C}" presName="negativeSpace" presStyleCnt="0"/>
      <dgm:spPr/>
    </dgm:pt>
    <dgm:pt modelId="{2CB6487A-EB09-4D08-99B1-6DC39437C880}" type="pres">
      <dgm:prSet presAssocID="{C90B25A2-BAA9-42B4-947F-2C997A6B156C}" presName="childText" presStyleLbl="conFgAcc1" presStyleIdx="0" presStyleCnt="2">
        <dgm:presLayoutVars>
          <dgm:bulletEnabled val="1"/>
        </dgm:presLayoutVars>
      </dgm:prSet>
      <dgm:spPr/>
    </dgm:pt>
    <dgm:pt modelId="{8CD1DAFA-EFFF-4ACC-A498-ABDD544D0B71}" type="pres">
      <dgm:prSet presAssocID="{AFFE1EA6-1DEB-4632-B3BC-584BD05E8B01}" presName="spaceBetweenRectangles" presStyleCnt="0"/>
      <dgm:spPr/>
    </dgm:pt>
    <dgm:pt modelId="{1D535ADD-3C0E-4FB5-97AE-2316C3BB3DE7}" type="pres">
      <dgm:prSet presAssocID="{7577545E-168D-41A4-BE01-D0C96C4C465E}" presName="parentLin" presStyleCnt="0"/>
      <dgm:spPr/>
    </dgm:pt>
    <dgm:pt modelId="{598EF851-4AB1-468D-A7BA-425A1849D92A}" type="pres">
      <dgm:prSet presAssocID="{7577545E-168D-41A4-BE01-D0C96C4C465E}" presName="parentLeftMargin" presStyleLbl="node1" presStyleIdx="0" presStyleCnt="2"/>
      <dgm:spPr/>
    </dgm:pt>
    <dgm:pt modelId="{7C64F04A-D417-4437-9100-1937CB5C50C0}" type="pres">
      <dgm:prSet presAssocID="{7577545E-168D-41A4-BE01-D0C96C4C46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4145AE-532E-47EB-9987-A057F5603990}" type="pres">
      <dgm:prSet presAssocID="{7577545E-168D-41A4-BE01-D0C96C4C465E}" presName="negativeSpace" presStyleCnt="0"/>
      <dgm:spPr/>
    </dgm:pt>
    <dgm:pt modelId="{CD7808D7-37E2-4CDC-A771-8D68E62D89D4}" type="pres">
      <dgm:prSet presAssocID="{7577545E-168D-41A4-BE01-D0C96C4C465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904A1C-1727-425A-A37E-B9B38D761C13}" type="presOf" srcId="{7577545E-168D-41A4-BE01-D0C96C4C465E}" destId="{7C64F04A-D417-4437-9100-1937CB5C50C0}" srcOrd="1" destOrd="0" presId="urn:microsoft.com/office/officeart/2005/8/layout/list1"/>
    <dgm:cxn modelId="{47731B32-D861-4727-A9FC-488BF73A3024}" type="presOf" srcId="{A621F6CE-A615-4193-9595-86749D602A9D}" destId="{2CB6487A-EB09-4D08-99B1-6DC39437C880}" srcOrd="0" destOrd="0" presId="urn:microsoft.com/office/officeart/2005/8/layout/list1"/>
    <dgm:cxn modelId="{765AF738-8764-4319-B807-CF0F7349B398}" srcId="{9676C4C0-C910-4BD7-9A66-5CD83EC0635C}" destId="{AD4618D5-7D7D-4398-AF45-3ACD47D00A29}" srcOrd="0" destOrd="0" parTransId="{F64FD127-7959-4D1C-8F09-FD270207E8F3}" sibTransId="{DDBE57FE-F2F1-4028-BDC7-FB750330E206}"/>
    <dgm:cxn modelId="{7CB1233D-97F8-4D5D-B64A-87A379A27F4F}" srcId="{7577545E-168D-41A4-BE01-D0C96C4C465E}" destId="{9676C4C0-C910-4BD7-9A66-5CD83EC0635C}" srcOrd="0" destOrd="0" parTransId="{083EBBF9-DE8C-4574-8B26-2ED2390304BE}" sibTransId="{94DBD71E-36C2-4FB3-A82A-2349FB699BE5}"/>
    <dgm:cxn modelId="{CA7CEC61-DF1D-4A8A-A65C-EA241EE03E12}" srcId="{9676C4C0-C910-4BD7-9A66-5CD83EC0635C}" destId="{A5496B96-EE49-4FDA-914D-42A850F61906}" srcOrd="1" destOrd="0" parTransId="{D5663A41-9D23-48B8-85E5-91734B044511}" sibTransId="{36A81084-EAEF-42DF-9BA9-ADF582260C71}"/>
    <dgm:cxn modelId="{4E270171-4F65-4423-A08C-8E19C13475E6}" type="presOf" srcId="{A5496B96-EE49-4FDA-914D-42A850F61906}" destId="{CD7808D7-37E2-4CDC-A771-8D68E62D89D4}" srcOrd="0" destOrd="2" presId="urn:microsoft.com/office/officeart/2005/8/layout/list1"/>
    <dgm:cxn modelId="{89C10C71-E8AC-4F87-B411-59CDA44BDC1A}" type="presOf" srcId="{53374ECD-7C5C-4082-9252-1C53D58C5432}" destId="{B68AFB48-12CD-48BE-9524-152670520D49}" srcOrd="0" destOrd="0" presId="urn:microsoft.com/office/officeart/2005/8/layout/list1"/>
    <dgm:cxn modelId="{B300A489-0CE9-45F9-963E-E0DA227DDBC7}" type="presOf" srcId="{C90B25A2-BAA9-42B4-947F-2C997A6B156C}" destId="{C3231F51-A69F-4531-807E-B5F5E180E373}" srcOrd="0" destOrd="0" presId="urn:microsoft.com/office/officeart/2005/8/layout/list1"/>
    <dgm:cxn modelId="{9F52338E-8DC8-4721-AFAE-1ABAA4E0EEEF}" type="presOf" srcId="{AD4618D5-7D7D-4398-AF45-3ACD47D00A29}" destId="{CD7808D7-37E2-4CDC-A771-8D68E62D89D4}" srcOrd="0" destOrd="1" presId="urn:microsoft.com/office/officeart/2005/8/layout/list1"/>
    <dgm:cxn modelId="{CBA22B9F-00C4-4F67-A44F-1305E3485B01}" srcId="{53374ECD-7C5C-4082-9252-1C53D58C5432}" destId="{C90B25A2-BAA9-42B4-947F-2C997A6B156C}" srcOrd="0" destOrd="0" parTransId="{A775FE93-2FE0-455C-9A00-D075523C12D6}" sibTransId="{AFFE1EA6-1DEB-4632-B3BC-584BD05E8B01}"/>
    <dgm:cxn modelId="{2464E9A3-25F5-40D1-AC4C-A80587F0AA7C}" type="presOf" srcId="{9676C4C0-C910-4BD7-9A66-5CD83EC0635C}" destId="{CD7808D7-37E2-4CDC-A771-8D68E62D89D4}" srcOrd="0" destOrd="0" presId="urn:microsoft.com/office/officeart/2005/8/layout/list1"/>
    <dgm:cxn modelId="{938C72AF-510C-48BD-8A7A-2A75D6E23619}" srcId="{C90B25A2-BAA9-42B4-947F-2C997A6B156C}" destId="{A621F6CE-A615-4193-9595-86749D602A9D}" srcOrd="0" destOrd="0" parTransId="{2AD62D84-9D50-4819-8358-79412E6A7658}" sibTransId="{6A39618F-6229-45F6-ADFC-E89B82B151EC}"/>
    <dgm:cxn modelId="{1B0245B3-9C4F-4987-890D-045DE9F94E2B}" type="presOf" srcId="{C90B25A2-BAA9-42B4-947F-2C997A6B156C}" destId="{3E81A20C-9139-4A35-AC92-C598FF7AC18D}" srcOrd="1" destOrd="0" presId="urn:microsoft.com/office/officeart/2005/8/layout/list1"/>
    <dgm:cxn modelId="{675066C1-83FF-4E75-ABD9-D8DCBB574A15}" srcId="{53374ECD-7C5C-4082-9252-1C53D58C5432}" destId="{7577545E-168D-41A4-BE01-D0C96C4C465E}" srcOrd="1" destOrd="0" parTransId="{4410BFB7-CF18-4EC4-8CF1-528CCC905C4E}" sibTransId="{8708625C-07B6-45DD-975C-1F828876306E}"/>
    <dgm:cxn modelId="{7CC3EAC7-C721-4055-9FEF-55DD38BB45F1}" srcId="{9676C4C0-C910-4BD7-9A66-5CD83EC0635C}" destId="{7CEEF241-1318-4716-A93C-390CA4CCDDB4}" srcOrd="2" destOrd="0" parTransId="{E1DC19E6-22BE-466D-94FD-3A03D30948DA}" sibTransId="{3711A707-1242-4B03-BD23-6A6901D00ECF}"/>
    <dgm:cxn modelId="{B1130ACF-7B2A-4CC6-B7F7-19766DE76CE7}" type="presOf" srcId="{7577545E-168D-41A4-BE01-D0C96C4C465E}" destId="{598EF851-4AB1-468D-A7BA-425A1849D92A}" srcOrd="0" destOrd="0" presId="urn:microsoft.com/office/officeart/2005/8/layout/list1"/>
    <dgm:cxn modelId="{16D3C3E1-4489-4B3A-9C74-1C91DC736587}" type="presOf" srcId="{7CEEF241-1318-4716-A93C-390CA4CCDDB4}" destId="{CD7808D7-37E2-4CDC-A771-8D68E62D89D4}" srcOrd="0" destOrd="3" presId="urn:microsoft.com/office/officeart/2005/8/layout/list1"/>
    <dgm:cxn modelId="{31D7CFC2-738C-40DF-B307-EF227044B81E}" type="presParOf" srcId="{B68AFB48-12CD-48BE-9524-152670520D49}" destId="{7024DD7F-7A73-4171-A239-7BD459876038}" srcOrd="0" destOrd="0" presId="urn:microsoft.com/office/officeart/2005/8/layout/list1"/>
    <dgm:cxn modelId="{586EF63C-5EC7-4203-A2B8-F3498BFEABFB}" type="presParOf" srcId="{7024DD7F-7A73-4171-A239-7BD459876038}" destId="{C3231F51-A69F-4531-807E-B5F5E180E373}" srcOrd="0" destOrd="0" presId="urn:microsoft.com/office/officeart/2005/8/layout/list1"/>
    <dgm:cxn modelId="{1BB58AED-DC05-4341-ABDA-6786AE483B0C}" type="presParOf" srcId="{7024DD7F-7A73-4171-A239-7BD459876038}" destId="{3E81A20C-9139-4A35-AC92-C598FF7AC18D}" srcOrd="1" destOrd="0" presId="urn:microsoft.com/office/officeart/2005/8/layout/list1"/>
    <dgm:cxn modelId="{76D84EC8-DB60-4AC5-8FB8-3309617C02D1}" type="presParOf" srcId="{B68AFB48-12CD-48BE-9524-152670520D49}" destId="{295F7BE0-60C9-4E65-B5C6-5950E8513C44}" srcOrd="1" destOrd="0" presId="urn:microsoft.com/office/officeart/2005/8/layout/list1"/>
    <dgm:cxn modelId="{A2583B7C-9E5C-488E-8F53-8F9B0841761B}" type="presParOf" srcId="{B68AFB48-12CD-48BE-9524-152670520D49}" destId="{2CB6487A-EB09-4D08-99B1-6DC39437C880}" srcOrd="2" destOrd="0" presId="urn:microsoft.com/office/officeart/2005/8/layout/list1"/>
    <dgm:cxn modelId="{74CA61D9-9AFB-4FB3-8841-90E1F9A0F614}" type="presParOf" srcId="{B68AFB48-12CD-48BE-9524-152670520D49}" destId="{8CD1DAFA-EFFF-4ACC-A498-ABDD544D0B71}" srcOrd="3" destOrd="0" presId="urn:microsoft.com/office/officeart/2005/8/layout/list1"/>
    <dgm:cxn modelId="{4E48DAF1-D8EA-4FEC-B2CF-75150E3D7CA0}" type="presParOf" srcId="{B68AFB48-12CD-48BE-9524-152670520D49}" destId="{1D535ADD-3C0E-4FB5-97AE-2316C3BB3DE7}" srcOrd="4" destOrd="0" presId="urn:microsoft.com/office/officeart/2005/8/layout/list1"/>
    <dgm:cxn modelId="{A8C750BC-B4B1-43FC-BDAF-60E0AE2604F2}" type="presParOf" srcId="{1D535ADD-3C0E-4FB5-97AE-2316C3BB3DE7}" destId="{598EF851-4AB1-468D-A7BA-425A1849D92A}" srcOrd="0" destOrd="0" presId="urn:microsoft.com/office/officeart/2005/8/layout/list1"/>
    <dgm:cxn modelId="{E2B74DEE-25E2-4B56-B12B-5976492A2547}" type="presParOf" srcId="{1D535ADD-3C0E-4FB5-97AE-2316C3BB3DE7}" destId="{7C64F04A-D417-4437-9100-1937CB5C50C0}" srcOrd="1" destOrd="0" presId="urn:microsoft.com/office/officeart/2005/8/layout/list1"/>
    <dgm:cxn modelId="{273D9FDD-5F9B-4316-B9CF-B540525CE9E1}" type="presParOf" srcId="{B68AFB48-12CD-48BE-9524-152670520D49}" destId="{634145AE-532E-47EB-9987-A057F5603990}" srcOrd="5" destOrd="0" presId="urn:microsoft.com/office/officeart/2005/8/layout/list1"/>
    <dgm:cxn modelId="{3524EA7B-BFCB-454A-9507-A46735095B84}" type="presParOf" srcId="{B68AFB48-12CD-48BE-9524-152670520D49}" destId="{CD7808D7-37E2-4CDC-A771-8D68E62D89D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6487A-EB09-4D08-99B1-6DC39437C880}">
      <dsp:nvSpPr>
        <dsp:cNvPr id="0" name=""/>
        <dsp:cNvSpPr/>
      </dsp:nvSpPr>
      <dsp:spPr>
        <a:xfrm>
          <a:off x="0" y="232266"/>
          <a:ext cx="705326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12" tIns="270764" rIns="5474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OVERVIEW OF THE STREET IMPROVEMENT PROGRAM (SIP)</a:t>
          </a:r>
        </a:p>
      </dsp:txBody>
      <dsp:txXfrm>
        <a:off x="0" y="232266"/>
        <a:ext cx="7053264" cy="982800"/>
      </dsp:txXfrm>
    </dsp:sp>
    <dsp:sp modelId="{3E81A20C-9139-4A35-AC92-C598FF7AC18D}">
      <dsp:nvSpPr>
        <dsp:cNvPr id="0" name=""/>
        <dsp:cNvSpPr/>
      </dsp:nvSpPr>
      <dsp:spPr>
        <a:xfrm>
          <a:off x="352663" y="40386"/>
          <a:ext cx="493728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18" tIns="0" rIns="1866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OVERVIEW</a:t>
          </a:r>
        </a:p>
      </dsp:txBody>
      <dsp:txXfrm>
        <a:off x="371397" y="59120"/>
        <a:ext cx="4899816" cy="346292"/>
      </dsp:txXfrm>
    </dsp:sp>
    <dsp:sp modelId="{CD7808D7-37E2-4CDC-A771-8D68E62D89D4}">
      <dsp:nvSpPr>
        <dsp:cNvPr id="0" name=""/>
        <dsp:cNvSpPr/>
      </dsp:nvSpPr>
      <dsp:spPr>
        <a:xfrm>
          <a:off x="0" y="1477146"/>
          <a:ext cx="7053264" cy="253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12" tIns="270764" rIns="5474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ITEMS: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Consider Approval of Seal and Cape Seal Projects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Consider Approval of Linda Vista Rehabilitation Project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Consider Approval of Hermosa Phase II Rehabilitation Project</a:t>
          </a:r>
        </a:p>
      </dsp:txBody>
      <dsp:txXfrm>
        <a:off x="0" y="1477146"/>
        <a:ext cx="7053264" cy="2538900"/>
      </dsp:txXfrm>
    </dsp:sp>
    <dsp:sp modelId="{7C64F04A-D417-4437-9100-1937CB5C50C0}">
      <dsp:nvSpPr>
        <dsp:cNvPr id="0" name=""/>
        <dsp:cNvSpPr/>
      </dsp:nvSpPr>
      <dsp:spPr>
        <a:xfrm>
          <a:off x="352663" y="1285266"/>
          <a:ext cx="493728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18" tIns="0" rIns="1866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ACTION</a:t>
          </a:r>
        </a:p>
      </dsp:txBody>
      <dsp:txXfrm>
        <a:off x="371397" y="1304000"/>
        <a:ext cx="489981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BE6E-F7B3-4BE5-8A7A-D90F46AB0518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43123-C59B-45AD-9225-012DFA1A6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6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8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74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4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9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6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56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9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7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4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6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5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0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27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508" y="1905000"/>
            <a:ext cx="7695743" cy="2769242"/>
          </a:xfrm>
        </p:spPr>
        <p:txBody>
          <a:bodyPr vert="horz" lIns="0" tIns="0" rIns="18288" b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FISCAL YEAR 2021-2022 STREET PROJECTS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STUDY SESSION</a:t>
            </a:r>
          </a:p>
        </p:txBody>
      </p:sp>
      <p:pic>
        <p:nvPicPr>
          <p:cNvPr id="6" name="Content Placeholder 5" descr="flagwav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0"/>
            <a:ext cx="969816" cy="5333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33400"/>
            <a:ext cx="8077199" cy="1188720"/>
          </a:xfrm>
        </p:spPr>
        <p:txBody>
          <a:bodyPr/>
          <a:lstStyle/>
          <a:p>
            <a:r>
              <a:rPr lang="en-US" dirty="0"/>
              <a:t>AGENDA ITEM 9.2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AA24-387F-43BD-B48F-BC8899C8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00"/>
            <a:ext cx="7924800" cy="4244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ACTION ITEMS:</a:t>
            </a:r>
          </a:p>
          <a:p>
            <a:pPr marL="0" indent="0">
              <a:buNone/>
            </a:pPr>
            <a:r>
              <a:rPr lang="en-US" dirty="0"/>
              <a:t>	A. Consider Approval of Seals and Cape Seal Projects</a:t>
            </a:r>
          </a:p>
          <a:p>
            <a:pPr marL="0" indent="0">
              <a:buNone/>
            </a:pPr>
            <a:r>
              <a:rPr lang="en-US" dirty="0"/>
              <a:t>	B. Consider Approval of Linda Vista Rehabilitation Project</a:t>
            </a:r>
          </a:p>
          <a:p>
            <a:pPr marL="0" indent="0">
              <a:buNone/>
            </a:pPr>
            <a:r>
              <a:rPr lang="en-US" dirty="0"/>
              <a:t>	C. Consider Approval of Hermosa Phase II Rehabilitation 	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A69EF-DD2B-42A4-AA2C-6F59E41CF6C3}"/>
              </a:ext>
            </a:extLst>
          </p:cNvPr>
          <p:cNvSpPr txBox="1"/>
          <p:nvPr/>
        </p:nvSpPr>
        <p:spPr>
          <a:xfrm>
            <a:off x="548639" y="2573130"/>
            <a:ext cx="8000998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Consider Approval of Seals and Cape Seal Projects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91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275601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SLURRY SEALS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FF2DD-EC06-4440-9B21-76C7524F6D0C}"/>
              </a:ext>
            </a:extLst>
          </p:cNvPr>
          <p:cNvSpPr txBox="1"/>
          <p:nvPr/>
        </p:nvSpPr>
        <p:spPr>
          <a:xfrm>
            <a:off x="451529" y="1183008"/>
            <a:ext cx="5365201" cy="55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u="sng" dirty="0">
                <a:latin typeface="+mj-lt"/>
                <a:ea typeface="+mj-ea"/>
                <a:cs typeface="+mj-cs"/>
              </a:rPr>
              <a:t>CATEGORY 7&amp; 8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2C4D8A-C989-4CC5-9795-F0EB5F5AA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45073"/>
              </p:ext>
            </p:extLst>
          </p:nvPr>
        </p:nvGraphicFramePr>
        <p:xfrm>
          <a:off x="3048000" y="1193916"/>
          <a:ext cx="5365201" cy="474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106">
                  <a:extLst>
                    <a:ext uri="{9D8B030D-6E8A-4147-A177-3AD203B41FA5}">
                      <a16:colId xmlns:a16="http://schemas.microsoft.com/office/drawing/2014/main" val="153883525"/>
                    </a:ext>
                  </a:extLst>
                </a:gridCol>
                <a:gridCol w="2095095">
                  <a:extLst>
                    <a:ext uri="{9D8B030D-6E8A-4147-A177-3AD203B41FA5}">
                      <a16:colId xmlns:a16="http://schemas.microsoft.com/office/drawing/2014/main" val="1020033437"/>
                    </a:ext>
                  </a:extLst>
                </a:gridCol>
              </a:tblGrid>
              <a:tr h="33483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Estimated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7831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Parkside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19282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Bond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610762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Maple Valley Subdivision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67434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Pelous</a:t>
                      </a:r>
                      <a:r>
                        <a:rPr lang="en-US" sz="1600" b="1" dirty="0"/>
                        <a:t> Ranch 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80687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Locke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95434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Alameda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64789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Foster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379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Oxford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34800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Lindsay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61941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Elmwood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826928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Sequoia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57482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Valencia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51405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388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0CDABA-7D50-4EA3-9EE8-9FE64373E4A8}"/>
              </a:ext>
            </a:extLst>
          </p:cNvPr>
          <p:cNvSpPr txBox="1"/>
          <p:nvPr/>
        </p:nvSpPr>
        <p:spPr>
          <a:xfrm>
            <a:off x="1219200" y="5953409"/>
            <a:ext cx="693911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u="sng" dirty="0"/>
              <a:t>RECOMMENDED BUDGET:  $320,000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CFB27-723E-4B57-AD4F-D6E01E022A53}"/>
              </a:ext>
            </a:extLst>
          </p:cNvPr>
          <p:cNvSpPr txBox="1"/>
          <p:nvPr/>
        </p:nvSpPr>
        <p:spPr>
          <a:xfrm>
            <a:off x="1219200" y="6466961"/>
            <a:ext cx="693911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FISCAL IMPACT: 265 fund</a:t>
            </a:r>
          </a:p>
        </p:txBody>
      </p:sp>
    </p:spTree>
    <p:extLst>
      <p:ext uri="{BB962C8B-B14F-4D97-AF65-F5344CB8AC3E}">
        <p14:creationId xmlns:p14="http://schemas.microsoft.com/office/powerpoint/2010/main" val="21919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93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SLURRY SEALS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77E9B28-25C3-4629-A346-089BC912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144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43746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CAPE SEALS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FF2DD-EC06-4440-9B21-76C7524F6D0C}"/>
              </a:ext>
            </a:extLst>
          </p:cNvPr>
          <p:cNvSpPr txBox="1"/>
          <p:nvPr/>
        </p:nvSpPr>
        <p:spPr>
          <a:xfrm>
            <a:off x="206419" y="1279799"/>
            <a:ext cx="4191000" cy="488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u="sng" dirty="0">
                <a:latin typeface="+mj-lt"/>
                <a:ea typeface="+mj-ea"/>
                <a:cs typeface="+mj-cs"/>
              </a:rPr>
              <a:t>CATEGORY 4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84A24-81C6-4247-B2BD-1CDFAF3F2716}"/>
              </a:ext>
            </a:extLst>
          </p:cNvPr>
          <p:cNvSpPr txBox="1"/>
          <p:nvPr/>
        </p:nvSpPr>
        <p:spPr>
          <a:xfrm>
            <a:off x="487867" y="5666403"/>
            <a:ext cx="781910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/>
              <a:t>RECOMMENDED BUDGET: 	$684,100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8279302-0AF6-4EE1-B674-83D82E1CE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17349"/>
              </p:ext>
            </p:extLst>
          </p:nvPr>
        </p:nvGraphicFramePr>
        <p:xfrm>
          <a:off x="2209800" y="1271042"/>
          <a:ext cx="6248400" cy="438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418">
                  <a:extLst>
                    <a:ext uri="{9D8B030D-6E8A-4147-A177-3AD203B41FA5}">
                      <a16:colId xmlns:a16="http://schemas.microsoft.com/office/drawing/2014/main" val="153883525"/>
                    </a:ext>
                  </a:extLst>
                </a:gridCol>
                <a:gridCol w="2439982">
                  <a:extLst>
                    <a:ext uri="{9D8B030D-6E8A-4147-A177-3AD203B41FA5}">
                      <a16:colId xmlns:a16="http://schemas.microsoft.com/office/drawing/2014/main" val="1020033437"/>
                    </a:ext>
                  </a:extLst>
                </a:gridCol>
              </a:tblGrid>
              <a:tr h="3625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Estimated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7831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Princeton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19282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Sycamore/Dawn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$38,100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610762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Orangewood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67434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Lafayette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80687"/>
                  </a:ext>
                </a:extLst>
              </a:tr>
              <a:tr h="3527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Olivewood/Grove/Glenwood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95434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Stanford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64789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Laurel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$91,000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379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Mariposa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34800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Samoa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$102,000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61941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Sierra View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$111,000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826928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$684,100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388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9392EF-B4A3-4366-B0EC-E1BFE9D911AF}"/>
              </a:ext>
            </a:extLst>
          </p:cNvPr>
          <p:cNvSpPr txBox="1"/>
          <p:nvPr/>
        </p:nvSpPr>
        <p:spPr>
          <a:xfrm>
            <a:off x="2422330" y="6103362"/>
            <a:ext cx="693911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FISCAL IMPACT :  $304,000 - 263 fund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						 $380,100 - 265 fund</a:t>
            </a:r>
          </a:p>
        </p:txBody>
      </p:sp>
    </p:spTree>
    <p:extLst>
      <p:ext uri="{BB962C8B-B14F-4D97-AF65-F5344CB8AC3E}">
        <p14:creationId xmlns:p14="http://schemas.microsoft.com/office/powerpoint/2010/main" val="481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CAPE SEALS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0D3B3EC6-11BB-4CF8-8E6F-DB6105F26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115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33400"/>
            <a:ext cx="8077199" cy="1188720"/>
          </a:xfrm>
        </p:spPr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A69EF-DD2B-42A4-AA2C-6F59E41CF6C3}"/>
              </a:ext>
            </a:extLst>
          </p:cNvPr>
          <p:cNvSpPr txBox="1"/>
          <p:nvPr/>
        </p:nvSpPr>
        <p:spPr>
          <a:xfrm>
            <a:off x="609600" y="2743200"/>
            <a:ext cx="800099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A. Consider Approval of Seals and Cape Seal Projects</a:t>
            </a:r>
          </a:p>
        </p:txBody>
      </p:sp>
    </p:spTree>
    <p:extLst>
      <p:ext uri="{BB962C8B-B14F-4D97-AF65-F5344CB8AC3E}">
        <p14:creationId xmlns:p14="http://schemas.microsoft.com/office/powerpoint/2010/main" val="18016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33400"/>
            <a:ext cx="8077199" cy="1188720"/>
          </a:xfrm>
        </p:spPr>
        <p:txBody>
          <a:bodyPr/>
          <a:lstStyle/>
          <a:p>
            <a:r>
              <a:rPr lang="en-US" dirty="0"/>
              <a:t>AGENDA ITEM 9.2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A69EF-DD2B-42A4-AA2C-6F59E41CF6C3}"/>
              </a:ext>
            </a:extLst>
          </p:cNvPr>
          <p:cNvSpPr txBox="1"/>
          <p:nvPr/>
        </p:nvSpPr>
        <p:spPr>
          <a:xfrm>
            <a:off x="152400" y="3124200"/>
            <a:ext cx="8686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Consider Approval of Linda Vista Rehabilitation Project</a:t>
            </a:r>
          </a:p>
        </p:txBody>
      </p:sp>
    </p:spTree>
    <p:extLst>
      <p:ext uri="{BB962C8B-B14F-4D97-AF65-F5344CB8AC3E}">
        <p14:creationId xmlns:p14="http://schemas.microsoft.com/office/powerpoint/2010/main" val="11791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199" cy="1188720"/>
          </a:xfrm>
        </p:spPr>
        <p:txBody>
          <a:bodyPr/>
          <a:lstStyle/>
          <a:p>
            <a:r>
              <a:rPr lang="en-US" dirty="0"/>
              <a:t>LINDA VISTA SURVEY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3F660-894E-4C60-A3D4-5F38AFF69EF8}"/>
              </a:ext>
            </a:extLst>
          </p:cNvPr>
          <p:cNvSpPr/>
          <p:nvPr/>
        </p:nvSpPr>
        <p:spPr>
          <a:xfrm>
            <a:off x="533400" y="1618957"/>
            <a:ext cx="8077199" cy="492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500" dirty="0"/>
              <a:t>SURVEY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500" dirty="0"/>
              <a:t>MAILED LETTERS (SPANISH &amp; ENGLISH)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500" dirty="0"/>
          </a:p>
          <a:p>
            <a:pPr marL="1828800" lvl="3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/>
              <a:t>Deadline returned by or Postmarked by April 30, 2021</a:t>
            </a:r>
          </a:p>
          <a:p>
            <a:pPr lvl="3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500" dirty="0"/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500" dirty="0"/>
              <a:t>HOSTED TWO NEIGHBORHOOD MEETINGS ON APRIL 29, 2021</a:t>
            </a: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/>
              <a:t>12:30 pm &amp; 5:30 pm</a:t>
            </a:r>
          </a:p>
          <a:p>
            <a:pPr lvl="3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500" dirty="0"/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500" dirty="0"/>
              <a:t>CONCEPT LAYOUT</a:t>
            </a:r>
          </a:p>
        </p:txBody>
      </p:sp>
    </p:spTree>
    <p:extLst>
      <p:ext uri="{BB962C8B-B14F-4D97-AF65-F5344CB8AC3E}">
        <p14:creationId xmlns:p14="http://schemas.microsoft.com/office/powerpoint/2010/main" val="28578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199" cy="1188720"/>
          </a:xfrm>
        </p:spPr>
        <p:txBody>
          <a:bodyPr/>
          <a:lstStyle/>
          <a:p>
            <a:r>
              <a:rPr lang="en-US" dirty="0"/>
              <a:t>LINDA VISTA SURVEY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4DF84-0873-40D3-BC86-D87ED22E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1" y="1142932"/>
            <a:ext cx="5981699" cy="5531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3EC5A5-2ECE-445F-9931-72B1D9A88134}"/>
              </a:ext>
            </a:extLst>
          </p:cNvPr>
          <p:cNvSpPr txBox="1"/>
          <p:nvPr/>
        </p:nvSpPr>
        <p:spPr>
          <a:xfrm>
            <a:off x="304800" y="1142932"/>
            <a:ext cx="8077198" cy="5632311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500" u="sng" dirty="0"/>
              <a:t>LETTER INSTRUCTIONS:</a:t>
            </a:r>
          </a:p>
          <a:p>
            <a:endParaRPr lang="en-US" sz="2500" dirty="0"/>
          </a:p>
          <a:p>
            <a:r>
              <a:rPr lang="en-US" sz="2500" dirty="0"/>
              <a:t>YES: I WANT SIDEWALKS</a:t>
            </a:r>
          </a:p>
          <a:p>
            <a:endParaRPr lang="en-US" sz="2500" dirty="0"/>
          </a:p>
          <a:p>
            <a:r>
              <a:rPr lang="en-US" sz="2500" dirty="0"/>
              <a:t>NO: I DO NOT WANT SIDEWALKS</a:t>
            </a:r>
          </a:p>
          <a:p>
            <a:endParaRPr lang="en-US" sz="2500" dirty="0"/>
          </a:p>
          <a:p>
            <a:r>
              <a:rPr lang="en-US" sz="2500" dirty="0"/>
              <a:t>NO RESPOSE: WILL BE CONSIDER AS A 				   NO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53583-9A1A-41D1-98C6-B33B7F7C1278}"/>
              </a:ext>
            </a:extLst>
          </p:cNvPr>
          <p:cNvSpPr/>
          <p:nvPr/>
        </p:nvSpPr>
        <p:spPr>
          <a:xfrm>
            <a:off x="304800" y="2009979"/>
            <a:ext cx="8077198" cy="44935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Per COL Municipal Code 12.28.10 Sidewalks Construction: “At such time as two-thirds of all the property owners in any given block on one or both sides of any given city street or right-of-way in the city…agree to the installation of sidewalks upon such street, it shall be mandatory that sidewalks be installed for the entire block of the city street or right-of-way…”.  </a:t>
            </a:r>
            <a:r>
              <a:rPr lang="en-US" sz="2600" b="1" u="sng" dirty="0"/>
              <a:t>Two-thirds are represented by 27 properties; however, Council has full discretion of how to proceed with this project.</a:t>
            </a:r>
            <a:endParaRPr lang="en-US" sz="2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40F80E-AB1A-4F3A-9015-3CC1F640FF22}"/>
              </a:ext>
            </a:extLst>
          </p:cNvPr>
          <p:cNvSpPr/>
          <p:nvPr/>
        </p:nvSpPr>
        <p:spPr>
          <a:xfrm>
            <a:off x="304798" y="1102459"/>
            <a:ext cx="8077197" cy="56718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500" dirty="0"/>
              <a:t>RESULTS OF SURVEY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500" dirty="0"/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/>
              <a:t>TOTAL OF 40 PROPERTY OWNERS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500" dirty="0"/>
              <a:t>	24 YES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500" dirty="0"/>
              <a:t> 14 NOES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500" dirty="0"/>
              <a:t>  2 RETURNED LETTERS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500" dirty="0"/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/>
              <a:t>(10 LETTERS OUT OF THE 14 NOES WERE NO RESPONSES)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ysClr val="windowText" lastClr="000000"/>
              </a:solidFill>
            </a:endParaRP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3282-F79A-4241-8BFF-A3111D16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C9384-DD48-4A52-A805-35FEB38D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6" y="1152983"/>
            <a:ext cx="8479614" cy="56187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2A6FDD-715C-4F4B-BEFA-8453A1FAFE66}"/>
              </a:ext>
            </a:extLst>
          </p:cNvPr>
          <p:cNvSpPr/>
          <p:nvPr/>
        </p:nvSpPr>
        <p:spPr>
          <a:xfrm flipH="1" flipV="1">
            <a:off x="5410083" y="2431593"/>
            <a:ext cx="228600" cy="23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FAC737-350D-48D7-8A4B-2551422AD083}"/>
              </a:ext>
            </a:extLst>
          </p:cNvPr>
          <p:cNvSpPr/>
          <p:nvPr/>
        </p:nvSpPr>
        <p:spPr>
          <a:xfrm>
            <a:off x="4648200" y="1828800"/>
            <a:ext cx="1371600" cy="1143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1EEAB7-6B5D-4B0F-85C6-FE26D72DECD2}"/>
              </a:ext>
            </a:extLst>
          </p:cNvPr>
          <p:cNvCxnSpPr/>
          <p:nvPr/>
        </p:nvCxnSpPr>
        <p:spPr>
          <a:xfrm>
            <a:off x="609600" y="4803490"/>
            <a:ext cx="0" cy="1066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20438B-3C4A-4819-A7C5-3E2B01F733E1}"/>
              </a:ext>
            </a:extLst>
          </p:cNvPr>
          <p:cNvSpPr txBox="1"/>
          <p:nvPr/>
        </p:nvSpPr>
        <p:spPr>
          <a:xfrm rot="16200000">
            <a:off x="-143895" y="3867106"/>
            <a:ext cx="156499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HARVARD 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5438E-567F-4794-B73D-54F8D888BE06}"/>
              </a:ext>
            </a:extLst>
          </p:cNvPr>
          <p:cNvSpPr txBox="1"/>
          <p:nvPr/>
        </p:nvSpPr>
        <p:spPr>
          <a:xfrm>
            <a:off x="4161953" y="5576426"/>
            <a:ext cx="140053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HARVARD 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10704-9E70-402A-B511-EAC3272DE174}"/>
              </a:ext>
            </a:extLst>
          </p:cNvPr>
          <p:cNvSpPr txBox="1"/>
          <p:nvPr/>
        </p:nvSpPr>
        <p:spPr>
          <a:xfrm rot="16200000">
            <a:off x="2523808" y="4053945"/>
            <a:ext cx="1222091" cy="27699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LINDERO AVE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79EE8E-5B05-476B-8457-75E24D812F42}"/>
              </a:ext>
            </a:extLst>
          </p:cNvPr>
          <p:cNvCxnSpPr>
            <a:cxnSpLocks/>
          </p:cNvCxnSpPr>
          <p:nvPr/>
        </p:nvCxnSpPr>
        <p:spPr>
          <a:xfrm flipV="1">
            <a:off x="638600" y="5418729"/>
            <a:ext cx="6676600" cy="1662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72DAE1-D123-4624-9F00-F760734AC55E}"/>
              </a:ext>
            </a:extLst>
          </p:cNvPr>
          <p:cNvCxnSpPr>
            <a:cxnSpLocks/>
          </p:cNvCxnSpPr>
          <p:nvPr/>
        </p:nvCxnSpPr>
        <p:spPr>
          <a:xfrm flipH="1" flipV="1">
            <a:off x="5334001" y="2670468"/>
            <a:ext cx="63403" cy="27844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A21EE96-352A-4813-9863-4780300AA957}"/>
              </a:ext>
            </a:extLst>
          </p:cNvPr>
          <p:cNvSpPr/>
          <p:nvPr/>
        </p:nvSpPr>
        <p:spPr>
          <a:xfrm flipH="1" flipV="1">
            <a:off x="5283104" y="2155368"/>
            <a:ext cx="228600" cy="23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34CDB0-19D8-4884-AAF6-EF659CA83156}"/>
              </a:ext>
            </a:extLst>
          </p:cNvPr>
          <p:cNvSpPr/>
          <p:nvPr/>
        </p:nvSpPr>
        <p:spPr>
          <a:xfrm flipH="1" flipV="1">
            <a:off x="5563842" y="5179857"/>
            <a:ext cx="228600" cy="238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/>
              <a:t>AGENDA ITEM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71D575C-4A15-4EC9-A6CA-270555064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503499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77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199" cy="1188720"/>
          </a:xfrm>
        </p:spPr>
        <p:txBody>
          <a:bodyPr/>
          <a:lstStyle/>
          <a:p>
            <a:r>
              <a:rPr lang="en-US" dirty="0"/>
              <a:t>LINDA VISTA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7D62E-9800-4E14-BD15-BF0C1489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23987"/>
            <a:ext cx="8290560" cy="50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76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F04CC-7229-4934-8DD2-3B72B685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2743200"/>
            <a:ext cx="6638925" cy="398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199" cy="1188720"/>
          </a:xfrm>
        </p:spPr>
        <p:txBody>
          <a:bodyPr/>
          <a:lstStyle/>
          <a:p>
            <a:r>
              <a:rPr lang="en-US" dirty="0"/>
              <a:t>LINDA VISTA OPTION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2E25B-771E-460D-B03E-D57B887A974C}"/>
              </a:ext>
            </a:extLst>
          </p:cNvPr>
          <p:cNvSpPr txBox="1"/>
          <p:nvPr/>
        </p:nvSpPr>
        <p:spPr>
          <a:xfrm>
            <a:off x="342900" y="1148745"/>
            <a:ext cx="8458200" cy="58631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Create pedestrian connectivity from Linda Vista Drive to Harvard St.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Budget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New curb, gutter, &amp; sidewalks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Drive approaches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Fences/mailboxes/landscaping relocations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Street rehabilitation on Valencia from Harvard to Linda Vista and the Linda Vista Loop.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/>
              <a:t>Storm Drain System</a:t>
            </a:r>
          </a:p>
          <a:p>
            <a:pPr lvl="1" algn="ctr"/>
            <a:endParaRPr lang="en-US" sz="2000" i="1" dirty="0"/>
          </a:p>
          <a:p>
            <a:pPr lvl="1"/>
            <a:r>
              <a:rPr lang="en-US" sz="3000" dirty="0"/>
              <a:t>ESTIMATE: $1,143,000</a:t>
            </a:r>
          </a:p>
          <a:p>
            <a:pPr lvl="1"/>
            <a:r>
              <a:rPr lang="en-US" sz="2000" u="sng" dirty="0"/>
              <a:t>FISCAL IMPACT:</a:t>
            </a:r>
            <a:r>
              <a:rPr lang="en-US" sz="2000" dirty="0"/>
              <a:t>   $679,000 - 200 Fund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    $464,000 – Measure R Funds</a:t>
            </a:r>
            <a:endParaRPr lang="en-US" sz="500" dirty="0"/>
          </a:p>
          <a:p>
            <a:pPr algn="ctr">
              <a:spcAft>
                <a:spcPts val="60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45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F04CC-7229-4934-8DD2-3B72B685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2571006"/>
            <a:ext cx="6638925" cy="398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199" cy="1188720"/>
          </a:xfrm>
        </p:spPr>
        <p:txBody>
          <a:bodyPr/>
          <a:lstStyle/>
          <a:p>
            <a:r>
              <a:rPr lang="en-US" dirty="0"/>
              <a:t>LINDA VISTA OPTION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4585F-07A0-429B-87A1-0AD5C9AAC935}"/>
              </a:ext>
            </a:extLst>
          </p:cNvPr>
          <p:cNvSpPr txBox="1"/>
          <p:nvPr/>
        </p:nvSpPr>
        <p:spPr>
          <a:xfrm>
            <a:off x="304800" y="1219200"/>
            <a:ext cx="8382000" cy="53245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NO SIDEWALKS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Budget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New curb &amp; gutter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drive approaches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Mailboxes with some MINOR landscaping relocations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Street rehabilitation on Valencia from Harvard to Linda Vista and the Linda Vista Loop.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Storm Drain System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ESTIMATE: $901,147          </a:t>
            </a:r>
            <a:r>
              <a:rPr lang="en-US" sz="2000" u="sng" dirty="0"/>
              <a:t>FISCAL IMPACT:</a:t>
            </a:r>
            <a:r>
              <a:rPr lang="en-US" sz="2000" dirty="0"/>
              <a:t>  200 Fund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5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832B5-8257-4666-92A9-DF210CAB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777075"/>
            <a:ext cx="6286500" cy="398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199" cy="1188720"/>
          </a:xfrm>
        </p:spPr>
        <p:txBody>
          <a:bodyPr/>
          <a:lstStyle/>
          <a:p>
            <a:r>
              <a:rPr lang="en-US" dirty="0"/>
              <a:t>LINDA VISTA OPTION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8F5BF-8F06-454D-9D9B-66D688EA56EE}"/>
              </a:ext>
            </a:extLst>
          </p:cNvPr>
          <p:cNvSpPr txBox="1"/>
          <p:nvPr/>
        </p:nvSpPr>
        <p:spPr>
          <a:xfrm>
            <a:off x="457200" y="1219200"/>
            <a:ext cx="8229600" cy="552458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FOCUS ON LINDA VISTA LOOP</a:t>
            </a:r>
          </a:p>
          <a:p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NO SIDEWALKS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Budget includes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New curb &amp; gutter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Drive approaches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Mailboxes with some MINOR landscaping relocations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Street rehabilitation on Linda Vista Loop &amp; transition paving on Valencia 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Storm Drain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1"/>
            <a:r>
              <a:rPr lang="en-US" sz="3000" dirty="0"/>
              <a:t>ESTIMATE: $814,401       </a:t>
            </a:r>
            <a:r>
              <a:rPr lang="en-US" sz="2000" u="sng" dirty="0"/>
              <a:t>FISCAL IMPACT:</a:t>
            </a:r>
            <a:r>
              <a:rPr lang="en-US" sz="2000" dirty="0"/>
              <a:t>  200 Fund</a:t>
            </a:r>
          </a:p>
        </p:txBody>
      </p:sp>
    </p:spTree>
    <p:extLst>
      <p:ext uri="{BB962C8B-B14F-4D97-AF65-F5344CB8AC3E}">
        <p14:creationId xmlns:p14="http://schemas.microsoft.com/office/powerpoint/2010/main" val="30389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33400"/>
            <a:ext cx="8077199" cy="1188720"/>
          </a:xfrm>
        </p:spPr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A69EF-DD2B-42A4-AA2C-6F59E41CF6C3}"/>
              </a:ext>
            </a:extLst>
          </p:cNvPr>
          <p:cNvSpPr txBox="1"/>
          <p:nvPr/>
        </p:nvSpPr>
        <p:spPr>
          <a:xfrm>
            <a:off x="533399" y="2209800"/>
            <a:ext cx="8000998" cy="39395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B. Consider Approval of Linda Vista Rehabilitation Project</a:t>
            </a:r>
          </a:p>
          <a:p>
            <a:r>
              <a:rPr lang="en-US" sz="3000" dirty="0"/>
              <a:t>										</a:t>
            </a:r>
          </a:p>
          <a:p>
            <a:r>
              <a:rPr lang="en-US" sz="3000" dirty="0"/>
              <a:t>Option 1 		$1,143,000	</a:t>
            </a:r>
            <a:r>
              <a:rPr lang="en-US" sz="2000" dirty="0"/>
              <a:t>($679K-200 Fund 											  		 $464K- MR)</a:t>
            </a:r>
          </a:p>
          <a:p>
            <a:r>
              <a:rPr lang="en-US" sz="3000" dirty="0"/>
              <a:t>Option 2 		$   901,147	</a:t>
            </a:r>
            <a:r>
              <a:rPr lang="en-US" sz="2000" dirty="0"/>
              <a:t>(200 Fund)</a:t>
            </a:r>
          </a:p>
          <a:p>
            <a:endParaRPr lang="en-US" sz="3000" dirty="0"/>
          </a:p>
          <a:p>
            <a:r>
              <a:rPr lang="en-US" sz="3000" dirty="0"/>
              <a:t>Option 3 		$   814,401	</a:t>
            </a:r>
            <a:r>
              <a:rPr lang="en-US" sz="2000" dirty="0"/>
              <a:t>(200 Fund)</a:t>
            </a:r>
          </a:p>
        </p:txBody>
      </p:sp>
    </p:spTree>
    <p:extLst>
      <p:ext uri="{BB962C8B-B14F-4D97-AF65-F5344CB8AC3E}">
        <p14:creationId xmlns:p14="http://schemas.microsoft.com/office/powerpoint/2010/main" val="28338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33400"/>
            <a:ext cx="8077199" cy="1188720"/>
          </a:xfrm>
        </p:spPr>
        <p:txBody>
          <a:bodyPr/>
          <a:lstStyle/>
          <a:p>
            <a:r>
              <a:rPr lang="en-US" dirty="0"/>
              <a:t>AGENDA ITEM 9.2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A69EF-DD2B-42A4-AA2C-6F59E41CF6C3}"/>
              </a:ext>
            </a:extLst>
          </p:cNvPr>
          <p:cNvSpPr txBox="1"/>
          <p:nvPr/>
        </p:nvSpPr>
        <p:spPr>
          <a:xfrm>
            <a:off x="621102" y="2767280"/>
            <a:ext cx="800099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Consider Approval of Hermosa Phase II Rehabilitation Project</a:t>
            </a:r>
          </a:p>
        </p:txBody>
      </p:sp>
    </p:spTree>
    <p:extLst>
      <p:ext uri="{BB962C8B-B14F-4D97-AF65-F5344CB8AC3E}">
        <p14:creationId xmlns:p14="http://schemas.microsoft.com/office/powerpoint/2010/main" val="9642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9B60-6F0B-483B-8DD9-53D3463A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HERMOSA PHASE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79245-45A3-4AA6-B7C3-5C5A884A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4" y="2525018"/>
            <a:ext cx="6164951" cy="4061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4CC3A-C147-42EE-B892-50C2B27858CF}"/>
              </a:ext>
            </a:extLst>
          </p:cNvPr>
          <p:cNvSpPr txBox="1"/>
          <p:nvPr/>
        </p:nvSpPr>
        <p:spPr>
          <a:xfrm>
            <a:off x="838200" y="1447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Hermosa Phase 1    FY 2020-2021  Budget $285,000 </a:t>
            </a:r>
          </a:p>
        </p:txBody>
      </p:sp>
    </p:spTree>
    <p:extLst>
      <p:ext uri="{BB962C8B-B14F-4D97-AF65-F5344CB8AC3E}">
        <p14:creationId xmlns:p14="http://schemas.microsoft.com/office/powerpoint/2010/main" val="14209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9B60-6F0B-483B-8DD9-53D3463A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HERMOSA PHASE 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4CC3A-C147-42EE-B892-50C2B27858CF}"/>
              </a:ext>
            </a:extLst>
          </p:cNvPr>
          <p:cNvSpPr txBox="1"/>
          <p:nvPr/>
        </p:nvSpPr>
        <p:spPr>
          <a:xfrm>
            <a:off x="1371600" y="1307035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/>
            </a:lvl1pPr>
          </a:lstStyle>
          <a:p>
            <a:pPr algn="ctr"/>
            <a:r>
              <a:rPr lang="en-US" sz="3600" b="1" dirty="0"/>
              <a:t>ESTIMATED COST</a:t>
            </a:r>
          </a:p>
          <a:p>
            <a:pPr algn="ctr"/>
            <a:r>
              <a:rPr lang="en-US" sz="3600" b="1" dirty="0"/>
              <a:t>    $490,000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B7FD1-E9FB-4DD8-9318-B4D75FA7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" y="2488292"/>
            <a:ext cx="9037336" cy="256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EB7A3-5EBA-4FC9-8C2B-4E14F3226EFD}"/>
              </a:ext>
            </a:extLst>
          </p:cNvPr>
          <p:cNvSpPr txBox="1"/>
          <p:nvPr/>
        </p:nvSpPr>
        <p:spPr>
          <a:xfrm>
            <a:off x="3581400" y="5158550"/>
            <a:ext cx="6701890" cy="7848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/>
              <a:t>FISCAL IMPACT:</a:t>
            </a:r>
            <a:r>
              <a:rPr lang="en-US" sz="2000" dirty="0"/>
              <a:t>  $200,000  - 261 Fund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			    $290,000 - 263 Fund			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90535B-EE19-40F2-B5FD-8E652DBB1B20}"/>
              </a:ext>
            </a:extLst>
          </p:cNvPr>
          <p:cNvCxnSpPr>
            <a:cxnSpLocks/>
          </p:cNvCxnSpPr>
          <p:nvPr/>
        </p:nvCxnSpPr>
        <p:spPr>
          <a:xfrm>
            <a:off x="5715000" y="3733800"/>
            <a:ext cx="1143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E2F-C172-43A3-9B2A-A91FC3A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33400"/>
            <a:ext cx="8077199" cy="1188720"/>
          </a:xfrm>
        </p:spPr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A69EF-DD2B-42A4-AA2C-6F59E41CF6C3}"/>
              </a:ext>
            </a:extLst>
          </p:cNvPr>
          <p:cNvSpPr txBox="1"/>
          <p:nvPr/>
        </p:nvSpPr>
        <p:spPr>
          <a:xfrm>
            <a:off x="609600" y="2209800"/>
            <a:ext cx="8000998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	C. Consider Approval of Hermosa Phase II Rehabilitation Project</a:t>
            </a:r>
          </a:p>
        </p:txBody>
      </p:sp>
    </p:spTree>
    <p:extLst>
      <p:ext uri="{BB962C8B-B14F-4D97-AF65-F5344CB8AC3E}">
        <p14:creationId xmlns:p14="http://schemas.microsoft.com/office/powerpoint/2010/main" val="10555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55A5-6CCA-458E-B4BA-1A1DE8EC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27F1-062A-4AF9-A7DB-1BE68AF1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2" y="1676400"/>
            <a:ext cx="8002717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u="sng" dirty="0"/>
              <a:t>Fund No. 		Fund Description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	200				Street Improvement Fund</a:t>
            </a:r>
          </a:p>
          <a:p>
            <a:pPr marL="0" indent="0">
              <a:buNone/>
            </a:pPr>
            <a:r>
              <a:rPr lang="en-US" sz="3000" dirty="0"/>
              <a:t>	261				Gas Tax Fund</a:t>
            </a:r>
          </a:p>
          <a:p>
            <a:pPr marL="0" indent="0">
              <a:buNone/>
            </a:pPr>
            <a:r>
              <a:rPr lang="en-US" sz="3000" dirty="0"/>
              <a:t>	263 				Gas Tax-Transportation</a:t>
            </a:r>
          </a:p>
          <a:p>
            <a:pPr marL="0" indent="0">
              <a:buNone/>
            </a:pPr>
            <a:r>
              <a:rPr lang="en-US" sz="3000" dirty="0"/>
              <a:t>	265				Gas Tax-Surface Trans. 										Highway Funds (STP Hwy)</a:t>
            </a:r>
          </a:p>
          <a:p>
            <a:pPr marL="0" indent="0">
              <a:buNone/>
            </a:pPr>
            <a:r>
              <a:rPr lang="en-US" sz="3000" dirty="0"/>
              <a:t>	266				Local transportation Fund 									(LTF)-	Article 8 Streets &amp; Roads</a:t>
            </a:r>
          </a:p>
          <a:p>
            <a:pPr marL="0" indent="0">
              <a:buNone/>
            </a:pPr>
            <a:r>
              <a:rPr lang="en-US" sz="3000" b="1" u="sng" dirty="0"/>
              <a:t>Fund No.		Project Specific Funding</a:t>
            </a:r>
          </a:p>
          <a:p>
            <a:pPr marL="0" indent="0">
              <a:buNone/>
            </a:pPr>
            <a:r>
              <a:rPr lang="en-US" sz="3000" dirty="0"/>
              <a:t>	263				Measure R-Bike &amp; Pedestrian</a:t>
            </a:r>
          </a:p>
          <a:p>
            <a:pPr marL="0" indent="0">
              <a:buNone/>
            </a:pPr>
            <a:r>
              <a:rPr lang="en-US" sz="3000" dirty="0"/>
              <a:t>	260				SB 1 Road Maintenance &amp; Rehab.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5E48-7D87-423C-92A1-2A274725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1721-D126-4965-B38E-988E61B3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983"/>
            <a:ext cx="8915400" cy="5186081"/>
          </a:xfrm>
        </p:spPr>
        <p:txBody>
          <a:bodyPr>
            <a:noAutofit/>
          </a:bodyPr>
          <a:lstStyle/>
          <a:p>
            <a:r>
              <a:rPr lang="en-US" dirty="0"/>
              <a:t>SEALS: application of a mixture of water, asphalt emulsion, aggregate (very small crushed rock), and additives to an existing asphalt pavement surface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/>
              <a:t>TYPE I: Low traffic areas like parking lots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/>
              <a:t>TYPE II: Moderate-Heavy traffic areas like residential streets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/>
              <a:t>TYPE III: Heavy traffic areas like arterial &amp; collector streets</a:t>
            </a:r>
          </a:p>
          <a:p>
            <a:endParaRPr lang="en-US" dirty="0"/>
          </a:p>
          <a:p>
            <a:r>
              <a:rPr lang="en-US" dirty="0"/>
              <a:t>RUBBERIZED CAPE SEALS: application of a rubber coated chip followed by the application of slurry. The chip serves to </a:t>
            </a:r>
            <a:r>
              <a:rPr lang="en-US" b="1" dirty="0"/>
              <a:t>seal</a:t>
            </a:r>
            <a:r>
              <a:rPr lang="en-US" dirty="0"/>
              <a:t> and bond the cracks in the existing pavement.</a:t>
            </a:r>
          </a:p>
          <a:p>
            <a:endParaRPr lang="en-US" dirty="0"/>
          </a:p>
          <a:p>
            <a:r>
              <a:rPr lang="en-US" dirty="0"/>
              <a:t>REHABILITATION: work consisting of structural enhancements that extend the service life of an existing </a:t>
            </a:r>
            <a:r>
              <a:rPr lang="en-US" b="1" dirty="0"/>
              <a:t>pavement</a:t>
            </a:r>
            <a:r>
              <a:rPr lang="en-US" dirty="0"/>
              <a:t> and/or improve its structural capacity. </a:t>
            </a:r>
            <a:r>
              <a:rPr lang="en-US" b="1" dirty="0"/>
              <a:t>Rehabilitation</a:t>
            </a:r>
            <a:r>
              <a:rPr lang="en-US" dirty="0"/>
              <a:t> techniques include restoration treatments and/or structural overlays.</a:t>
            </a:r>
          </a:p>
        </p:txBody>
      </p:sp>
    </p:spTree>
    <p:extLst>
      <p:ext uri="{BB962C8B-B14F-4D97-AF65-F5344CB8AC3E}">
        <p14:creationId xmlns:p14="http://schemas.microsoft.com/office/powerpoint/2010/main" val="16076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8600"/>
            <a:ext cx="6550278" cy="784861"/>
          </a:xfr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 NETWORK 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0BED6-528F-4369-9D9B-5CAE233F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2" y="1143000"/>
            <a:ext cx="8651215" cy="561642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57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pc="-50" baseline="0"/>
              <a:t>SCORING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21480-487A-4176-AF41-8221C330FA6C}"/>
              </a:ext>
            </a:extLst>
          </p:cNvPr>
          <p:cNvSpPr txBox="1"/>
          <p:nvPr/>
        </p:nvSpPr>
        <p:spPr>
          <a:xfrm>
            <a:off x="486697" y="1981200"/>
            <a:ext cx="5195749" cy="365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10- Rehabilitated – 2 years to Present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9- Rehabilitated – 3 years to 4 years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 8- Slurry Seal Treatment – 5 years to 7 years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 7- Slurry Seal Treatment – 7 years to 8 years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E09F5825-2EE5-4D04-B920-8821133C9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3" r="27900" b="2"/>
          <a:stretch/>
        </p:blipFill>
        <p:spPr bwMode="auto">
          <a:xfrm>
            <a:off x="5867400" y="1447800"/>
            <a:ext cx="2514600" cy="4949168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SCORING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21480-487A-4176-AF41-8221C330FA6C}"/>
              </a:ext>
            </a:extLst>
          </p:cNvPr>
          <p:cNvSpPr txBox="1"/>
          <p:nvPr/>
        </p:nvSpPr>
        <p:spPr>
          <a:xfrm>
            <a:off x="480217" y="1676401"/>
            <a:ext cx="4088720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6- Cape Seal Treatment – Oil has deteriorated by 25%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5- Cape Seal Treatment – Oil has deteriorated by 50% w/ minor cracking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4- Cape Seal Treatment – Oil has deteriorated by 50% w/ major cracking  </a:t>
            </a:r>
          </a:p>
        </p:txBody>
      </p:sp>
      <p:pic>
        <p:nvPicPr>
          <p:cNvPr id="47106" name="Picture 2" descr="Cape Seals surface treatment by Microsurfacing Contractors">
            <a:extLst>
              <a:ext uri="{FF2B5EF4-FFF2-40B4-BE49-F238E27FC236}">
                <a16:creationId xmlns:a16="http://schemas.microsoft.com/office/drawing/2014/main" id="{D1ABA4D8-6BC4-44E8-83AF-0FC76EF4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2861353"/>
            <a:ext cx="4088720" cy="3035874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SCORING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21480-487A-4176-AF41-8221C330FA6C}"/>
              </a:ext>
            </a:extLst>
          </p:cNvPr>
          <p:cNvSpPr txBox="1"/>
          <p:nvPr/>
        </p:nvSpPr>
        <p:spPr>
          <a:xfrm>
            <a:off x="486697" y="1981200"/>
            <a:ext cx="4694902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3- Rehabilitation Treatment – 25% sub-base failure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2- Rehabilitation Treatment – 50% sub-base failure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  1- Rehabilitation Treatment – Complete sub-base failure or no base structure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Cook County, Orland Park - FDR (Full Depth Reclamation) | Rock Solid  Stabilization &amp; Reclamation">
            <a:extLst>
              <a:ext uri="{FF2B5EF4-FFF2-40B4-BE49-F238E27FC236}">
                <a16:creationId xmlns:a16="http://schemas.microsoft.com/office/drawing/2014/main" id="{4AB25113-ECF1-40A1-A3D8-41035E47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4038600"/>
            <a:ext cx="4088720" cy="229990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2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66CC-EE1A-426F-AC73-B7EE2B38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Keep in mind…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49CC6-2C07-481F-ABED-9F2B541D9504}"/>
              </a:ext>
            </a:extLst>
          </p:cNvPr>
          <p:cNvSpPr txBox="1"/>
          <p:nvPr/>
        </p:nvSpPr>
        <p:spPr>
          <a:xfrm>
            <a:off x="689811" y="1998570"/>
            <a:ext cx="7656909" cy="440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Estimates include: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Sidewalk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Curb &amp; Gutter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Trees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Driveways:  Alleys, Residential, Commercial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Cross-gutter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Curb Returns (ADA compliance)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Utilities: Manholes’ and Valves’ Grade Adjusting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+mj-ea"/>
                <a:cs typeface="+mj-cs"/>
              </a:rPr>
              <a:t>Utilities:  Water, Sewer &amp; Storm Services</a:t>
            </a:r>
          </a:p>
        </p:txBody>
      </p:sp>
    </p:spTree>
    <p:extLst>
      <p:ext uri="{BB962C8B-B14F-4D97-AF65-F5344CB8AC3E}">
        <p14:creationId xmlns:p14="http://schemas.microsoft.com/office/powerpoint/2010/main" val="202715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1188</Words>
  <Application>Microsoft Office PowerPoint</Application>
  <PresentationFormat>On-screen Show (4:3)</PresentationFormat>
  <Paragraphs>233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AGENDA ITEM</vt:lpstr>
      <vt:lpstr>FUNDING SOURCES</vt:lpstr>
      <vt:lpstr>CATEGORIES</vt:lpstr>
      <vt:lpstr>STREET NETWORK CATEGORY</vt:lpstr>
      <vt:lpstr>SCORING CRITERIA</vt:lpstr>
      <vt:lpstr>SCORING CRITERIA</vt:lpstr>
      <vt:lpstr>SCORING CRITERIA</vt:lpstr>
      <vt:lpstr>Keep in mind…</vt:lpstr>
      <vt:lpstr>AGENDA ITEM 9.2 A</vt:lpstr>
      <vt:lpstr>SLURRY SEALS</vt:lpstr>
      <vt:lpstr> SLURRY SEALS</vt:lpstr>
      <vt:lpstr>CAPE SEALS</vt:lpstr>
      <vt:lpstr>CAPE SEALS</vt:lpstr>
      <vt:lpstr>ACTION</vt:lpstr>
      <vt:lpstr>AGENDA ITEM 9.2 B</vt:lpstr>
      <vt:lpstr>LINDA VISTA SURVEY RESULTS</vt:lpstr>
      <vt:lpstr>LINDA VISTA SURVEY RESULTS</vt:lpstr>
      <vt:lpstr>Concept Layout</vt:lpstr>
      <vt:lpstr>LINDA VISTA OPTIONS</vt:lpstr>
      <vt:lpstr>LINDA VISTA OPTION 1</vt:lpstr>
      <vt:lpstr>LINDA VISTA OPTION 2</vt:lpstr>
      <vt:lpstr>LINDA VISTA OPTION 3</vt:lpstr>
      <vt:lpstr>ACTION</vt:lpstr>
      <vt:lpstr>AGENDA ITEM 9.2 C</vt:lpstr>
      <vt:lpstr>HERMOSA PHASE II</vt:lpstr>
      <vt:lpstr>HERMOSA PHASE II</vt:lpstr>
      <vt:lpstr>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LINDSAY</dc:title>
  <dc:creator>Anezcua</dc:creator>
  <cp:lastModifiedBy>Neyba Amezcua</cp:lastModifiedBy>
  <cp:revision>150</cp:revision>
  <dcterms:created xsi:type="dcterms:W3CDTF">2007-06-11T17:57:29Z</dcterms:created>
  <dcterms:modified xsi:type="dcterms:W3CDTF">2021-05-12T00:09:08Z</dcterms:modified>
</cp:coreProperties>
</file>